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708" r:id="rId3"/>
  </p:sldMasterIdLst>
  <p:notesMasterIdLst>
    <p:notesMasterId r:id="rId68"/>
  </p:notesMasterIdLst>
  <p:handoutMasterIdLst>
    <p:handoutMasterId r:id="rId69"/>
  </p:handoutMasterIdLst>
  <p:sldIdLst>
    <p:sldId id="256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4" r:id="rId14"/>
    <p:sldId id="320" r:id="rId15"/>
    <p:sldId id="321" r:id="rId16"/>
    <p:sldId id="322" r:id="rId17"/>
    <p:sldId id="323" r:id="rId18"/>
    <p:sldId id="325" r:id="rId19"/>
    <p:sldId id="326" r:id="rId20"/>
    <p:sldId id="290" r:id="rId21"/>
    <p:sldId id="257" r:id="rId22"/>
    <p:sldId id="260" r:id="rId23"/>
    <p:sldId id="263" r:id="rId24"/>
    <p:sldId id="264" r:id="rId25"/>
    <p:sldId id="265" r:id="rId26"/>
    <p:sldId id="266" r:id="rId27"/>
    <p:sldId id="267" r:id="rId28"/>
    <p:sldId id="276" r:id="rId29"/>
    <p:sldId id="277" r:id="rId30"/>
    <p:sldId id="278" r:id="rId31"/>
    <p:sldId id="281" r:id="rId32"/>
    <p:sldId id="279" r:id="rId33"/>
    <p:sldId id="302" r:id="rId34"/>
    <p:sldId id="303" r:id="rId35"/>
    <p:sldId id="280" r:id="rId36"/>
    <p:sldId id="291" r:id="rId37"/>
    <p:sldId id="304" r:id="rId38"/>
    <p:sldId id="305" r:id="rId39"/>
    <p:sldId id="306" r:id="rId40"/>
    <p:sldId id="307" r:id="rId41"/>
    <p:sldId id="308" r:id="rId42"/>
    <p:sldId id="309" r:id="rId43"/>
    <p:sldId id="268" r:id="rId44"/>
    <p:sldId id="269" r:id="rId45"/>
    <p:sldId id="270" r:id="rId46"/>
    <p:sldId id="271" r:id="rId47"/>
    <p:sldId id="272" r:id="rId48"/>
    <p:sldId id="273" r:id="rId49"/>
    <p:sldId id="275" r:id="rId50"/>
    <p:sldId id="283" r:id="rId51"/>
    <p:sldId id="261" r:id="rId52"/>
    <p:sldId id="310" r:id="rId53"/>
    <p:sldId id="262" r:id="rId54"/>
    <p:sldId id="295" r:id="rId55"/>
    <p:sldId id="296" r:id="rId56"/>
    <p:sldId id="284" r:id="rId57"/>
    <p:sldId id="285" r:id="rId58"/>
    <p:sldId id="297" r:id="rId59"/>
    <p:sldId id="286" r:id="rId60"/>
    <p:sldId id="298" r:id="rId61"/>
    <p:sldId id="287" r:id="rId62"/>
    <p:sldId id="288" r:id="rId63"/>
    <p:sldId id="299" r:id="rId64"/>
    <p:sldId id="289" r:id="rId65"/>
    <p:sldId id="300" r:id="rId66"/>
    <p:sldId id="301" r:id="rId67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7" autoAdjust="0"/>
    <p:restoredTop sz="94570" autoAdjust="0"/>
  </p:normalViewPr>
  <p:slideViewPr>
    <p:cSldViewPr>
      <p:cViewPr varScale="1">
        <p:scale>
          <a:sx n="70" d="100"/>
          <a:sy n="70" d="100"/>
        </p:scale>
        <p:origin x="12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229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CA87A1EB-AC54-4757-BE53-858BA0ABA387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ACBF948F-B199-4C22-AA90-1AE94232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4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333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3" y="4420315"/>
            <a:ext cx="5615940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30A44F-FD8F-40B6-9C93-1687EE65A1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16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05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Atoms attain a stable valence</a:t>
            </a:r>
          </a:p>
          <a:p>
            <a:r>
              <a:rPr lang="en-US" dirty="0"/>
              <a:t>electron configuration by</a:t>
            </a:r>
          </a:p>
          <a:p>
            <a:r>
              <a:rPr lang="en-US" dirty="0"/>
              <a:t>bonding with other atoms.</a:t>
            </a:r>
          </a:p>
          <a:p>
            <a:r>
              <a:rPr lang="en-US" dirty="0"/>
              <a:t>Noble gases have stable</a:t>
            </a:r>
          </a:p>
          <a:p>
            <a:r>
              <a:rPr lang="en-US" dirty="0"/>
              <a:t>valence electron configurations</a:t>
            </a:r>
          </a:p>
          <a:p>
            <a:r>
              <a:rPr lang="en-US"/>
              <a:t>and tend not to bond.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78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Atoms attain a stable valence</a:t>
            </a:r>
          </a:p>
          <a:p>
            <a:r>
              <a:rPr lang="en-US" dirty="0"/>
              <a:t>electron configuration by</a:t>
            </a:r>
          </a:p>
          <a:p>
            <a:r>
              <a:rPr lang="en-US" dirty="0"/>
              <a:t>bonding with other atoms.</a:t>
            </a:r>
          </a:p>
          <a:p>
            <a:r>
              <a:rPr lang="en-US" dirty="0"/>
              <a:t>Noble gases have stable</a:t>
            </a:r>
          </a:p>
          <a:p>
            <a:r>
              <a:rPr lang="en-US" dirty="0"/>
              <a:t>valence electron configurations</a:t>
            </a:r>
          </a:p>
          <a:p>
            <a:r>
              <a:rPr lang="en-US"/>
              <a:t>and tend not to bond.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97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10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50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48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343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961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25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400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84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Higher the EN</a:t>
            </a:r>
            <a:r>
              <a:rPr lang="en-US" baseline="0" dirty="0" smtClean="0"/>
              <a:t> value, the more an atom wants electrons…</a:t>
            </a:r>
            <a:r>
              <a:rPr lang="en-US" dirty="0"/>
              <a:t>Electronegativity indicates</a:t>
            </a:r>
          </a:p>
          <a:p>
            <a:r>
              <a:rPr lang="en-US" dirty="0"/>
              <a:t>how strongly an atom of an</a:t>
            </a:r>
          </a:p>
          <a:p>
            <a:r>
              <a:rPr lang="en-US" dirty="0"/>
              <a:t>element attracts electrons in a</a:t>
            </a:r>
          </a:p>
          <a:p>
            <a:r>
              <a:rPr lang="en-US" dirty="0"/>
              <a:t>chemical bond. Electronegativity</a:t>
            </a:r>
          </a:p>
          <a:p>
            <a:r>
              <a:rPr lang="en-US" dirty="0"/>
              <a:t>values are assigned</a:t>
            </a:r>
          </a:p>
          <a:p>
            <a:r>
              <a:rPr lang="en-US" dirty="0"/>
              <a:t>according to arbitrary scales.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684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047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939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337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671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567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285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67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977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368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23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762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205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84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969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858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317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214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539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1985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7105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38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1967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8077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5436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8902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8401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77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8071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4284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9122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5584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64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5846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060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1068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6171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6561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5021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4853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8629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1469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63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74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Atoms attain a stable valence</a:t>
            </a:r>
          </a:p>
          <a:p>
            <a:r>
              <a:rPr lang="en-US" dirty="0"/>
              <a:t>electron configuration by</a:t>
            </a:r>
          </a:p>
          <a:p>
            <a:r>
              <a:rPr lang="en-US" dirty="0"/>
              <a:t>bonding with other atoms.</a:t>
            </a:r>
          </a:p>
          <a:p>
            <a:r>
              <a:rPr lang="en-US" dirty="0"/>
              <a:t>Noble gases have stable</a:t>
            </a:r>
          </a:p>
          <a:p>
            <a:r>
              <a:rPr lang="en-US" dirty="0"/>
              <a:t>valence electron configurations</a:t>
            </a:r>
          </a:p>
          <a:p>
            <a:r>
              <a:rPr lang="en-US" dirty="0"/>
              <a:t>and tend not to bond.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3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Atoms attain a stable valence</a:t>
            </a:r>
          </a:p>
          <a:p>
            <a:r>
              <a:rPr lang="en-US" dirty="0"/>
              <a:t>electron configuration by</a:t>
            </a:r>
          </a:p>
          <a:p>
            <a:r>
              <a:rPr lang="en-US" dirty="0"/>
              <a:t>bonding with other atoms.</a:t>
            </a:r>
          </a:p>
          <a:p>
            <a:r>
              <a:rPr lang="en-US" dirty="0"/>
              <a:t>Noble gases have stable</a:t>
            </a:r>
          </a:p>
          <a:p>
            <a:r>
              <a:rPr lang="en-US" dirty="0"/>
              <a:t>valence electron configurations</a:t>
            </a:r>
          </a:p>
          <a:p>
            <a:r>
              <a:rPr lang="en-US"/>
              <a:t>and tend not to bond.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22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Atoms attain a stable valence</a:t>
            </a:r>
          </a:p>
          <a:p>
            <a:r>
              <a:rPr lang="en-US" dirty="0"/>
              <a:t>electron configuration by</a:t>
            </a:r>
          </a:p>
          <a:p>
            <a:r>
              <a:rPr lang="en-US" dirty="0"/>
              <a:t>bonding with other atoms.</a:t>
            </a:r>
          </a:p>
          <a:p>
            <a:r>
              <a:rPr lang="en-US" dirty="0"/>
              <a:t>Noble gases have stable</a:t>
            </a:r>
          </a:p>
          <a:p>
            <a:r>
              <a:rPr lang="en-US" dirty="0"/>
              <a:t>valence electron configurations</a:t>
            </a:r>
          </a:p>
          <a:p>
            <a:r>
              <a:rPr lang="en-US" dirty="0"/>
              <a:t>and tend not to bond.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A44F-FD8F-40B6-9C93-1687EE65A1B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03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168325-6B14-4178-AF5F-D8AE647F81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28948-6D4A-4796-A086-1EA18364E6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265B5-8D32-4A3F-8F3E-881226BF35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208D6DE-7E60-47C8-839E-C3ECF366DC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8116C-3138-4ACF-B704-F4F72D4D7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AB805-5643-4FAB-9519-5DEEE6E0BF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AA9B9-5787-4DF9-85A8-1C59473A5C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F7AC5-51D1-4888-A6DF-511F4909FC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4CB34-E9CA-4980-BB68-286DBBD52D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C9D36-0CEE-495A-B2A6-008B4EE07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1A44C-406E-48E3-87A7-507D2D8D15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005B5-F774-4FC2-8AA4-D2C1535876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D74B4-5AEA-4E0D-9B11-2A6E41106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3ED18-8F83-4DE2-B5F0-4F42D65BE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FE852-7F52-4403-8774-EDA911704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8325-6B14-4178-AF5F-D8AE647F81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97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05B5-F774-4FC2-8AA4-D2C1535876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55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8A6B-B032-4F59-8F5E-0E04815B70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974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EAE2-B2A8-4693-9D33-E4E0A7A87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81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2E93-C869-4D25-BC0D-2F7D0CFE9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427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612E-EA1E-4C7A-91D2-9DA4B5592F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369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5206-8322-426E-A5B1-CA6EB6920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6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28A6B-B032-4F59-8F5E-0E04815B7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DAE9-D254-4255-B359-C9FEBDA46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299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BA7B-F060-4417-A5C2-D9DDAE9F9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898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692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16189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760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93375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3B9F-A7E7-4A37-981C-F029E1D09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924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8948-6D4A-4796-A086-1EA18364E6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449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5B5-8D32-4A3F-8F3E-881226BF3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8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8EAE2-B2A8-4693-9D33-E4E0A7A87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62E93-C869-4D25-BC0D-2F7D0CFE98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9612E-EA1E-4C7A-91D2-9DA4B5592F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C5206-8322-426E-A5B1-CA6EB6920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7DAE9-D254-4255-B359-C9FEBDA46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CBA7B-F060-4417-A5C2-D9DDAE9F99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1B3B9F-A7E7-4A37-981C-F029E1D094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858622-8B33-4133-BD50-90C528E5B6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1B3B9F-A7E7-4A37-981C-F029E1D09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0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NBzyM6TcK8&amp;safety_mode=true&amp;persist_safety_mode=1&amp;safe=activ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drkstreet.com/resources/metallic-bonding-animation.swf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ionlearning.com/library/flash_viewer.php?oid=1349&amp;mid=55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3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thland.cc.mn.us/biology/biology1111/animations/hydrogenbonds.html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1.gif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intro.chem.okstate.edu/1515SP01/Lecture/Chapter12/HCldipole.html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2.gif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thland.cc.mn.us/biology/biology1111/animations/dissolve.html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teach.co.uk/page.php/resources/view_all?id=intermolecular_force_matter_dipol_polar_non_polar_dispersion_hydrogen_bonding_t_page_14&amp;from=search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4.png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066800"/>
            <a:ext cx="4800600" cy="6318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b="1" dirty="0" smtClean="0"/>
              <a:t>Unit 4: Bonding</a:t>
            </a:r>
            <a:endParaRPr lang="en-US" sz="4600" b="1" dirty="0"/>
          </a:p>
        </p:txBody>
      </p:sp>
      <p:pic>
        <p:nvPicPr>
          <p:cNvPr id="8194" name="Picture 2" descr="http://staff.jccc.net/pdecell/chemistry/wat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752600"/>
            <a:ext cx="2952750" cy="3343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858001" cy="1320800"/>
          </a:xfrm>
        </p:spPr>
        <p:txBody>
          <a:bodyPr/>
          <a:lstStyle/>
          <a:p>
            <a:r>
              <a:rPr lang="en-US" dirty="0" smtClean="0"/>
              <a:t>IONS= ATOM THAT GAINS OR LOSES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25600"/>
            <a:ext cx="7543800" cy="44157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When an atom </a:t>
            </a:r>
            <a:r>
              <a:rPr lang="en-US" sz="2800" b="1" u="sng" dirty="0" smtClean="0"/>
              <a:t>_________</a:t>
            </a:r>
            <a:r>
              <a:rPr lang="en-US" sz="2800" dirty="0" smtClean="0"/>
              <a:t>one or more </a:t>
            </a:r>
            <a:r>
              <a:rPr lang="en-US" sz="2800" dirty="0"/>
              <a:t>electrons, it becomes </a:t>
            </a:r>
            <a:r>
              <a:rPr lang="en-US" sz="2800" dirty="0" smtClean="0"/>
              <a:t>a </a:t>
            </a:r>
            <a:r>
              <a:rPr lang="en-US" sz="2800" b="1" u="sng" dirty="0" smtClean="0"/>
              <a:t>______________ </a:t>
            </a:r>
            <a:r>
              <a:rPr lang="en-US" sz="2800" dirty="0" smtClean="0"/>
              <a:t>ion </a:t>
            </a:r>
            <a:r>
              <a:rPr lang="en-US" sz="2800" dirty="0"/>
              <a:t>and its </a:t>
            </a:r>
            <a:r>
              <a:rPr lang="en-US" sz="2800" dirty="0" smtClean="0"/>
              <a:t>radius </a:t>
            </a:r>
            <a:r>
              <a:rPr lang="en-US" sz="2800" b="1" dirty="0" smtClean="0"/>
              <a:t>__________________</a:t>
            </a:r>
            <a:r>
              <a:rPr lang="en-US" sz="2800" dirty="0" smtClean="0"/>
              <a:t>. </a:t>
            </a:r>
            <a:endParaRPr lang="en-US" sz="2800" dirty="0"/>
          </a:p>
          <a:p>
            <a:pPr marL="0" indent="0">
              <a:lnSpc>
                <a:spcPct val="150000"/>
              </a:lnSpc>
              <a:buNone/>
            </a:pP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When </a:t>
            </a:r>
            <a:r>
              <a:rPr lang="en-US" sz="2800" dirty="0"/>
              <a:t>an </a:t>
            </a:r>
            <a:r>
              <a:rPr lang="en-US" sz="2800" dirty="0" smtClean="0"/>
              <a:t>atom </a:t>
            </a:r>
            <a:r>
              <a:rPr lang="en-US" sz="2800" b="1" u="sng" dirty="0" smtClean="0"/>
              <a:t>___________</a:t>
            </a:r>
            <a:r>
              <a:rPr lang="en-US" sz="2800" dirty="0" smtClean="0"/>
              <a:t>one </a:t>
            </a:r>
            <a:r>
              <a:rPr lang="en-US" sz="2800" dirty="0"/>
              <a:t>or more electrons, </a:t>
            </a:r>
            <a:r>
              <a:rPr lang="en-US" sz="2800" dirty="0" smtClean="0"/>
              <a:t>it becomes </a:t>
            </a:r>
            <a:r>
              <a:rPr lang="en-US" sz="2800" dirty="0"/>
              <a:t>a </a:t>
            </a:r>
            <a:r>
              <a:rPr lang="en-US" sz="2800" b="1" u="sng" dirty="0" smtClean="0"/>
              <a:t>_____________ </a:t>
            </a:r>
            <a:r>
              <a:rPr lang="en-US" sz="2800" dirty="0" smtClean="0"/>
              <a:t>ion and its </a:t>
            </a:r>
            <a:r>
              <a:rPr lang="en-US" sz="2800" dirty="0"/>
              <a:t>radius </a:t>
            </a:r>
            <a:r>
              <a:rPr lang="en-US" sz="2800" b="1" dirty="0" smtClean="0"/>
              <a:t>________________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pSp>
        <p:nvGrpSpPr>
          <p:cNvPr id="8" name="SMARTInkShape-Group6"/>
          <p:cNvGrpSpPr/>
          <p:nvPr/>
        </p:nvGrpSpPr>
        <p:grpSpPr>
          <a:xfrm>
            <a:off x="3189345" y="1922182"/>
            <a:ext cx="962960" cy="569202"/>
            <a:chOff x="3189345" y="1922182"/>
            <a:chExt cx="962960" cy="569202"/>
          </a:xfrm>
        </p:grpSpPr>
        <p:sp>
          <p:nvSpPr>
            <p:cNvPr id="4" name="SMARTInkShape-71"/>
            <p:cNvSpPr/>
            <p:nvPr/>
          </p:nvSpPr>
          <p:spPr>
            <a:xfrm>
              <a:off x="3973711" y="1922182"/>
              <a:ext cx="178594" cy="238803"/>
            </a:xfrm>
            <a:custGeom>
              <a:avLst/>
              <a:gdLst/>
              <a:ahLst/>
              <a:cxnLst/>
              <a:rect l="0" t="0" r="0" b="0"/>
              <a:pathLst>
                <a:path w="178594" h="238803">
                  <a:moveTo>
                    <a:pt x="0" y="42349"/>
                  </a:moveTo>
                  <a:lnTo>
                    <a:pt x="992" y="59565"/>
                  </a:lnTo>
                  <a:lnTo>
                    <a:pt x="14239" y="99448"/>
                  </a:lnTo>
                  <a:lnTo>
                    <a:pt x="23678" y="143678"/>
                  </a:lnTo>
                  <a:lnTo>
                    <a:pt x="26516" y="187297"/>
                  </a:lnTo>
                  <a:lnTo>
                    <a:pt x="26782" y="224539"/>
                  </a:lnTo>
                  <a:lnTo>
                    <a:pt x="26788" y="221613"/>
                  </a:lnTo>
                  <a:lnTo>
                    <a:pt x="20652" y="206817"/>
                  </a:lnTo>
                  <a:lnTo>
                    <a:pt x="18023" y="164589"/>
                  </a:lnTo>
                  <a:lnTo>
                    <a:pt x="17881" y="122351"/>
                  </a:lnTo>
                  <a:lnTo>
                    <a:pt x="20509" y="86925"/>
                  </a:lnTo>
                  <a:lnTo>
                    <a:pt x="35951" y="43127"/>
                  </a:lnTo>
                  <a:lnTo>
                    <a:pt x="47363" y="24720"/>
                  </a:lnTo>
                  <a:lnTo>
                    <a:pt x="64256" y="5463"/>
                  </a:lnTo>
                  <a:lnTo>
                    <a:pt x="73538" y="1151"/>
                  </a:lnTo>
                  <a:lnTo>
                    <a:pt x="78791" y="0"/>
                  </a:lnTo>
                  <a:lnTo>
                    <a:pt x="83285" y="226"/>
                  </a:lnTo>
                  <a:lnTo>
                    <a:pt x="105544" y="10331"/>
                  </a:lnTo>
                  <a:lnTo>
                    <a:pt x="114046" y="18528"/>
                  </a:lnTo>
                  <a:lnTo>
                    <a:pt x="144491" y="57406"/>
                  </a:lnTo>
                  <a:lnTo>
                    <a:pt x="160555" y="96734"/>
                  </a:lnTo>
                  <a:lnTo>
                    <a:pt x="174601" y="139690"/>
                  </a:lnTo>
                  <a:lnTo>
                    <a:pt x="178068" y="177550"/>
                  </a:lnTo>
                  <a:lnTo>
                    <a:pt x="178548" y="220502"/>
                  </a:lnTo>
                  <a:lnTo>
                    <a:pt x="178593" y="2388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72"/>
            <p:cNvSpPr/>
            <p:nvPr/>
          </p:nvSpPr>
          <p:spPr>
            <a:xfrm>
              <a:off x="3893343" y="1928812"/>
              <a:ext cx="17861" cy="187525"/>
            </a:xfrm>
            <a:custGeom>
              <a:avLst/>
              <a:gdLst/>
              <a:ahLst/>
              <a:cxnLst/>
              <a:rect l="0" t="0" r="0" b="0"/>
              <a:pathLst>
                <a:path w="17861" h="187525">
                  <a:moveTo>
                    <a:pt x="0" y="0"/>
                  </a:moveTo>
                  <a:lnTo>
                    <a:pt x="0" y="40643"/>
                  </a:lnTo>
                  <a:lnTo>
                    <a:pt x="2646" y="82662"/>
                  </a:lnTo>
                  <a:lnTo>
                    <a:pt x="8103" y="124326"/>
                  </a:lnTo>
                  <a:lnTo>
                    <a:pt x="8858" y="163390"/>
                  </a:lnTo>
                  <a:lnTo>
                    <a:pt x="8898" y="175474"/>
                  </a:lnTo>
                  <a:lnTo>
                    <a:pt x="9901" y="179491"/>
                  </a:lnTo>
                  <a:lnTo>
                    <a:pt x="11562" y="182169"/>
                  </a:lnTo>
                  <a:lnTo>
                    <a:pt x="17860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73"/>
            <p:cNvSpPr/>
            <p:nvPr/>
          </p:nvSpPr>
          <p:spPr>
            <a:xfrm>
              <a:off x="3608162" y="1974028"/>
              <a:ext cx="195885" cy="240535"/>
            </a:xfrm>
            <a:custGeom>
              <a:avLst/>
              <a:gdLst/>
              <a:ahLst/>
              <a:cxnLst/>
              <a:rect l="0" t="0" r="0" b="0"/>
              <a:pathLst>
                <a:path w="195885" h="240535">
                  <a:moveTo>
                    <a:pt x="151236" y="88730"/>
                  </a:moveTo>
                  <a:lnTo>
                    <a:pt x="151236" y="83989"/>
                  </a:lnTo>
                  <a:lnTo>
                    <a:pt x="153882" y="79016"/>
                  </a:lnTo>
                  <a:lnTo>
                    <a:pt x="155977" y="76301"/>
                  </a:lnTo>
                  <a:lnTo>
                    <a:pt x="158304" y="67992"/>
                  </a:lnTo>
                  <a:lnTo>
                    <a:pt x="160056" y="29030"/>
                  </a:lnTo>
                  <a:lnTo>
                    <a:pt x="157471" y="19863"/>
                  </a:lnTo>
                  <a:lnTo>
                    <a:pt x="147727" y="5894"/>
                  </a:lnTo>
                  <a:lnTo>
                    <a:pt x="139424" y="2304"/>
                  </a:lnTo>
                  <a:lnTo>
                    <a:pt x="117925" y="0"/>
                  </a:lnTo>
                  <a:lnTo>
                    <a:pt x="100466" y="4342"/>
                  </a:lnTo>
                  <a:lnTo>
                    <a:pt x="76789" y="21826"/>
                  </a:lnTo>
                  <a:lnTo>
                    <a:pt x="41101" y="63253"/>
                  </a:lnTo>
                  <a:lnTo>
                    <a:pt x="16078" y="106762"/>
                  </a:lnTo>
                  <a:lnTo>
                    <a:pt x="3749" y="136205"/>
                  </a:lnTo>
                  <a:lnTo>
                    <a:pt x="0" y="173659"/>
                  </a:lnTo>
                  <a:lnTo>
                    <a:pt x="4340" y="192497"/>
                  </a:lnTo>
                  <a:lnTo>
                    <a:pt x="11866" y="201986"/>
                  </a:lnTo>
                  <a:lnTo>
                    <a:pt x="20833" y="208519"/>
                  </a:lnTo>
                  <a:lnTo>
                    <a:pt x="28125" y="211423"/>
                  </a:lnTo>
                  <a:lnTo>
                    <a:pt x="47290" y="208317"/>
                  </a:lnTo>
                  <a:lnTo>
                    <a:pt x="67080" y="201113"/>
                  </a:lnTo>
                  <a:lnTo>
                    <a:pt x="108280" y="171487"/>
                  </a:lnTo>
                  <a:lnTo>
                    <a:pt x="134520" y="142008"/>
                  </a:lnTo>
                  <a:lnTo>
                    <a:pt x="159884" y="97816"/>
                  </a:lnTo>
                  <a:lnTo>
                    <a:pt x="166366" y="82492"/>
                  </a:lnTo>
                  <a:lnTo>
                    <a:pt x="169048" y="62510"/>
                  </a:lnTo>
                  <a:lnTo>
                    <a:pt x="169092" y="74419"/>
                  </a:lnTo>
                  <a:lnTo>
                    <a:pt x="160718" y="118419"/>
                  </a:lnTo>
                  <a:lnTo>
                    <a:pt x="161230" y="154412"/>
                  </a:lnTo>
                  <a:lnTo>
                    <a:pt x="174411" y="197965"/>
                  </a:lnTo>
                  <a:lnTo>
                    <a:pt x="177947" y="215464"/>
                  </a:lnTo>
                  <a:lnTo>
                    <a:pt x="184837" y="227373"/>
                  </a:lnTo>
                  <a:lnTo>
                    <a:pt x="195884" y="2405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74"/>
            <p:cNvSpPr/>
            <p:nvPr/>
          </p:nvSpPr>
          <p:spPr>
            <a:xfrm>
              <a:off x="3189345" y="1957521"/>
              <a:ext cx="319455" cy="533863"/>
            </a:xfrm>
            <a:custGeom>
              <a:avLst/>
              <a:gdLst/>
              <a:ahLst/>
              <a:cxnLst/>
              <a:rect l="0" t="0" r="0" b="0"/>
              <a:pathLst>
                <a:path w="319455" h="533863">
                  <a:moveTo>
                    <a:pt x="248584" y="158815"/>
                  </a:moveTo>
                  <a:lnTo>
                    <a:pt x="248584" y="117921"/>
                  </a:lnTo>
                  <a:lnTo>
                    <a:pt x="247592" y="76193"/>
                  </a:lnTo>
                  <a:lnTo>
                    <a:pt x="243844" y="63886"/>
                  </a:lnTo>
                  <a:lnTo>
                    <a:pt x="226224" y="39816"/>
                  </a:lnTo>
                  <a:lnTo>
                    <a:pt x="203635" y="18598"/>
                  </a:lnTo>
                  <a:lnTo>
                    <a:pt x="175324" y="4559"/>
                  </a:lnTo>
                  <a:lnTo>
                    <a:pt x="154558" y="0"/>
                  </a:lnTo>
                  <a:lnTo>
                    <a:pt x="122635" y="5588"/>
                  </a:lnTo>
                  <a:lnTo>
                    <a:pt x="78797" y="19121"/>
                  </a:lnTo>
                  <a:lnTo>
                    <a:pt x="56835" y="32647"/>
                  </a:lnTo>
                  <a:lnTo>
                    <a:pt x="25570" y="70542"/>
                  </a:lnTo>
                  <a:lnTo>
                    <a:pt x="6315" y="100699"/>
                  </a:lnTo>
                  <a:lnTo>
                    <a:pt x="853" y="124397"/>
                  </a:lnTo>
                  <a:lnTo>
                    <a:pt x="0" y="151943"/>
                  </a:lnTo>
                  <a:lnTo>
                    <a:pt x="3496" y="164360"/>
                  </a:lnTo>
                  <a:lnTo>
                    <a:pt x="11002" y="173847"/>
                  </a:lnTo>
                  <a:lnTo>
                    <a:pt x="31991" y="188022"/>
                  </a:lnTo>
                  <a:lnTo>
                    <a:pt x="49361" y="192604"/>
                  </a:lnTo>
                  <a:lnTo>
                    <a:pt x="79145" y="193160"/>
                  </a:lnTo>
                  <a:lnTo>
                    <a:pt x="116041" y="182054"/>
                  </a:lnTo>
                  <a:lnTo>
                    <a:pt x="155911" y="157029"/>
                  </a:lnTo>
                  <a:lnTo>
                    <a:pt x="196967" y="120833"/>
                  </a:lnTo>
                  <a:lnTo>
                    <a:pt x="207714" y="109307"/>
                  </a:lnTo>
                  <a:lnTo>
                    <a:pt x="210576" y="102746"/>
                  </a:lnTo>
                  <a:lnTo>
                    <a:pt x="212806" y="80224"/>
                  </a:lnTo>
                  <a:lnTo>
                    <a:pt x="211834" y="79632"/>
                  </a:lnTo>
                  <a:lnTo>
                    <a:pt x="208108" y="78974"/>
                  </a:lnTo>
                  <a:lnTo>
                    <a:pt x="206717" y="79791"/>
                  </a:lnTo>
                  <a:lnTo>
                    <a:pt x="205790" y="81328"/>
                  </a:lnTo>
                  <a:lnTo>
                    <a:pt x="204485" y="88230"/>
                  </a:lnTo>
                  <a:lnTo>
                    <a:pt x="204045" y="104192"/>
                  </a:lnTo>
                  <a:lnTo>
                    <a:pt x="211634" y="142889"/>
                  </a:lnTo>
                  <a:lnTo>
                    <a:pt x="220744" y="177056"/>
                  </a:lnTo>
                  <a:lnTo>
                    <a:pt x="241513" y="221373"/>
                  </a:lnTo>
                  <a:lnTo>
                    <a:pt x="267081" y="265978"/>
                  </a:lnTo>
                  <a:lnTo>
                    <a:pt x="290383" y="306432"/>
                  </a:lnTo>
                  <a:lnTo>
                    <a:pt x="306964" y="345511"/>
                  </a:lnTo>
                  <a:lnTo>
                    <a:pt x="317149" y="381894"/>
                  </a:lnTo>
                  <a:lnTo>
                    <a:pt x="319454" y="413003"/>
                  </a:lnTo>
                  <a:lnTo>
                    <a:pt x="315114" y="432127"/>
                  </a:lnTo>
                  <a:lnTo>
                    <a:pt x="304942" y="444328"/>
                  </a:lnTo>
                  <a:lnTo>
                    <a:pt x="265634" y="474300"/>
                  </a:lnTo>
                  <a:lnTo>
                    <a:pt x="225274" y="498137"/>
                  </a:lnTo>
                  <a:lnTo>
                    <a:pt x="187107" y="513355"/>
                  </a:lnTo>
                  <a:lnTo>
                    <a:pt x="150663" y="521502"/>
                  </a:lnTo>
                  <a:lnTo>
                    <a:pt x="107534" y="528995"/>
                  </a:lnTo>
                  <a:lnTo>
                    <a:pt x="61061" y="5338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7"/>
          <p:cNvGrpSpPr/>
          <p:nvPr/>
        </p:nvGrpSpPr>
        <p:grpSpPr>
          <a:xfrm>
            <a:off x="4670227" y="2348508"/>
            <a:ext cx="2125265" cy="776678"/>
            <a:chOff x="4670227" y="2348508"/>
            <a:chExt cx="2125265" cy="776678"/>
          </a:xfrm>
        </p:grpSpPr>
        <p:sp>
          <p:nvSpPr>
            <p:cNvPr id="9" name="SMARTInkShape-75"/>
            <p:cNvSpPr/>
            <p:nvPr/>
          </p:nvSpPr>
          <p:spPr>
            <a:xfrm>
              <a:off x="6581748" y="2465127"/>
              <a:ext cx="213744" cy="274087"/>
            </a:xfrm>
            <a:custGeom>
              <a:avLst/>
              <a:gdLst/>
              <a:ahLst/>
              <a:cxnLst/>
              <a:rect l="0" t="0" r="0" b="0"/>
              <a:pathLst>
                <a:path w="213744" h="274087">
                  <a:moveTo>
                    <a:pt x="17290" y="151271"/>
                  </a:moveTo>
                  <a:lnTo>
                    <a:pt x="57020" y="127356"/>
                  </a:lnTo>
                  <a:lnTo>
                    <a:pt x="81148" y="112562"/>
                  </a:lnTo>
                  <a:lnTo>
                    <a:pt x="117755" y="76508"/>
                  </a:lnTo>
                  <a:lnTo>
                    <a:pt x="128308" y="59887"/>
                  </a:lnTo>
                  <a:lnTo>
                    <a:pt x="131875" y="47245"/>
                  </a:lnTo>
                  <a:lnTo>
                    <a:pt x="133365" y="3517"/>
                  </a:lnTo>
                  <a:lnTo>
                    <a:pt x="133372" y="1267"/>
                  </a:lnTo>
                  <a:lnTo>
                    <a:pt x="132381" y="667"/>
                  </a:lnTo>
                  <a:lnTo>
                    <a:pt x="128635" y="0"/>
                  </a:lnTo>
                  <a:lnTo>
                    <a:pt x="116207" y="4365"/>
                  </a:lnTo>
                  <a:lnTo>
                    <a:pt x="76688" y="38623"/>
                  </a:lnTo>
                  <a:lnTo>
                    <a:pt x="41091" y="81050"/>
                  </a:lnTo>
                  <a:lnTo>
                    <a:pt x="16076" y="124643"/>
                  </a:lnTo>
                  <a:lnTo>
                    <a:pt x="2309" y="166506"/>
                  </a:lnTo>
                  <a:lnTo>
                    <a:pt x="0" y="197165"/>
                  </a:lnTo>
                  <a:lnTo>
                    <a:pt x="4340" y="218337"/>
                  </a:lnTo>
                  <a:lnTo>
                    <a:pt x="11909" y="237178"/>
                  </a:lnTo>
                  <a:lnTo>
                    <a:pt x="20191" y="246668"/>
                  </a:lnTo>
                  <a:lnTo>
                    <a:pt x="48842" y="267109"/>
                  </a:lnTo>
                  <a:lnTo>
                    <a:pt x="69634" y="273567"/>
                  </a:lnTo>
                  <a:lnTo>
                    <a:pt x="83218" y="274086"/>
                  </a:lnTo>
                  <a:lnTo>
                    <a:pt x="118838" y="268980"/>
                  </a:lnTo>
                  <a:lnTo>
                    <a:pt x="159058" y="262937"/>
                  </a:lnTo>
                  <a:lnTo>
                    <a:pt x="198826" y="247045"/>
                  </a:lnTo>
                  <a:lnTo>
                    <a:pt x="213743" y="2405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6"/>
            <p:cNvSpPr/>
            <p:nvPr/>
          </p:nvSpPr>
          <p:spPr>
            <a:xfrm>
              <a:off x="6286500" y="2491383"/>
              <a:ext cx="196454" cy="232014"/>
            </a:xfrm>
            <a:custGeom>
              <a:avLst/>
              <a:gdLst/>
              <a:ahLst/>
              <a:cxnLst/>
              <a:rect l="0" t="0" r="0" b="0"/>
              <a:pathLst>
                <a:path w="196454" h="232014">
                  <a:moveTo>
                    <a:pt x="0" y="8930"/>
                  </a:moveTo>
                  <a:lnTo>
                    <a:pt x="4740" y="13670"/>
                  </a:lnTo>
                  <a:lnTo>
                    <a:pt x="7067" y="18643"/>
                  </a:lnTo>
                  <a:lnTo>
                    <a:pt x="13302" y="34660"/>
                  </a:lnTo>
                  <a:lnTo>
                    <a:pt x="35773" y="79132"/>
                  </a:lnTo>
                  <a:lnTo>
                    <a:pt x="56745" y="117099"/>
                  </a:lnTo>
                  <a:lnTo>
                    <a:pt x="73532" y="149358"/>
                  </a:lnTo>
                  <a:lnTo>
                    <a:pt x="90923" y="175134"/>
                  </a:lnTo>
                  <a:lnTo>
                    <a:pt x="102325" y="206553"/>
                  </a:lnTo>
                  <a:lnTo>
                    <a:pt x="119161" y="226060"/>
                  </a:lnTo>
                  <a:lnTo>
                    <a:pt x="125059" y="229455"/>
                  </a:lnTo>
                  <a:lnTo>
                    <a:pt x="133424" y="232013"/>
                  </a:lnTo>
                  <a:lnTo>
                    <a:pt x="136585" y="192952"/>
                  </a:lnTo>
                  <a:lnTo>
                    <a:pt x="149390" y="149635"/>
                  </a:lnTo>
                  <a:lnTo>
                    <a:pt x="157623" y="106870"/>
                  </a:lnTo>
                  <a:lnTo>
                    <a:pt x="165064" y="67210"/>
                  </a:lnTo>
                  <a:lnTo>
                    <a:pt x="176125" y="35946"/>
                  </a:lnTo>
                  <a:lnTo>
                    <a:pt x="178488" y="24905"/>
                  </a:lnTo>
                  <a:lnTo>
                    <a:pt x="185398" y="13111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7"/>
            <p:cNvSpPr/>
            <p:nvPr/>
          </p:nvSpPr>
          <p:spPr>
            <a:xfrm>
              <a:off x="6215062" y="2482453"/>
              <a:ext cx="17860" cy="267892"/>
            </a:xfrm>
            <a:custGeom>
              <a:avLst/>
              <a:gdLst/>
              <a:ahLst/>
              <a:cxnLst/>
              <a:rect l="0" t="0" r="0" b="0"/>
              <a:pathLst>
                <a:path w="17860" h="267892">
                  <a:moveTo>
                    <a:pt x="0" y="0"/>
                  </a:moveTo>
                  <a:lnTo>
                    <a:pt x="0" y="40139"/>
                  </a:lnTo>
                  <a:lnTo>
                    <a:pt x="2646" y="72310"/>
                  </a:lnTo>
                  <a:lnTo>
                    <a:pt x="8102" y="116201"/>
                  </a:lnTo>
                  <a:lnTo>
                    <a:pt x="11413" y="149182"/>
                  </a:lnTo>
                  <a:lnTo>
                    <a:pt x="15950" y="171533"/>
                  </a:lnTo>
                  <a:lnTo>
                    <a:pt x="17608" y="208422"/>
                  </a:lnTo>
                  <a:lnTo>
                    <a:pt x="17844" y="251287"/>
                  </a:lnTo>
                  <a:lnTo>
                    <a:pt x="17859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78"/>
            <p:cNvSpPr/>
            <p:nvPr/>
          </p:nvSpPr>
          <p:spPr>
            <a:xfrm>
              <a:off x="5866804" y="2482453"/>
              <a:ext cx="241103" cy="53579"/>
            </a:xfrm>
            <a:custGeom>
              <a:avLst/>
              <a:gdLst/>
              <a:ahLst/>
              <a:cxnLst/>
              <a:rect l="0" t="0" r="0" b="0"/>
              <a:pathLst>
                <a:path w="241103" h="53579">
                  <a:moveTo>
                    <a:pt x="0" y="53578"/>
                  </a:moveTo>
                  <a:lnTo>
                    <a:pt x="0" y="45890"/>
                  </a:lnTo>
                  <a:lnTo>
                    <a:pt x="992" y="45476"/>
                  </a:lnTo>
                  <a:lnTo>
                    <a:pt x="4740" y="45016"/>
                  </a:lnTo>
                  <a:lnTo>
                    <a:pt x="9714" y="42167"/>
                  </a:lnTo>
                  <a:lnTo>
                    <a:pt x="12429" y="40017"/>
                  </a:lnTo>
                  <a:lnTo>
                    <a:pt x="20737" y="37629"/>
                  </a:lnTo>
                  <a:lnTo>
                    <a:pt x="63544" y="28819"/>
                  </a:lnTo>
                  <a:lnTo>
                    <a:pt x="103172" y="27190"/>
                  </a:lnTo>
                  <a:lnTo>
                    <a:pt x="142089" y="19739"/>
                  </a:lnTo>
                  <a:lnTo>
                    <a:pt x="178438" y="11359"/>
                  </a:lnTo>
                  <a:lnTo>
                    <a:pt x="202691" y="7004"/>
                  </a:lnTo>
                  <a:lnTo>
                    <a:pt x="24110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79"/>
            <p:cNvSpPr/>
            <p:nvPr/>
          </p:nvSpPr>
          <p:spPr>
            <a:xfrm>
              <a:off x="5965031" y="2348508"/>
              <a:ext cx="17860" cy="446485"/>
            </a:xfrm>
            <a:custGeom>
              <a:avLst/>
              <a:gdLst/>
              <a:ahLst/>
              <a:cxnLst/>
              <a:rect l="0" t="0" r="0" b="0"/>
              <a:pathLst>
                <a:path w="17860" h="446485">
                  <a:moveTo>
                    <a:pt x="0" y="0"/>
                  </a:moveTo>
                  <a:lnTo>
                    <a:pt x="0" y="39292"/>
                  </a:lnTo>
                  <a:lnTo>
                    <a:pt x="0" y="79272"/>
                  </a:lnTo>
                  <a:lnTo>
                    <a:pt x="0" y="113667"/>
                  </a:lnTo>
                  <a:lnTo>
                    <a:pt x="0" y="149985"/>
                  </a:lnTo>
                  <a:lnTo>
                    <a:pt x="992" y="190732"/>
                  </a:lnTo>
                  <a:lnTo>
                    <a:pt x="6136" y="229374"/>
                  </a:lnTo>
                  <a:lnTo>
                    <a:pt x="8102" y="270809"/>
                  </a:lnTo>
                  <a:lnTo>
                    <a:pt x="8685" y="308663"/>
                  </a:lnTo>
                  <a:lnTo>
                    <a:pt x="8857" y="344022"/>
                  </a:lnTo>
                  <a:lnTo>
                    <a:pt x="11561" y="383139"/>
                  </a:lnTo>
                  <a:lnTo>
                    <a:pt x="17307" y="425121"/>
                  </a:lnTo>
                  <a:lnTo>
                    <a:pt x="17859" y="4464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80"/>
            <p:cNvSpPr/>
            <p:nvPr/>
          </p:nvSpPr>
          <p:spPr>
            <a:xfrm>
              <a:off x="5601031" y="2573155"/>
              <a:ext cx="238985" cy="266486"/>
            </a:xfrm>
            <a:custGeom>
              <a:avLst/>
              <a:gdLst/>
              <a:ahLst/>
              <a:cxnLst/>
              <a:rect l="0" t="0" r="0" b="0"/>
              <a:pathLst>
                <a:path w="238985" h="266486">
                  <a:moveTo>
                    <a:pt x="149687" y="70033"/>
                  </a:moveTo>
                  <a:lnTo>
                    <a:pt x="149687" y="65292"/>
                  </a:lnTo>
                  <a:lnTo>
                    <a:pt x="147042" y="60319"/>
                  </a:lnTo>
                  <a:lnTo>
                    <a:pt x="137259" y="49042"/>
                  </a:lnTo>
                  <a:lnTo>
                    <a:pt x="134242" y="40528"/>
                  </a:lnTo>
                  <a:lnTo>
                    <a:pt x="131909" y="31122"/>
                  </a:lnTo>
                  <a:lnTo>
                    <a:pt x="122327" y="16999"/>
                  </a:lnTo>
                  <a:lnTo>
                    <a:pt x="116691" y="11736"/>
                  </a:lnTo>
                  <a:lnTo>
                    <a:pt x="89026" y="703"/>
                  </a:lnTo>
                  <a:lnTo>
                    <a:pt x="85435" y="0"/>
                  </a:lnTo>
                  <a:lnTo>
                    <a:pt x="76151" y="1865"/>
                  </a:lnTo>
                  <a:lnTo>
                    <a:pt x="52061" y="9674"/>
                  </a:lnTo>
                  <a:lnTo>
                    <a:pt x="48883" y="11934"/>
                  </a:lnTo>
                  <a:lnTo>
                    <a:pt x="22527" y="46652"/>
                  </a:lnTo>
                  <a:lnTo>
                    <a:pt x="6426" y="90563"/>
                  </a:lnTo>
                  <a:lnTo>
                    <a:pt x="414" y="115472"/>
                  </a:lnTo>
                  <a:lnTo>
                    <a:pt x="0" y="131899"/>
                  </a:lnTo>
                  <a:lnTo>
                    <a:pt x="7076" y="169926"/>
                  </a:lnTo>
                  <a:lnTo>
                    <a:pt x="11230" y="178260"/>
                  </a:lnTo>
                  <a:lnTo>
                    <a:pt x="23887" y="188530"/>
                  </a:lnTo>
                  <a:lnTo>
                    <a:pt x="45941" y="199897"/>
                  </a:lnTo>
                  <a:lnTo>
                    <a:pt x="57607" y="202164"/>
                  </a:lnTo>
                  <a:lnTo>
                    <a:pt x="69406" y="200525"/>
                  </a:lnTo>
                  <a:lnTo>
                    <a:pt x="107692" y="185815"/>
                  </a:lnTo>
                  <a:lnTo>
                    <a:pt x="123085" y="179038"/>
                  </a:lnTo>
                  <a:lnTo>
                    <a:pt x="165702" y="143045"/>
                  </a:lnTo>
                  <a:lnTo>
                    <a:pt x="191076" y="100728"/>
                  </a:lnTo>
                  <a:lnTo>
                    <a:pt x="200564" y="81204"/>
                  </a:lnTo>
                  <a:lnTo>
                    <a:pt x="203057" y="74005"/>
                  </a:lnTo>
                  <a:lnTo>
                    <a:pt x="209047" y="64375"/>
                  </a:lnTo>
                  <a:lnTo>
                    <a:pt x="212073" y="52707"/>
                  </a:lnTo>
                  <a:lnTo>
                    <a:pt x="212160" y="57071"/>
                  </a:lnTo>
                  <a:lnTo>
                    <a:pt x="209534" y="61957"/>
                  </a:lnTo>
                  <a:lnTo>
                    <a:pt x="206051" y="67436"/>
                  </a:lnTo>
                  <a:lnTo>
                    <a:pt x="204091" y="77090"/>
                  </a:lnTo>
                  <a:lnTo>
                    <a:pt x="203338" y="115223"/>
                  </a:lnTo>
                  <a:lnTo>
                    <a:pt x="205926" y="143635"/>
                  </a:lnTo>
                  <a:lnTo>
                    <a:pt x="211646" y="188170"/>
                  </a:lnTo>
                  <a:lnTo>
                    <a:pt x="214679" y="210870"/>
                  </a:lnTo>
                  <a:lnTo>
                    <a:pt x="221860" y="227517"/>
                  </a:lnTo>
                  <a:lnTo>
                    <a:pt x="226413" y="236268"/>
                  </a:lnTo>
                  <a:lnTo>
                    <a:pt x="229967" y="251359"/>
                  </a:lnTo>
                  <a:lnTo>
                    <a:pt x="238984" y="2664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81"/>
            <p:cNvSpPr/>
            <p:nvPr/>
          </p:nvSpPr>
          <p:spPr>
            <a:xfrm>
              <a:off x="5172567" y="2555232"/>
              <a:ext cx="274543" cy="569954"/>
            </a:xfrm>
            <a:custGeom>
              <a:avLst/>
              <a:gdLst/>
              <a:ahLst/>
              <a:cxnLst/>
              <a:rect l="0" t="0" r="0" b="0"/>
              <a:pathLst>
                <a:path w="274543" h="569954">
                  <a:moveTo>
                    <a:pt x="274542" y="87956"/>
                  </a:moveTo>
                  <a:lnTo>
                    <a:pt x="274542" y="83215"/>
                  </a:lnTo>
                  <a:lnTo>
                    <a:pt x="263519" y="45652"/>
                  </a:lnTo>
                  <a:lnTo>
                    <a:pt x="244654" y="22608"/>
                  </a:lnTo>
                  <a:lnTo>
                    <a:pt x="214477" y="4624"/>
                  </a:lnTo>
                  <a:lnTo>
                    <a:pt x="196994" y="426"/>
                  </a:lnTo>
                  <a:lnTo>
                    <a:pt x="172316" y="0"/>
                  </a:lnTo>
                  <a:lnTo>
                    <a:pt x="128523" y="13920"/>
                  </a:lnTo>
                  <a:lnTo>
                    <a:pt x="104939" y="23576"/>
                  </a:lnTo>
                  <a:lnTo>
                    <a:pt x="67795" y="54538"/>
                  </a:lnTo>
                  <a:lnTo>
                    <a:pt x="34044" y="97188"/>
                  </a:lnTo>
                  <a:lnTo>
                    <a:pt x="10884" y="135437"/>
                  </a:lnTo>
                  <a:lnTo>
                    <a:pt x="2062" y="160232"/>
                  </a:lnTo>
                  <a:lnTo>
                    <a:pt x="0" y="185439"/>
                  </a:lnTo>
                  <a:lnTo>
                    <a:pt x="7689" y="212236"/>
                  </a:lnTo>
                  <a:lnTo>
                    <a:pt x="10320" y="218434"/>
                  </a:lnTo>
                  <a:lnTo>
                    <a:pt x="18535" y="227967"/>
                  </a:lnTo>
                  <a:lnTo>
                    <a:pt x="28800" y="234519"/>
                  </a:lnTo>
                  <a:lnTo>
                    <a:pt x="51559" y="238725"/>
                  </a:lnTo>
                  <a:lnTo>
                    <a:pt x="87237" y="238632"/>
                  </a:lnTo>
                  <a:lnTo>
                    <a:pt x="126464" y="224517"/>
                  </a:lnTo>
                  <a:lnTo>
                    <a:pt x="149638" y="214849"/>
                  </a:lnTo>
                  <a:lnTo>
                    <a:pt x="168521" y="199857"/>
                  </a:lnTo>
                  <a:lnTo>
                    <a:pt x="204652" y="158133"/>
                  </a:lnTo>
                  <a:lnTo>
                    <a:pt x="208753" y="148580"/>
                  </a:lnTo>
                  <a:lnTo>
                    <a:pt x="211568" y="138713"/>
                  </a:lnTo>
                  <a:lnTo>
                    <a:pt x="217740" y="126586"/>
                  </a:lnTo>
                  <a:lnTo>
                    <a:pt x="220539" y="108942"/>
                  </a:lnTo>
                  <a:lnTo>
                    <a:pt x="218130" y="104559"/>
                  </a:lnTo>
                  <a:lnTo>
                    <a:pt x="212392" y="97334"/>
                  </a:lnTo>
                  <a:lnTo>
                    <a:pt x="212043" y="122628"/>
                  </a:lnTo>
                  <a:lnTo>
                    <a:pt x="221130" y="162482"/>
                  </a:lnTo>
                  <a:lnTo>
                    <a:pt x="236122" y="206220"/>
                  </a:lnTo>
                  <a:lnTo>
                    <a:pt x="247808" y="247062"/>
                  </a:lnTo>
                  <a:lnTo>
                    <a:pt x="259669" y="288828"/>
                  </a:lnTo>
                  <a:lnTo>
                    <a:pt x="270575" y="329158"/>
                  </a:lnTo>
                  <a:lnTo>
                    <a:pt x="273366" y="362711"/>
                  </a:lnTo>
                  <a:lnTo>
                    <a:pt x="274310" y="406959"/>
                  </a:lnTo>
                  <a:lnTo>
                    <a:pt x="269755" y="449396"/>
                  </a:lnTo>
                  <a:lnTo>
                    <a:pt x="258310" y="488867"/>
                  </a:lnTo>
                  <a:lnTo>
                    <a:pt x="237969" y="522682"/>
                  </a:lnTo>
                  <a:lnTo>
                    <a:pt x="208945" y="553911"/>
                  </a:lnTo>
                  <a:lnTo>
                    <a:pt x="197101" y="562276"/>
                  </a:lnTo>
                  <a:lnTo>
                    <a:pt x="179277" y="567823"/>
                  </a:lnTo>
                  <a:lnTo>
                    <a:pt x="143572" y="569953"/>
                  </a:lnTo>
                  <a:lnTo>
                    <a:pt x="125714" y="565357"/>
                  </a:lnTo>
                  <a:lnTo>
                    <a:pt x="109030" y="554915"/>
                  </a:lnTo>
                  <a:lnTo>
                    <a:pt x="95949" y="5433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82"/>
            <p:cNvSpPr/>
            <p:nvPr/>
          </p:nvSpPr>
          <p:spPr>
            <a:xfrm>
              <a:off x="4955977" y="2581304"/>
              <a:ext cx="258962" cy="204525"/>
            </a:xfrm>
            <a:custGeom>
              <a:avLst/>
              <a:gdLst/>
              <a:ahLst/>
              <a:cxnLst/>
              <a:rect l="0" t="0" r="0" b="0"/>
              <a:pathLst>
                <a:path w="258962" h="204525">
                  <a:moveTo>
                    <a:pt x="0" y="79743"/>
                  </a:moveTo>
                  <a:lnTo>
                    <a:pt x="4739" y="84483"/>
                  </a:lnTo>
                  <a:lnTo>
                    <a:pt x="9713" y="86811"/>
                  </a:lnTo>
                  <a:lnTo>
                    <a:pt x="48099" y="95692"/>
                  </a:lnTo>
                  <a:lnTo>
                    <a:pt x="82621" y="96358"/>
                  </a:lnTo>
                  <a:lnTo>
                    <a:pt x="122327" y="86563"/>
                  </a:lnTo>
                  <a:lnTo>
                    <a:pt x="142639" y="70628"/>
                  </a:lnTo>
                  <a:lnTo>
                    <a:pt x="156734" y="55906"/>
                  </a:lnTo>
                  <a:lnTo>
                    <a:pt x="158956" y="49966"/>
                  </a:lnTo>
                  <a:lnTo>
                    <a:pt x="160577" y="24428"/>
                  </a:lnTo>
                  <a:lnTo>
                    <a:pt x="158018" y="17786"/>
                  </a:lnTo>
                  <a:lnTo>
                    <a:pt x="155947" y="14626"/>
                  </a:lnTo>
                  <a:lnTo>
                    <a:pt x="153574" y="12519"/>
                  </a:lnTo>
                  <a:lnTo>
                    <a:pt x="130679" y="2538"/>
                  </a:lnTo>
                  <a:lnTo>
                    <a:pt x="113970" y="0"/>
                  </a:lnTo>
                  <a:lnTo>
                    <a:pt x="103239" y="645"/>
                  </a:lnTo>
                  <a:lnTo>
                    <a:pt x="87033" y="6587"/>
                  </a:lnTo>
                  <a:lnTo>
                    <a:pt x="59671" y="24291"/>
                  </a:lnTo>
                  <a:lnTo>
                    <a:pt x="32863" y="60307"/>
                  </a:lnTo>
                  <a:lnTo>
                    <a:pt x="28589" y="77181"/>
                  </a:lnTo>
                  <a:lnTo>
                    <a:pt x="26893" y="118462"/>
                  </a:lnTo>
                  <a:lnTo>
                    <a:pt x="27811" y="135312"/>
                  </a:lnTo>
                  <a:lnTo>
                    <a:pt x="39222" y="158375"/>
                  </a:lnTo>
                  <a:lnTo>
                    <a:pt x="47527" y="166946"/>
                  </a:lnTo>
                  <a:lnTo>
                    <a:pt x="86488" y="189753"/>
                  </a:lnTo>
                  <a:lnTo>
                    <a:pt x="110165" y="200766"/>
                  </a:lnTo>
                  <a:lnTo>
                    <a:pt x="154452" y="204524"/>
                  </a:lnTo>
                  <a:lnTo>
                    <a:pt x="189672" y="203735"/>
                  </a:lnTo>
                  <a:lnTo>
                    <a:pt x="230404" y="191455"/>
                  </a:lnTo>
                  <a:lnTo>
                    <a:pt x="249406" y="184853"/>
                  </a:lnTo>
                  <a:lnTo>
                    <a:pt x="258959" y="177970"/>
                  </a:lnTo>
                  <a:lnTo>
                    <a:pt x="258961" y="177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83"/>
            <p:cNvSpPr/>
            <p:nvPr/>
          </p:nvSpPr>
          <p:spPr>
            <a:xfrm>
              <a:off x="4670227" y="2520028"/>
              <a:ext cx="221442" cy="246254"/>
            </a:xfrm>
            <a:custGeom>
              <a:avLst/>
              <a:gdLst/>
              <a:ahLst/>
              <a:cxnLst/>
              <a:rect l="0" t="0" r="0" b="0"/>
              <a:pathLst>
                <a:path w="221442" h="246254">
                  <a:moveTo>
                    <a:pt x="8929" y="60652"/>
                  </a:moveTo>
                  <a:lnTo>
                    <a:pt x="1241" y="93198"/>
                  </a:lnTo>
                  <a:lnTo>
                    <a:pt x="7796" y="136784"/>
                  </a:lnTo>
                  <a:lnTo>
                    <a:pt x="8829" y="181339"/>
                  </a:lnTo>
                  <a:lnTo>
                    <a:pt x="7917" y="206236"/>
                  </a:lnTo>
                  <a:lnTo>
                    <a:pt x="108" y="246253"/>
                  </a:lnTo>
                  <a:lnTo>
                    <a:pt x="0" y="203104"/>
                  </a:lnTo>
                  <a:lnTo>
                    <a:pt x="2645" y="182896"/>
                  </a:lnTo>
                  <a:lnTo>
                    <a:pt x="9094" y="140654"/>
                  </a:lnTo>
                  <a:lnTo>
                    <a:pt x="16805" y="114121"/>
                  </a:lnTo>
                  <a:lnTo>
                    <a:pt x="37576" y="69567"/>
                  </a:lnTo>
                  <a:lnTo>
                    <a:pt x="56773" y="42788"/>
                  </a:lnTo>
                  <a:lnTo>
                    <a:pt x="82799" y="21331"/>
                  </a:lnTo>
                  <a:lnTo>
                    <a:pt x="117777" y="4406"/>
                  </a:lnTo>
                  <a:lnTo>
                    <a:pt x="138635" y="0"/>
                  </a:lnTo>
                  <a:lnTo>
                    <a:pt x="151243" y="1614"/>
                  </a:lnTo>
                  <a:lnTo>
                    <a:pt x="166851" y="8102"/>
                  </a:lnTo>
                  <a:lnTo>
                    <a:pt x="190312" y="23084"/>
                  </a:lnTo>
                  <a:lnTo>
                    <a:pt x="201468" y="39047"/>
                  </a:lnTo>
                  <a:lnTo>
                    <a:pt x="219190" y="80767"/>
                  </a:lnTo>
                  <a:lnTo>
                    <a:pt x="221441" y="93074"/>
                  </a:lnTo>
                  <a:lnTo>
                    <a:pt x="215395" y="136773"/>
                  </a:lnTo>
                  <a:lnTo>
                    <a:pt x="206718" y="176598"/>
                  </a:lnTo>
                  <a:lnTo>
                    <a:pt x="205382" y="2035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MARTInkShape-84"/>
          <p:cNvSpPr/>
          <p:nvPr/>
        </p:nvSpPr>
        <p:spPr>
          <a:xfrm>
            <a:off x="1125141" y="3644712"/>
            <a:ext cx="276655" cy="372549"/>
          </a:xfrm>
          <a:custGeom>
            <a:avLst/>
            <a:gdLst/>
            <a:ahLst/>
            <a:cxnLst/>
            <a:rect l="0" t="0" r="0" b="0"/>
            <a:pathLst>
              <a:path w="276655" h="372549">
                <a:moveTo>
                  <a:pt x="0" y="25389"/>
                </a:moveTo>
                <a:lnTo>
                  <a:pt x="4740" y="25389"/>
                </a:lnTo>
                <a:lnTo>
                  <a:pt x="6136" y="26382"/>
                </a:lnTo>
                <a:lnTo>
                  <a:pt x="7067" y="28036"/>
                </a:lnTo>
                <a:lnTo>
                  <a:pt x="8378" y="37749"/>
                </a:lnTo>
                <a:lnTo>
                  <a:pt x="8897" y="80932"/>
                </a:lnTo>
                <a:lnTo>
                  <a:pt x="1857" y="119453"/>
                </a:lnTo>
                <a:lnTo>
                  <a:pt x="367" y="158512"/>
                </a:lnTo>
                <a:lnTo>
                  <a:pt x="72" y="194891"/>
                </a:lnTo>
                <a:lnTo>
                  <a:pt x="14" y="230740"/>
                </a:lnTo>
                <a:lnTo>
                  <a:pt x="994" y="274424"/>
                </a:lnTo>
                <a:lnTo>
                  <a:pt x="12429" y="312380"/>
                </a:lnTo>
                <a:lnTo>
                  <a:pt x="20990" y="333555"/>
                </a:lnTo>
                <a:lnTo>
                  <a:pt x="29503" y="343591"/>
                </a:lnTo>
                <a:lnTo>
                  <a:pt x="60931" y="367503"/>
                </a:lnTo>
                <a:lnTo>
                  <a:pt x="89757" y="372434"/>
                </a:lnTo>
                <a:lnTo>
                  <a:pt x="128763" y="372548"/>
                </a:lnTo>
                <a:lnTo>
                  <a:pt x="171793" y="358406"/>
                </a:lnTo>
                <a:lnTo>
                  <a:pt x="196285" y="344142"/>
                </a:lnTo>
                <a:lnTo>
                  <a:pt x="225204" y="316735"/>
                </a:lnTo>
                <a:lnTo>
                  <a:pt x="252841" y="274213"/>
                </a:lnTo>
                <a:lnTo>
                  <a:pt x="270453" y="235354"/>
                </a:lnTo>
                <a:lnTo>
                  <a:pt x="275562" y="203124"/>
                </a:lnTo>
                <a:lnTo>
                  <a:pt x="276654" y="163962"/>
                </a:lnTo>
                <a:lnTo>
                  <a:pt x="269658" y="132688"/>
                </a:lnTo>
                <a:lnTo>
                  <a:pt x="251909" y="88979"/>
                </a:lnTo>
                <a:lnTo>
                  <a:pt x="212940" y="45977"/>
                </a:lnTo>
                <a:lnTo>
                  <a:pt x="198141" y="33033"/>
                </a:lnTo>
                <a:lnTo>
                  <a:pt x="163597" y="13632"/>
                </a:lnTo>
                <a:lnTo>
                  <a:pt x="123241" y="3325"/>
                </a:lnTo>
                <a:lnTo>
                  <a:pt x="102441" y="0"/>
                </a:lnTo>
                <a:lnTo>
                  <a:pt x="60595" y="7777"/>
                </a:lnTo>
                <a:lnTo>
                  <a:pt x="48822" y="14438"/>
                </a:lnTo>
                <a:lnTo>
                  <a:pt x="35718" y="2538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SMARTInkShape-Group9"/>
          <p:cNvGrpSpPr/>
          <p:nvPr/>
        </p:nvGrpSpPr>
        <p:grpSpPr>
          <a:xfrm>
            <a:off x="1607344" y="3518296"/>
            <a:ext cx="962238" cy="491134"/>
            <a:chOff x="1607344" y="3518296"/>
            <a:chExt cx="962238" cy="491134"/>
          </a:xfrm>
        </p:grpSpPr>
        <p:sp>
          <p:nvSpPr>
            <p:cNvPr id="20" name="SMARTInkShape-85"/>
            <p:cNvSpPr/>
            <p:nvPr/>
          </p:nvSpPr>
          <p:spPr>
            <a:xfrm>
              <a:off x="2393265" y="3518296"/>
              <a:ext cx="176317" cy="491134"/>
            </a:xfrm>
            <a:custGeom>
              <a:avLst/>
              <a:gdLst/>
              <a:ahLst/>
              <a:cxnLst/>
              <a:rect l="0" t="0" r="0" b="0"/>
              <a:pathLst>
                <a:path w="176317" h="491134">
                  <a:moveTo>
                    <a:pt x="8821" y="0"/>
                  </a:moveTo>
                  <a:lnTo>
                    <a:pt x="1132" y="0"/>
                  </a:lnTo>
                  <a:lnTo>
                    <a:pt x="719" y="993"/>
                  </a:lnTo>
                  <a:lnTo>
                    <a:pt x="0" y="7689"/>
                  </a:lnTo>
                  <a:lnTo>
                    <a:pt x="42699" y="51733"/>
                  </a:lnTo>
                  <a:lnTo>
                    <a:pt x="52924" y="64607"/>
                  </a:lnTo>
                  <a:lnTo>
                    <a:pt x="74273" y="104303"/>
                  </a:lnTo>
                  <a:lnTo>
                    <a:pt x="104234" y="146852"/>
                  </a:lnTo>
                  <a:lnTo>
                    <a:pt x="129959" y="189674"/>
                  </a:lnTo>
                  <a:lnTo>
                    <a:pt x="148640" y="232284"/>
                  </a:lnTo>
                  <a:lnTo>
                    <a:pt x="163592" y="269277"/>
                  </a:lnTo>
                  <a:lnTo>
                    <a:pt x="175838" y="310077"/>
                  </a:lnTo>
                  <a:lnTo>
                    <a:pt x="176316" y="324343"/>
                  </a:lnTo>
                  <a:lnTo>
                    <a:pt x="164142" y="368171"/>
                  </a:lnTo>
                  <a:lnTo>
                    <a:pt x="159683" y="387673"/>
                  </a:lnTo>
                  <a:lnTo>
                    <a:pt x="134217" y="429920"/>
                  </a:lnTo>
                  <a:lnTo>
                    <a:pt x="127060" y="440115"/>
                  </a:lnTo>
                  <a:lnTo>
                    <a:pt x="108943" y="457390"/>
                  </a:lnTo>
                  <a:lnTo>
                    <a:pt x="100945" y="467207"/>
                  </a:lnTo>
                  <a:lnTo>
                    <a:pt x="86277" y="477319"/>
                  </a:lnTo>
                  <a:lnTo>
                    <a:pt x="71929" y="483885"/>
                  </a:lnTo>
                  <a:lnTo>
                    <a:pt x="62399" y="4911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86"/>
            <p:cNvSpPr/>
            <p:nvPr/>
          </p:nvSpPr>
          <p:spPr>
            <a:xfrm>
              <a:off x="2268140" y="3625453"/>
              <a:ext cx="35720" cy="250032"/>
            </a:xfrm>
            <a:custGeom>
              <a:avLst/>
              <a:gdLst/>
              <a:ahLst/>
              <a:cxnLst/>
              <a:rect l="0" t="0" r="0" b="0"/>
              <a:pathLst>
                <a:path w="35720" h="250032">
                  <a:moveTo>
                    <a:pt x="35719" y="0"/>
                  </a:moveTo>
                  <a:lnTo>
                    <a:pt x="30979" y="4741"/>
                  </a:lnTo>
                  <a:lnTo>
                    <a:pt x="28651" y="12359"/>
                  </a:lnTo>
                  <a:lnTo>
                    <a:pt x="26862" y="56689"/>
                  </a:lnTo>
                  <a:lnTo>
                    <a:pt x="24158" y="83039"/>
                  </a:lnTo>
                  <a:lnTo>
                    <a:pt x="18413" y="127112"/>
                  </a:lnTo>
                  <a:lnTo>
                    <a:pt x="15378" y="149780"/>
                  </a:lnTo>
                  <a:lnTo>
                    <a:pt x="10204" y="175217"/>
                  </a:lnTo>
                  <a:lnTo>
                    <a:pt x="4301" y="216041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87"/>
            <p:cNvSpPr/>
            <p:nvPr/>
          </p:nvSpPr>
          <p:spPr>
            <a:xfrm>
              <a:off x="2027039" y="3750468"/>
              <a:ext cx="116087" cy="17861"/>
            </a:xfrm>
            <a:custGeom>
              <a:avLst/>
              <a:gdLst/>
              <a:ahLst/>
              <a:cxnLst/>
              <a:rect l="0" t="0" r="0" b="0"/>
              <a:pathLst>
                <a:path w="116087" h="17861">
                  <a:moveTo>
                    <a:pt x="0" y="17860"/>
                  </a:moveTo>
                  <a:lnTo>
                    <a:pt x="0" y="13119"/>
                  </a:lnTo>
                  <a:lnTo>
                    <a:pt x="992" y="11723"/>
                  </a:lnTo>
                  <a:lnTo>
                    <a:pt x="2646" y="10792"/>
                  </a:lnTo>
                  <a:lnTo>
                    <a:pt x="12360" y="9482"/>
                  </a:lnTo>
                  <a:lnTo>
                    <a:pt x="56689" y="8952"/>
                  </a:lnTo>
                  <a:lnTo>
                    <a:pt x="91293" y="7940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88"/>
            <p:cNvSpPr/>
            <p:nvPr/>
          </p:nvSpPr>
          <p:spPr>
            <a:xfrm>
              <a:off x="1884320" y="3536156"/>
              <a:ext cx="124860" cy="437556"/>
            </a:xfrm>
            <a:custGeom>
              <a:avLst/>
              <a:gdLst/>
              <a:ahLst/>
              <a:cxnLst/>
              <a:rect l="0" t="0" r="0" b="0"/>
              <a:pathLst>
                <a:path w="124860" h="437556">
                  <a:moveTo>
                    <a:pt x="124859" y="0"/>
                  </a:moveTo>
                  <a:lnTo>
                    <a:pt x="106768" y="20737"/>
                  </a:lnTo>
                  <a:lnTo>
                    <a:pt x="86475" y="63545"/>
                  </a:lnTo>
                  <a:lnTo>
                    <a:pt x="64802" y="98431"/>
                  </a:lnTo>
                  <a:lnTo>
                    <a:pt x="42404" y="140122"/>
                  </a:lnTo>
                  <a:lnTo>
                    <a:pt x="27396" y="180696"/>
                  </a:lnTo>
                  <a:lnTo>
                    <a:pt x="14878" y="221894"/>
                  </a:lnTo>
                  <a:lnTo>
                    <a:pt x="3842" y="259687"/>
                  </a:lnTo>
                  <a:lnTo>
                    <a:pt x="634" y="301695"/>
                  </a:lnTo>
                  <a:lnTo>
                    <a:pt x="0" y="338950"/>
                  </a:lnTo>
                  <a:lnTo>
                    <a:pt x="7546" y="380444"/>
                  </a:lnTo>
                  <a:lnTo>
                    <a:pt x="13150" y="398695"/>
                  </a:lnTo>
                  <a:lnTo>
                    <a:pt x="20971" y="408047"/>
                  </a:lnTo>
                  <a:lnTo>
                    <a:pt x="50225" y="433480"/>
                  </a:lnTo>
                  <a:lnTo>
                    <a:pt x="62352" y="4375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89"/>
            <p:cNvSpPr/>
            <p:nvPr/>
          </p:nvSpPr>
          <p:spPr>
            <a:xfrm>
              <a:off x="1696640" y="3679031"/>
              <a:ext cx="17861" cy="151806"/>
            </a:xfrm>
            <a:custGeom>
              <a:avLst/>
              <a:gdLst/>
              <a:ahLst/>
              <a:cxnLst/>
              <a:rect l="0" t="0" r="0" b="0"/>
              <a:pathLst>
                <a:path w="17861" h="151806">
                  <a:moveTo>
                    <a:pt x="17860" y="0"/>
                  </a:moveTo>
                  <a:lnTo>
                    <a:pt x="17860" y="42240"/>
                  </a:lnTo>
                  <a:lnTo>
                    <a:pt x="16868" y="71733"/>
                  </a:lnTo>
                  <a:lnTo>
                    <a:pt x="8765" y="116034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90"/>
            <p:cNvSpPr/>
            <p:nvPr/>
          </p:nvSpPr>
          <p:spPr>
            <a:xfrm>
              <a:off x="1607344" y="3741539"/>
              <a:ext cx="142876" cy="8930"/>
            </a:xfrm>
            <a:custGeom>
              <a:avLst/>
              <a:gdLst/>
              <a:ahLst/>
              <a:cxnLst/>
              <a:rect l="0" t="0" r="0" b="0"/>
              <a:pathLst>
                <a:path w="142876" h="8930">
                  <a:moveTo>
                    <a:pt x="0" y="0"/>
                  </a:moveTo>
                  <a:lnTo>
                    <a:pt x="17169" y="0"/>
                  </a:lnTo>
                  <a:lnTo>
                    <a:pt x="25159" y="2646"/>
                  </a:lnTo>
                  <a:lnTo>
                    <a:pt x="28679" y="4740"/>
                  </a:lnTo>
                  <a:lnTo>
                    <a:pt x="43113" y="7688"/>
                  </a:lnTo>
                  <a:lnTo>
                    <a:pt x="87599" y="8897"/>
                  </a:lnTo>
                  <a:lnTo>
                    <a:pt x="131349" y="8929"/>
                  </a:lnTo>
                  <a:lnTo>
                    <a:pt x="142875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10"/>
          <p:cNvGrpSpPr/>
          <p:nvPr/>
        </p:nvGrpSpPr>
        <p:grpSpPr>
          <a:xfrm>
            <a:off x="2705695" y="3509367"/>
            <a:ext cx="660798" cy="383977"/>
            <a:chOff x="2705695" y="3509367"/>
            <a:chExt cx="660798" cy="383977"/>
          </a:xfrm>
        </p:grpSpPr>
        <p:sp>
          <p:nvSpPr>
            <p:cNvPr id="27" name="SMARTInkShape-91"/>
            <p:cNvSpPr/>
            <p:nvPr/>
          </p:nvSpPr>
          <p:spPr>
            <a:xfrm>
              <a:off x="3277195" y="3509367"/>
              <a:ext cx="89298" cy="383977"/>
            </a:xfrm>
            <a:custGeom>
              <a:avLst/>
              <a:gdLst/>
              <a:ahLst/>
              <a:cxnLst/>
              <a:rect l="0" t="0" r="0" b="0"/>
              <a:pathLst>
                <a:path w="89298" h="383977">
                  <a:moveTo>
                    <a:pt x="89297" y="0"/>
                  </a:moveTo>
                  <a:lnTo>
                    <a:pt x="84556" y="4741"/>
                  </a:lnTo>
                  <a:lnTo>
                    <a:pt x="82229" y="9714"/>
                  </a:lnTo>
                  <a:lnTo>
                    <a:pt x="75736" y="46981"/>
                  </a:lnTo>
                  <a:lnTo>
                    <a:pt x="65158" y="86965"/>
                  </a:lnTo>
                  <a:lnTo>
                    <a:pt x="56159" y="127201"/>
                  </a:lnTo>
                  <a:lnTo>
                    <a:pt x="52741" y="149799"/>
                  </a:lnTo>
                  <a:lnTo>
                    <a:pt x="40652" y="184835"/>
                  </a:lnTo>
                  <a:lnTo>
                    <a:pt x="31338" y="220351"/>
                  </a:lnTo>
                  <a:lnTo>
                    <a:pt x="27145" y="256010"/>
                  </a:lnTo>
                  <a:lnTo>
                    <a:pt x="20060" y="291711"/>
                  </a:lnTo>
                  <a:lnTo>
                    <a:pt x="11676" y="326432"/>
                  </a:lnTo>
                  <a:lnTo>
                    <a:pt x="1734" y="369784"/>
                  </a:lnTo>
                  <a:lnTo>
                    <a:pt x="0" y="3839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92"/>
            <p:cNvSpPr/>
            <p:nvPr/>
          </p:nvSpPr>
          <p:spPr>
            <a:xfrm>
              <a:off x="3027164" y="3679031"/>
              <a:ext cx="142876" cy="26790"/>
            </a:xfrm>
            <a:custGeom>
              <a:avLst/>
              <a:gdLst/>
              <a:ahLst/>
              <a:cxnLst/>
              <a:rect l="0" t="0" r="0" b="0"/>
              <a:pathLst>
                <a:path w="142876" h="26790">
                  <a:moveTo>
                    <a:pt x="0" y="26789"/>
                  </a:moveTo>
                  <a:lnTo>
                    <a:pt x="20991" y="26789"/>
                  </a:lnTo>
                  <a:lnTo>
                    <a:pt x="64041" y="17695"/>
                  </a:lnTo>
                  <a:lnTo>
                    <a:pt x="102618" y="10280"/>
                  </a:lnTo>
                  <a:lnTo>
                    <a:pt x="126692" y="8204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93"/>
            <p:cNvSpPr/>
            <p:nvPr/>
          </p:nvSpPr>
          <p:spPr>
            <a:xfrm>
              <a:off x="2705695" y="3768328"/>
              <a:ext cx="160735" cy="8929"/>
            </a:xfrm>
            <a:custGeom>
              <a:avLst/>
              <a:gdLst/>
              <a:ahLst/>
              <a:cxnLst/>
              <a:rect l="0" t="0" r="0" b="0"/>
              <a:pathLst>
                <a:path w="160735" h="8929">
                  <a:moveTo>
                    <a:pt x="0" y="0"/>
                  </a:moveTo>
                  <a:lnTo>
                    <a:pt x="0" y="4741"/>
                  </a:lnTo>
                  <a:lnTo>
                    <a:pt x="993" y="6137"/>
                  </a:lnTo>
                  <a:lnTo>
                    <a:pt x="2646" y="7068"/>
                  </a:lnTo>
                  <a:lnTo>
                    <a:pt x="12429" y="8562"/>
                  </a:lnTo>
                  <a:lnTo>
                    <a:pt x="54141" y="8908"/>
                  </a:lnTo>
                  <a:lnTo>
                    <a:pt x="98198" y="8928"/>
                  </a:lnTo>
                  <a:lnTo>
                    <a:pt x="140054" y="4189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94"/>
            <p:cNvSpPr/>
            <p:nvPr/>
          </p:nvSpPr>
          <p:spPr>
            <a:xfrm>
              <a:off x="2732484" y="3653493"/>
              <a:ext cx="107157" cy="16609"/>
            </a:xfrm>
            <a:custGeom>
              <a:avLst/>
              <a:gdLst/>
              <a:ahLst/>
              <a:cxnLst/>
              <a:rect l="0" t="0" r="0" b="0"/>
              <a:pathLst>
                <a:path w="107157" h="16609">
                  <a:moveTo>
                    <a:pt x="0" y="16608"/>
                  </a:moveTo>
                  <a:lnTo>
                    <a:pt x="0" y="11868"/>
                  </a:lnTo>
                  <a:lnTo>
                    <a:pt x="993" y="10471"/>
                  </a:lnTo>
                  <a:lnTo>
                    <a:pt x="2646" y="9540"/>
                  </a:lnTo>
                  <a:lnTo>
                    <a:pt x="9095" y="7924"/>
                  </a:lnTo>
                  <a:lnTo>
                    <a:pt x="13302" y="7788"/>
                  </a:lnTo>
                  <a:lnTo>
                    <a:pt x="18480" y="5081"/>
                  </a:lnTo>
                  <a:lnTo>
                    <a:pt x="21250" y="2971"/>
                  </a:lnTo>
                  <a:lnTo>
                    <a:pt x="29619" y="625"/>
                  </a:lnTo>
                  <a:lnTo>
                    <a:pt x="34629" y="0"/>
                  </a:lnTo>
                  <a:lnTo>
                    <a:pt x="73367" y="6547"/>
                  </a:lnTo>
                  <a:lnTo>
                    <a:pt x="107156" y="76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SMARTInkShape-95"/>
          <p:cNvSpPr/>
          <p:nvPr/>
        </p:nvSpPr>
        <p:spPr>
          <a:xfrm>
            <a:off x="5162737" y="3009304"/>
            <a:ext cx="7553" cy="95873"/>
          </a:xfrm>
          <a:custGeom>
            <a:avLst/>
            <a:gdLst/>
            <a:ahLst/>
            <a:cxnLst/>
            <a:rect l="0" t="0" r="0" b="0"/>
            <a:pathLst>
              <a:path w="7553" h="95873">
                <a:moveTo>
                  <a:pt x="7552" y="0"/>
                </a:moveTo>
                <a:lnTo>
                  <a:pt x="7552" y="39293"/>
                </a:lnTo>
                <a:lnTo>
                  <a:pt x="484" y="83484"/>
                </a:lnTo>
                <a:lnTo>
                  <a:pt x="0" y="9587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SMARTInkShape-Group12"/>
          <p:cNvGrpSpPr/>
          <p:nvPr/>
        </p:nvGrpSpPr>
        <p:grpSpPr>
          <a:xfrm>
            <a:off x="3884583" y="3018234"/>
            <a:ext cx="2203644" cy="410767"/>
            <a:chOff x="3884583" y="3018234"/>
            <a:chExt cx="2203644" cy="410767"/>
          </a:xfrm>
        </p:grpSpPr>
        <p:sp>
          <p:nvSpPr>
            <p:cNvPr id="33" name="SMARTInkShape-96"/>
            <p:cNvSpPr/>
            <p:nvPr/>
          </p:nvSpPr>
          <p:spPr>
            <a:xfrm>
              <a:off x="5889646" y="3134320"/>
              <a:ext cx="198581" cy="250032"/>
            </a:xfrm>
            <a:custGeom>
              <a:avLst/>
              <a:gdLst/>
              <a:ahLst/>
              <a:cxnLst/>
              <a:rect l="0" t="0" r="0" b="0"/>
              <a:pathLst>
                <a:path w="198581" h="250032">
                  <a:moveTo>
                    <a:pt x="75385" y="0"/>
                  </a:moveTo>
                  <a:lnTo>
                    <a:pt x="54394" y="0"/>
                  </a:lnTo>
                  <a:lnTo>
                    <a:pt x="25602" y="9095"/>
                  </a:lnTo>
                  <a:lnTo>
                    <a:pt x="6996" y="24088"/>
                  </a:lnTo>
                  <a:lnTo>
                    <a:pt x="1003" y="29889"/>
                  </a:lnTo>
                  <a:lnTo>
                    <a:pt x="0" y="32824"/>
                  </a:lnTo>
                  <a:lnTo>
                    <a:pt x="324" y="35773"/>
                  </a:lnTo>
                  <a:lnTo>
                    <a:pt x="3329" y="41696"/>
                  </a:lnTo>
                  <a:lnTo>
                    <a:pt x="20029" y="65671"/>
                  </a:lnTo>
                  <a:lnTo>
                    <a:pt x="46169" y="82976"/>
                  </a:lnTo>
                  <a:lnTo>
                    <a:pt x="85171" y="98178"/>
                  </a:lnTo>
                  <a:lnTo>
                    <a:pt x="101562" y="105150"/>
                  </a:lnTo>
                  <a:lnTo>
                    <a:pt x="139184" y="126748"/>
                  </a:lnTo>
                  <a:lnTo>
                    <a:pt x="165746" y="140645"/>
                  </a:lnTo>
                  <a:lnTo>
                    <a:pt x="181575" y="161470"/>
                  </a:lnTo>
                  <a:lnTo>
                    <a:pt x="197670" y="186804"/>
                  </a:lnTo>
                  <a:lnTo>
                    <a:pt x="198580" y="190021"/>
                  </a:lnTo>
                  <a:lnTo>
                    <a:pt x="196946" y="198886"/>
                  </a:lnTo>
                  <a:lnTo>
                    <a:pt x="190448" y="212388"/>
                  </a:lnTo>
                  <a:lnTo>
                    <a:pt x="179362" y="225838"/>
                  </a:lnTo>
                  <a:lnTo>
                    <a:pt x="170876" y="229357"/>
                  </a:lnTo>
                  <a:lnTo>
                    <a:pt x="130585" y="241639"/>
                  </a:lnTo>
                  <a:lnTo>
                    <a:pt x="115793" y="246301"/>
                  </a:lnTo>
                  <a:lnTo>
                    <a:pt x="75385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97"/>
            <p:cNvSpPr/>
            <p:nvPr/>
          </p:nvSpPr>
          <p:spPr>
            <a:xfrm>
              <a:off x="5518547" y="3196910"/>
              <a:ext cx="178036" cy="187442"/>
            </a:xfrm>
            <a:custGeom>
              <a:avLst/>
              <a:gdLst/>
              <a:ahLst/>
              <a:cxnLst/>
              <a:rect l="0" t="0" r="0" b="0"/>
              <a:pathLst>
                <a:path w="178036" h="187442">
                  <a:moveTo>
                    <a:pt x="0" y="89215"/>
                  </a:moveTo>
                  <a:lnTo>
                    <a:pt x="4740" y="89215"/>
                  </a:lnTo>
                  <a:lnTo>
                    <a:pt x="6136" y="90207"/>
                  </a:lnTo>
                  <a:lnTo>
                    <a:pt x="7067" y="91861"/>
                  </a:lnTo>
                  <a:lnTo>
                    <a:pt x="7688" y="93955"/>
                  </a:lnTo>
                  <a:lnTo>
                    <a:pt x="9094" y="95352"/>
                  </a:lnTo>
                  <a:lnTo>
                    <a:pt x="18479" y="100238"/>
                  </a:lnTo>
                  <a:lnTo>
                    <a:pt x="29888" y="110464"/>
                  </a:lnTo>
                  <a:lnTo>
                    <a:pt x="38419" y="113542"/>
                  </a:lnTo>
                  <a:lnTo>
                    <a:pt x="69860" y="115859"/>
                  </a:lnTo>
                  <a:lnTo>
                    <a:pt x="92549" y="108846"/>
                  </a:lnTo>
                  <a:lnTo>
                    <a:pt x="122075" y="95009"/>
                  </a:lnTo>
                  <a:lnTo>
                    <a:pt x="131315" y="86498"/>
                  </a:lnTo>
                  <a:lnTo>
                    <a:pt x="139722" y="77093"/>
                  </a:lnTo>
                  <a:lnTo>
                    <a:pt x="158641" y="60325"/>
                  </a:lnTo>
                  <a:lnTo>
                    <a:pt x="174349" y="33376"/>
                  </a:lnTo>
                  <a:lnTo>
                    <a:pt x="177336" y="20856"/>
                  </a:lnTo>
                  <a:lnTo>
                    <a:pt x="178035" y="10546"/>
                  </a:lnTo>
                  <a:lnTo>
                    <a:pt x="177228" y="7004"/>
                  </a:lnTo>
                  <a:lnTo>
                    <a:pt x="175700" y="4642"/>
                  </a:lnTo>
                  <a:lnTo>
                    <a:pt x="173688" y="3067"/>
                  </a:lnTo>
                  <a:lnTo>
                    <a:pt x="168807" y="1317"/>
                  </a:lnTo>
                  <a:lnTo>
                    <a:pt x="148777" y="0"/>
                  </a:lnTo>
                  <a:lnTo>
                    <a:pt x="145818" y="1957"/>
                  </a:lnTo>
                  <a:lnTo>
                    <a:pt x="114349" y="41902"/>
                  </a:lnTo>
                  <a:lnTo>
                    <a:pt x="95358" y="82076"/>
                  </a:lnTo>
                  <a:lnTo>
                    <a:pt x="83027" y="115456"/>
                  </a:lnTo>
                  <a:lnTo>
                    <a:pt x="80523" y="152903"/>
                  </a:lnTo>
                  <a:lnTo>
                    <a:pt x="85728" y="162500"/>
                  </a:lnTo>
                  <a:lnTo>
                    <a:pt x="93664" y="171396"/>
                  </a:lnTo>
                  <a:lnTo>
                    <a:pt x="113962" y="184024"/>
                  </a:lnTo>
                  <a:lnTo>
                    <a:pt x="160734" y="1874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98"/>
            <p:cNvSpPr/>
            <p:nvPr/>
          </p:nvSpPr>
          <p:spPr>
            <a:xfrm>
              <a:off x="5368515" y="3205758"/>
              <a:ext cx="114146" cy="218258"/>
            </a:xfrm>
            <a:custGeom>
              <a:avLst/>
              <a:gdLst/>
              <a:ahLst/>
              <a:cxnLst/>
              <a:rect l="0" t="0" r="0" b="0"/>
              <a:pathLst>
                <a:path w="114146" h="218258">
                  <a:moveTo>
                    <a:pt x="78594" y="0"/>
                  </a:moveTo>
                  <a:lnTo>
                    <a:pt x="39684" y="992"/>
                  </a:lnTo>
                  <a:lnTo>
                    <a:pt x="28811" y="7129"/>
                  </a:lnTo>
                  <a:lnTo>
                    <a:pt x="4212" y="29811"/>
                  </a:lnTo>
                  <a:lnTo>
                    <a:pt x="887" y="35739"/>
                  </a:lnTo>
                  <a:lnTo>
                    <a:pt x="0" y="38708"/>
                  </a:lnTo>
                  <a:lnTo>
                    <a:pt x="402" y="41681"/>
                  </a:lnTo>
                  <a:lnTo>
                    <a:pt x="3493" y="47629"/>
                  </a:lnTo>
                  <a:lnTo>
                    <a:pt x="10811" y="56555"/>
                  </a:lnTo>
                  <a:lnTo>
                    <a:pt x="32174" y="74083"/>
                  </a:lnTo>
                  <a:lnTo>
                    <a:pt x="40103" y="83527"/>
                  </a:lnTo>
                  <a:lnTo>
                    <a:pt x="84672" y="117712"/>
                  </a:lnTo>
                  <a:lnTo>
                    <a:pt x="97702" y="132332"/>
                  </a:lnTo>
                  <a:lnTo>
                    <a:pt x="110003" y="154058"/>
                  </a:lnTo>
                  <a:lnTo>
                    <a:pt x="113035" y="166583"/>
                  </a:lnTo>
                  <a:lnTo>
                    <a:pt x="114145" y="189114"/>
                  </a:lnTo>
                  <a:lnTo>
                    <a:pt x="111592" y="195837"/>
                  </a:lnTo>
                  <a:lnTo>
                    <a:pt x="98861" y="214258"/>
                  </a:lnTo>
                  <a:lnTo>
                    <a:pt x="98058" y="217252"/>
                  </a:lnTo>
                  <a:lnTo>
                    <a:pt x="95539" y="218257"/>
                  </a:lnTo>
                  <a:lnTo>
                    <a:pt x="60735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99"/>
            <p:cNvSpPr/>
            <p:nvPr/>
          </p:nvSpPr>
          <p:spPr>
            <a:xfrm>
              <a:off x="5109289" y="3242879"/>
              <a:ext cx="159228" cy="177192"/>
            </a:xfrm>
            <a:custGeom>
              <a:avLst/>
              <a:gdLst/>
              <a:ahLst/>
              <a:cxnLst/>
              <a:rect l="0" t="0" r="0" b="0"/>
              <a:pathLst>
                <a:path w="159228" h="177192">
                  <a:moveTo>
                    <a:pt x="114578" y="52175"/>
                  </a:moveTo>
                  <a:lnTo>
                    <a:pt x="114578" y="44487"/>
                  </a:lnTo>
                  <a:lnTo>
                    <a:pt x="103554" y="16824"/>
                  </a:lnTo>
                  <a:lnTo>
                    <a:pt x="101276" y="13725"/>
                  </a:lnTo>
                  <a:lnTo>
                    <a:pt x="96099" y="10282"/>
                  </a:lnTo>
                  <a:lnTo>
                    <a:pt x="68158" y="0"/>
                  </a:lnTo>
                  <a:lnTo>
                    <a:pt x="58890" y="1867"/>
                  </a:lnTo>
                  <a:lnTo>
                    <a:pt x="45161" y="8496"/>
                  </a:lnTo>
                  <a:lnTo>
                    <a:pt x="17682" y="28420"/>
                  </a:lnTo>
                  <a:lnTo>
                    <a:pt x="14262" y="32370"/>
                  </a:lnTo>
                  <a:lnTo>
                    <a:pt x="3582" y="63397"/>
                  </a:lnTo>
                  <a:lnTo>
                    <a:pt x="0" y="83833"/>
                  </a:lnTo>
                  <a:lnTo>
                    <a:pt x="6313" y="115801"/>
                  </a:lnTo>
                  <a:lnTo>
                    <a:pt x="8667" y="119397"/>
                  </a:lnTo>
                  <a:lnTo>
                    <a:pt x="27441" y="135356"/>
                  </a:lnTo>
                  <a:lnTo>
                    <a:pt x="36493" y="138754"/>
                  </a:lnTo>
                  <a:lnTo>
                    <a:pt x="53734" y="140935"/>
                  </a:lnTo>
                  <a:lnTo>
                    <a:pt x="68328" y="136573"/>
                  </a:lnTo>
                  <a:lnTo>
                    <a:pt x="95105" y="120468"/>
                  </a:lnTo>
                  <a:lnTo>
                    <a:pt x="103608" y="111962"/>
                  </a:lnTo>
                  <a:lnTo>
                    <a:pt x="119270" y="90697"/>
                  </a:lnTo>
                  <a:lnTo>
                    <a:pt x="125316" y="72058"/>
                  </a:lnTo>
                  <a:lnTo>
                    <a:pt x="129272" y="64981"/>
                  </a:lnTo>
                  <a:lnTo>
                    <a:pt x="131811" y="52353"/>
                  </a:lnTo>
                  <a:lnTo>
                    <a:pt x="132020" y="49317"/>
                  </a:lnTo>
                  <a:lnTo>
                    <a:pt x="133152" y="47294"/>
                  </a:lnTo>
                  <a:lnTo>
                    <a:pt x="134898" y="45944"/>
                  </a:lnTo>
                  <a:lnTo>
                    <a:pt x="140089" y="43779"/>
                  </a:lnTo>
                  <a:lnTo>
                    <a:pt x="140515" y="44593"/>
                  </a:lnTo>
                  <a:lnTo>
                    <a:pt x="140988" y="48144"/>
                  </a:lnTo>
                  <a:lnTo>
                    <a:pt x="138552" y="53030"/>
                  </a:lnTo>
                  <a:lnTo>
                    <a:pt x="136514" y="55722"/>
                  </a:lnTo>
                  <a:lnTo>
                    <a:pt x="136148" y="58508"/>
                  </a:lnTo>
                  <a:lnTo>
                    <a:pt x="140975" y="88701"/>
                  </a:lnTo>
                  <a:lnTo>
                    <a:pt x="142308" y="111629"/>
                  </a:lnTo>
                  <a:lnTo>
                    <a:pt x="152388" y="153218"/>
                  </a:lnTo>
                  <a:lnTo>
                    <a:pt x="159227" y="1771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00"/>
            <p:cNvSpPr/>
            <p:nvPr/>
          </p:nvSpPr>
          <p:spPr>
            <a:xfrm>
              <a:off x="4893469" y="3196993"/>
              <a:ext cx="142718" cy="232008"/>
            </a:xfrm>
            <a:custGeom>
              <a:avLst/>
              <a:gdLst/>
              <a:ahLst/>
              <a:cxnLst/>
              <a:rect l="0" t="0" r="0" b="0"/>
              <a:pathLst>
                <a:path w="142718" h="232008">
                  <a:moveTo>
                    <a:pt x="0" y="124850"/>
                  </a:moveTo>
                  <a:lnTo>
                    <a:pt x="31044" y="123858"/>
                  </a:lnTo>
                  <a:lnTo>
                    <a:pt x="71512" y="106759"/>
                  </a:lnTo>
                  <a:lnTo>
                    <a:pt x="90524" y="95039"/>
                  </a:lnTo>
                  <a:lnTo>
                    <a:pt x="121109" y="65152"/>
                  </a:lnTo>
                  <a:lnTo>
                    <a:pt x="138824" y="38438"/>
                  </a:lnTo>
                  <a:lnTo>
                    <a:pt x="142518" y="12648"/>
                  </a:lnTo>
                  <a:lnTo>
                    <a:pt x="142717" y="6191"/>
                  </a:lnTo>
                  <a:lnTo>
                    <a:pt x="141777" y="4073"/>
                  </a:lnTo>
                  <a:lnTo>
                    <a:pt x="140159" y="2660"/>
                  </a:lnTo>
                  <a:lnTo>
                    <a:pt x="135714" y="1090"/>
                  </a:lnTo>
                  <a:lnTo>
                    <a:pt x="117139" y="0"/>
                  </a:lnTo>
                  <a:lnTo>
                    <a:pt x="94870" y="6997"/>
                  </a:lnTo>
                  <a:lnTo>
                    <a:pt x="83175" y="12279"/>
                  </a:lnTo>
                  <a:lnTo>
                    <a:pt x="65433" y="30311"/>
                  </a:lnTo>
                  <a:lnTo>
                    <a:pt x="37449" y="68097"/>
                  </a:lnTo>
                  <a:lnTo>
                    <a:pt x="18479" y="107749"/>
                  </a:lnTo>
                  <a:lnTo>
                    <a:pt x="10816" y="138119"/>
                  </a:lnTo>
                  <a:lnTo>
                    <a:pt x="9095" y="178258"/>
                  </a:lnTo>
                  <a:lnTo>
                    <a:pt x="13719" y="194143"/>
                  </a:lnTo>
                  <a:lnTo>
                    <a:pt x="21310" y="202941"/>
                  </a:lnTo>
                  <a:lnTo>
                    <a:pt x="42354" y="216675"/>
                  </a:lnTo>
                  <a:lnTo>
                    <a:pt x="80367" y="2320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01"/>
            <p:cNvSpPr/>
            <p:nvPr/>
          </p:nvSpPr>
          <p:spPr>
            <a:xfrm>
              <a:off x="4679166" y="3196987"/>
              <a:ext cx="151796" cy="196136"/>
            </a:xfrm>
            <a:custGeom>
              <a:avLst/>
              <a:gdLst/>
              <a:ahLst/>
              <a:cxnLst/>
              <a:rect l="0" t="0" r="0" b="0"/>
              <a:pathLst>
                <a:path w="151796" h="196136">
                  <a:moveTo>
                    <a:pt x="8920" y="71278"/>
                  </a:moveTo>
                  <a:lnTo>
                    <a:pt x="1232" y="71278"/>
                  </a:lnTo>
                  <a:lnTo>
                    <a:pt x="818" y="72271"/>
                  </a:lnTo>
                  <a:lnTo>
                    <a:pt x="0" y="101090"/>
                  </a:lnTo>
                  <a:lnTo>
                    <a:pt x="4733" y="114728"/>
                  </a:lnTo>
                  <a:lnTo>
                    <a:pt x="14229" y="130977"/>
                  </a:lnTo>
                  <a:lnTo>
                    <a:pt x="22113" y="158013"/>
                  </a:lnTo>
                  <a:lnTo>
                    <a:pt x="33232" y="177705"/>
                  </a:lnTo>
                  <a:lnTo>
                    <a:pt x="35219" y="190197"/>
                  </a:lnTo>
                  <a:lnTo>
                    <a:pt x="36374" y="192229"/>
                  </a:lnTo>
                  <a:lnTo>
                    <a:pt x="38137" y="193584"/>
                  </a:lnTo>
                  <a:lnTo>
                    <a:pt x="43355" y="195759"/>
                  </a:lnTo>
                  <a:lnTo>
                    <a:pt x="41422" y="196056"/>
                  </a:lnTo>
                  <a:lnTo>
                    <a:pt x="39518" y="196135"/>
                  </a:lnTo>
                  <a:lnTo>
                    <a:pt x="38248" y="194204"/>
                  </a:lnTo>
                  <a:lnTo>
                    <a:pt x="29638" y="150425"/>
                  </a:lnTo>
                  <a:lnTo>
                    <a:pt x="27030" y="112112"/>
                  </a:lnTo>
                  <a:lnTo>
                    <a:pt x="27794" y="69143"/>
                  </a:lnTo>
                  <a:lnTo>
                    <a:pt x="39211" y="38647"/>
                  </a:lnTo>
                  <a:lnTo>
                    <a:pt x="47519" y="29325"/>
                  </a:lnTo>
                  <a:lnTo>
                    <a:pt x="78790" y="5952"/>
                  </a:lnTo>
                  <a:lnTo>
                    <a:pt x="90917" y="1651"/>
                  </a:lnTo>
                  <a:lnTo>
                    <a:pt x="122434" y="0"/>
                  </a:lnTo>
                  <a:lnTo>
                    <a:pt x="151795" y="87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02"/>
            <p:cNvSpPr/>
            <p:nvPr/>
          </p:nvSpPr>
          <p:spPr>
            <a:xfrm>
              <a:off x="4438291" y="3196828"/>
              <a:ext cx="115850" cy="214313"/>
            </a:xfrm>
            <a:custGeom>
              <a:avLst/>
              <a:gdLst/>
              <a:ahLst/>
              <a:cxnLst/>
              <a:rect l="0" t="0" r="0" b="0"/>
              <a:pathLst>
                <a:path w="115850" h="214313">
                  <a:moveTo>
                    <a:pt x="115849" y="0"/>
                  </a:moveTo>
                  <a:lnTo>
                    <a:pt x="94859" y="0"/>
                  </a:lnTo>
                  <a:lnTo>
                    <a:pt x="64712" y="12429"/>
                  </a:lnTo>
                  <a:lnTo>
                    <a:pt x="55749" y="20737"/>
                  </a:lnTo>
                  <a:lnTo>
                    <a:pt x="47466" y="30052"/>
                  </a:lnTo>
                  <a:lnTo>
                    <a:pt x="32639" y="42859"/>
                  </a:lnTo>
                  <a:lnTo>
                    <a:pt x="11943" y="82795"/>
                  </a:lnTo>
                  <a:lnTo>
                    <a:pt x="3813" y="101040"/>
                  </a:lnTo>
                  <a:lnTo>
                    <a:pt x="0" y="142865"/>
                  </a:lnTo>
                  <a:lnTo>
                    <a:pt x="861" y="154777"/>
                  </a:lnTo>
                  <a:lnTo>
                    <a:pt x="6924" y="171647"/>
                  </a:lnTo>
                  <a:lnTo>
                    <a:pt x="12206" y="179806"/>
                  </a:lnTo>
                  <a:lnTo>
                    <a:pt x="30811" y="193128"/>
                  </a:lnTo>
                  <a:lnTo>
                    <a:pt x="47768" y="201311"/>
                  </a:lnTo>
                  <a:lnTo>
                    <a:pt x="90288" y="212912"/>
                  </a:lnTo>
                  <a:lnTo>
                    <a:pt x="97990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03"/>
            <p:cNvSpPr/>
            <p:nvPr/>
          </p:nvSpPr>
          <p:spPr>
            <a:xfrm>
              <a:off x="4201368" y="3183181"/>
              <a:ext cx="155787" cy="209651"/>
            </a:xfrm>
            <a:custGeom>
              <a:avLst/>
              <a:gdLst/>
              <a:ahLst/>
              <a:cxnLst/>
              <a:rect l="0" t="0" r="0" b="0"/>
              <a:pathLst>
                <a:path w="155787" h="209651">
                  <a:moveTo>
                    <a:pt x="22374" y="94014"/>
                  </a:moveTo>
                  <a:lnTo>
                    <a:pt x="64614" y="94014"/>
                  </a:lnTo>
                  <a:lnTo>
                    <a:pt x="81834" y="93022"/>
                  </a:lnTo>
                  <a:lnTo>
                    <a:pt x="96657" y="86885"/>
                  </a:lnTo>
                  <a:lnTo>
                    <a:pt x="131144" y="64203"/>
                  </a:lnTo>
                  <a:lnTo>
                    <a:pt x="150247" y="38697"/>
                  </a:lnTo>
                  <a:lnTo>
                    <a:pt x="153620" y="29410"/>
                  </a:lnTo>
                  <a:lnTo>
                    <a:pt x="155786" y="12020"/>
                  </a:lnTo>
                  <a:lnTo>
                    <a:pt x="154971" y="9586"/>
                  </a:lnTo>
                  <a:lnTo>
                    <a:pt x="153436" y="7963"/>
                  </a:lnTo>
                  <a:lnTo>
                    <a:pt x="146535" y="3033"/>
                  </a:lnTo>
                  <a:lnTo>
                    <a:pt x="143844" y="618"/>
                  </a:lnTo>
                  <a:lnTo>
                    <a:pt x="140064" y="0"/>
                  </a:lnTo>
                  <a:lnTo>
                    <a:pt x="114450" y="5165"/>
                  </a:lnTo>
                  <a:lnTo>
                    <a:pt x="98824" y="12677"/>
                  </a:lnTo>
                  <a:lnTo>
                    <a:pt x="73120" y="29845"/>
                  </a:lnTo>
                  <a:lnTo>
                    <a:pt x="57826" y="38705"/>
                  </a:lnTo>
                  <a:lnTo>
                    <a:pt x="39052" y="60428"/>
                  </a:lnTo>
                  <a:lnTo>
                    <a:pt x="15286" y="98484"/>
                  </a:lnTo>
                  <a:lnTo>
                    <a:pt x="9301" y="113860"/>
                  </a:lnTo>
                  <a:lnTo>
                    <a:pt x="0" y="149655"/>
                  </a:lnTo>
                  <a:lnTo>
                    <a:pt x="3724" y="175474"/>
                  </a:lnTo>
                  <a:lnTo>
                    <a:pt x="13761" y="190469"/>
                  </a:lnTo>
                  <a:lnTo>
                    <a:pt x="21192" y="196415"/>
                  </a:lnTo>
                  <a:lnTo>
                    <a:pt x="45222" y="206681"/>
                  </a:lnTo>
                  <a:lnTo>
                    <a:pt x="85539" y="209650"/>
                  </a:lnTo>
                  <a:lnTo>
                    <a:pt x="126089" y="202372"/>
                  </a:lnTo>
                  <a:lnTo>
                    <a:pt x="138460" y="2011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04"/>
            <p:cNvSpPr/>
            <p:nvPr/>
          </p:nvSpPr>
          <p:spPr>
            <a:xfrm>
              <a:off x="4080867" y="3018234"/>
              <a:ext cx="17860" cy="375048"/>
            </a:xfrm>
            <a:custGeom>
              <a:avLst/>
              <a:gdLst/>
              <a:ahLst/>
              <a:cxnLst/>
              <a:rect l="0" t="0" r="0" b="0"/>
              <a:pathLst>
                <a:path w="17860" h="375048">
                  <a:moveTo>
                    <a:pt x="17859" y="0"/>
                  </a:moveTo>
                  <a:lnTo>
                    <a:pt x="17859" y="39217"/>
                  </a:lnTo>
                  <a:lnTo>
                    <a:pt x="17859" y="81820"/>
                  </a:lnTo>
                  <a:lnTo>
                    <a:pt x="17859" y="115414"/>
                  </a:lnTo>
                  <a:lnTo>
                    <a:pt x="17859" y="155354"/>
                  </a:lnTo>
                  <a:lnTo>
                    <a:pt x="16867" y="192765"/>
                  </a:lnTo>
                  <a:lnTo>
                    <a:pt x="11723" y="228984"/>
                  </a:lnTo>
                  <a:lnTo>
                    <a:pt x="8765" y="263859"/>
                  </a:lnTo>
                  <a:lnTo>
                    <a:pt x="2026" y="302813"/>
                  </a:lnTo>
                  <a:lnTo>
                    <a:pt x="178" y="347404"/>
                  </a:lnTo>
                  <a:lnTo>
                    <a:pt x="0" y="375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05"/>
            <p:cNvSpPr/>
            <p:nvPr/>
          </p:nvSpPr>
          <p:spPr>
            <a:xfrm>
              <a:off x="3884583" y="3197251"/>
              <a:ext cx="187355" cy="176391"/>
            </a:xfrm>
            <a:custGeom>
              <a:avLst/>
              <a:gdLst/>
              <a:ahLst/>
              <a:cxnLst/>
              <a:rect l="0" t="0" r="0" b="0"/>
              <a:pathLst>
                <a:path w="187355" h="176391">
                  <a:moveTo>
                    <a:pt x="187354" y="62085"/>
                  </a:moveTo>
                  <a:lnTo>
                    <a:pt x="182614" y="57344"/>
                  </a:lnTo>
                  <a:lnTo>
                    <a:pt x="180287" y="52371"/>
                  </a:lnTo>
                  <a:lnTo>
                    <a:pt x="175827" y="19278"/>
                  </a:lnTo>
                  <a:lnTo>
                    <a:pt x="173717" y="15688"/>
                  </a:lnTo>
                  <a:lnTo>
                    <a:pt x="170325" y="13294"/>
                  </a:lnTo>
                  <a:lnTo>
                    <a:pt x="153270" y="6806"/>
                  </a:lnTo>
                  <a:lnTo>
                    <a:pt x="149748" y="4396"/>
                  </a:lnTo>
                  <a:lnTo>
                    <a:pt x="135312" y="1005"/>
                  </a:lnTo>
                  <a:lnTo>
                    <a:pt x="118466" y="0"/>
                  </a:lnTo>
                  <a:lnTo>
                    <a:pt x="100907" y="4443"/>
                  </a:lnTo>
                  <a:lnTo>
                    <a:pt x="59355" y="24492"/>
                  </a:lnTo>
                  <a:lnTo>
                    <a:pt x="24635" y="56490"/>
                  </a:lnTo>
                  <a:lnTo>
                    <a:pt x="6307" y="85944"/>
                  </a:lnTo>
                  <a:lnTo>
                    <a:pt x="1110" y="115856"/>
                  </a:lnTo>
                  <a:lnTo>
                    <a:pt x="0" y="143298"/>
                  </a:lnTo>
                  <a:lnTo>
                    <a:pt x="2551" y="150435"/>
                  </a:lnTo>
                  <a:lnTo>
                    <a:pt x="4621" y="153727"/>
                  </a:lnTo>
                  <a:lnTo>
                    <a:pt x="17015" y="163101"/>
                  </a:lnTo>
                  <a:lnTo>
                    <a:pt x="38981" y="174165"/>
                  </a:lnTo>
                  <a:lnTo>
                    <a:pt x="50635" y="176390"/>
                  </a:lnTo>
                  <a:lnTo>
                    <a:pt x="73092" y="172903"/>
                  </a:lnTo>
                  <a:lnTo>
                    <a:pt x="116667" y="161353"/>
                  </a:lnTo>
                  <a:lnTo>
                    <a:pt x="124846" y="1603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13"/>
          <p:cNvGrpSpPr/>
          <p:nvPr/>
        </p:nvGrpSpPr>
        <p:grpSpPr>
          <a:xfrm>
            <a:off x="5161438" y="3862383"/>
            <a:ext cx="289236" cy="261852"/>
            <a:chOff x="5161438" y="3862383"/>
            <a:chExt cx="289236" cy="261852"/>
          </a:xfrm>
        </p:grpSpPr>
        <p:sp>
          <p:nvSpPr>
            <p:cNvPr id="44" name="SMARTInkShape-106"/>
            <p:cNvSpPr/>
            <p:nvPr/>
          </p:nvSpPr>
          <p:spPr>
            <a:xfrm>
              <a:off x="5277445" y="3929062"/>
              <a:ext cx="8931" cy="71439"/>
            </a:xfrm>
            <a:custGeom>
              <a:avLst/>
              <a:gdLst/>
              <a:ahLst/>
              <a:cxnLst/>
              <a:rect l="0" t="0" r="0" b="0"/>
              <a:pathLst>
                <a:path w="8931" h="71439">
                  <a:moveTo>
                    <a:pt x="8930" y="0"/>
                  </a:moveTo>
                  <a:lnTo>
                    <a:pt x="8930" y="12429"/>
                  </a:lnTo>
                  <a:lnTo>
                    <a:pt x="1242" y="51721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07"/>
            <p:cNvSpPr/>
            <p:nvPr/>
          </p:nvSpPr>
          <p:spPr>
            <a:xfrm>
              <a:off x="5188148" y="3964781"/>
              <a:ext cx="142876" cy="8931"/>
            </a:xfrm>
            <a:custGeom>
              <a:avLst/>
              <a:gdLst/>
              <a:ahLst/>
              <a:cxnLst/>
              <a:rect l="0" t="0" r="0" b="0"/>
              <a:pathLst>
                <a:path w="142876" h="8931">
                  <a:moveTo>
                    <a:pt x="0" y="0"/>
                  </a:moveTo>
                  <a:lnTo>
                    <a:pt x="42692" y="0"/>
                  </a:lnTo>
                  <a:lnTo>
                    <a:pt x="82410" y="0"/>
                  </a:lnTo>
                  <a:lnTo>
                    <a:pt x="92189" y="992"/>
                  </a:lnTo>
                  <a:lnTo>
                    <a:pt x="109197" y="7068"/>
                  </a:lnTo>
                  <a:lnTo>
                    <a:pt x="142875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08"/>
            <p:cNvSpPr/>
            <p:nvPr/>
          </p:nvSpPr>
          <p:spPr>
            <a:xfrm>
              <a:off x="5161438" y="3862383"/>
              <a:ext cx="289236" cy="261852"/>
            </a:xfrm>
            <a:custGeom>
              <a:avLst/>
              <a:gdLst/>
              <a:ahLst/>
              <a:cxnLst/>
              <a:rect l="0" t="0" r="0" b="0"/>
              <a:pathLst>
                <a:path w="289236" h="261852">
                  <a:moveTo>
                    <a:pt x="17781" y="66679"/>
                  </a:moveTo>
                  <a:lnTo>
                    <a:pt x="13040" y="71420"/>
                  </a:lnTo>
                  <a:lnTo>
                    <a:pt x="10713" y="76393"/>
                  </a:lnTo>
                  <a:lnTo>
                    <a:pt x="821" y="115675"/>
                  </a:lnTo>
                  <a:lnTo>
                    <a:pt x="0" y="159151"/>
                  </a:lnTo>
                  <a:lnTo>
                    <a:pt x="936" y="182714"/>
                  </a:lnTo>
                  <a:lnTo>
                    <a:pt x="12353" y="215108"/>
                  </a:lnTo>
                  <a:lnTo>
                    <a:pt x="37421" y="246450"/>
                  </a:lnTo>
                  <a:lnTo>
                    <a:pt x="56673" y="256647"/>
                  </a:lnTo>
                  <a:lnTo>
                    <a:pt x="83707" y="261851"/>
                  </a:lnTo>
                  <a:lnTo>
                    <a:pt x="107098" y="261760"/>
                  </a:lnTo>
                  <a:lnTo>
                    <a:pt x="144171" y="250654"/>
                  </a:lnTo>
                  <a:lnTo>
                    <a:pt x="177794" y="238215"/>
                  </a:lnTo>
                  <a:lnTo>
                    <a:pt x="215510" y="211993"/>
                  </a:lnTo>
                  <a:lnTo>
                    <a:pt x="243076" y="187621"/>
                  </a:lnTo>
                  <a:lnTo>
                    <a:pt x="268902" y="151250"/>
                  </a:lnTo>
                  <a:lnTo>
                    <a:pt x="288482" y="106723"/>
                  </a:lnTo>
                  <a:lnTo>
                    <a:pt x="289235" y="94068"/>
                  </a:lnTo>
                  <a:lnTo>
                    <a:pt x="281139" y="51832"/>
                  </a:lnTo>
                  <a:lnTo>
                    <a:pt x="273304" y="33947"/>
                  </a:lnTo>
                  <a:lnTo>
                    <a:pt x="264961" y="24681"/>
                  </a:lnTo>
                  <a:lnTo>
                    <a:pt x="243436" y="10648"/>
                  </a:lnTo>
                  <a:lnTo>
                    <a:pt x="208231" y="0"/>
                  </a:lnTo>
                  <a:lnTo>
                    <a:pt x="193706" y="2"/>
                  </a:lnTo>
                  <a:lnTo>
                    <a:pt x="151374" y="4615"/>
                  </a:lnTo>
                  <a:lnTo>
                    <a:pt x="111772" y="16528"/>
                  </a:lnTo>
                  <a:lnTo>
                    <a:pt x="73447" y="38088"/>
                  </a:lnTo>
                  <a:lnTo>
                    <a:pt x="35640" y="57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14"/>
          <p:cNvGrpSpPr/>
          <p:nvPr/>
        </p:nvGrpSpPr>
        <p:grpSpPr>
          <a:xfrm>
            <a:off x="4643437" y="3475580"/>
            <a:ext cx="1509118" cy="1165580"/>
            <a:chOff x="4643437" y="3475580"/>
            <a:chExt cx="1509118" cy="1165580"/>
          </a:xfrm>
        </p:grpSpPr>
        <p:sp>
          <p:nvSpPr>
            <p:cNvPr id="48" name="SMARTInkShape-109"/>
            <p:cNvSpPr/>
            <p:nvPr/>
          </p:nvSpPr>
          <p:spPr>
            <a:xfrm>
              <a:off x="4929188" y="3911203"/>
              <a:ext cx="35719" cy="26790"/>
            </a:xfrm>
            <a:custGeom>
              <a:avLst/>
              <a:gdLst/>
              <a:ahLst/>
              <a:cxnLst/>
              <a:rect l="0" t="0" r="0" b="0"/>
              <a:pathLst>
                <a:path w="35719" h="26790">
                  <a:moveTo>
                    <a:pt x="0" y="26789"/>
                  </a:moveTo>
                  <a:lnTo>
                    <a:pt x="20737" y="8698"/>
                  </a:lnTo>
                  <a:lnTo>
                    <a:pt x="3571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10"/>
            <p:cNvSpPr/>
            <p:nvPr/>
          </p:nvSpPr>
          <p:spPr>
            <a:xfrm>
              <a:off x="4643437" y="4063533"/>
              <a:ext cx="214314" cy="231111"/>
            </a:xfrm>
            <a:custGeom>
              <a:avLst/>
              <a:gdLst/>
              <a:ahLst/>
              <a:cxnLst/>
              <a:rect l="0" t="0" r="0" b="0"/>
              <a:pathLst>
                <a:path w="214314" h="231111">
                  <a:moveTo>
                    <a:pt x="0" y="178068"/>
                  </a:moveTo>
                  <a:lnTo>
                    <a:pt x="0" y="182809"/>
                  </a:lnTo>
                  <a:lnTo>
                    <a:pt x="992" y="184205"/>
                  </a:lnTo>
                  <a:lnTo>
                    <a:pt x="2646" y="185136"/>
                  </a:lnTo>
                  <a:lnTo>
                    <a:pt x="7688" y="186630"/>
                  </a:lnTo>
                  <a:lnTo>
                    <a:pt x="49048" y="162083"/>
                  </a:lnTo>
                  <a:lnTo>
                    <a:pt x="92477" y="130085"/>
                  </a:lnTo>
                  <a:lnTo>
                    <a:pt x="134365" y="105371"/>
                  </a:lnTo>
                  <a:lnTo>
                    <a:pt x="156118" y="90493"/>
                  </a:lnTo>
                  <a:lnTo>
                    <a:pt x="184102" y="56139"/>
                  </a:lnTo>
                  <a:lnTo>
                    <a:pt x="192353" y="41289"/>
                  </a:lnTo>
                  <a:lnTo>
                    <a:pt x="195643" y="26880"/>
                  </a:lnTo>
                  <a:lnTo>
                    <a:pt x="196294" y="14479"/>
                  </a:lnTo>
                  <a:lnTo>
                    <a:pt x="193736" y="8458"/>
                  </a:lnTo>
                  <a:lnTo>
                    <a:pt x="191665" y="5464"/>
                  </a:lnTo>
                  <a:lnTo>
                    <a:pt x="186719" y="2137"/>
                  </a:lnTo>
                  <a:lnTo>
                    <a:pt x="180221" y="658"/>
                  </a:lnTo>
                  <a:lnTo>
                    <a:pt x="170718" y="0"/>
                  </a:lnTo>
                  <a:lnTo>
                    <a:pt x="162525" y="2354"/>
                  </a:lnTo>
                  <a:lnTo>
                    <a:pt x="122753" y="24392"/>
                  </a:lnTo>
                  <a:lnTo>
                    <a:pt x="87706" y="68095"/>
                  </a:lnTo>
                  <a:lnTo>
                    <a:pt x="69542" y="97916"/>
                  </a:lnTo>
                  <a:lnTo>
                    <a:pt x="56989" y="142291"/>
                  </a:lnTo>
                  <a:lnTo>
                    <a:pt x="54027" y="174692"/>
                  </a:lnTo>
                  <a:lnTo>
                    <a:pt x="58452" y="192833"/>
                  </a:lnTo>
                  <a:lnTo>
                    <a:pt x="66046" y="206035"/>
                  </a:lnTo>
                  <a:lnTo>
                    <a:pt x="74581" y="216231"/>
                  </a:lnTo>
                  <a:lnTo>
                    <a:pt x="88133" y="225535"/>
                  </a:lnTo>
                  <a:lnTo>
                    <a:pt x="104717" y="229836"/>
                  </a:lnTo>
                  <a:lnTo>
                    <a:pt x="122199" y="231110"/>
                  </a:lnTo>
                  <a:lnTo>
                    <a:pt x="139946" y="226747"/>
                  </a:lnTo>
                  <a:lnTo>
                    <a:pt x="180362" y="210641"/>
                  </a:lnTo>
                  <a:lnTo>
                    <a:pt x="191947" y="202136"/>
                  </a:lnTo>
                  <a:lnTo>
                    <a:pt x="214313" y="1780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11"/>
            <p:cNvSpPr/>
            <p:nvPr/>
          </p:nvSpPr>
          <p:spPr>
            <a:xfrm>
              <a:off x="6045398" y="4125515"/>
              <a:ext cx="107157" cy="44650"/>
            </a:xfrm>
            <a:custGeom>
              <a:avLst/>
              <a:gdLst/>
              <a:ahLst/>
              <a:cxnLst/>
              <a:rect l="0" t="0" r="0" b="0"/>
              <a:pathLst>
                <a:path w="107157" h="44650">
                  <a:moveTo>
                    <a:pt x="0" y="44649"/>
                  </a:moveTo>
                  <a:lnTo>
                    <a:pt x="0" y="39908"/>
                  </a:lnTo>
                  <a:lnTo>
                    <a:pt x="992" y="38512"/>
                  </a:lnTo>
                  <a:lnTo>
                    <a:pt x="2646" y="37582"/>
                  </a:lnTo>
                  <a:lnTo>
                    <a:pt x="40139" y="26697"/>
                  </a:lnTo>
                  <a:lnTo>
                    <a:pt x="81563" y="12629"/>
                  </a:lnTo>
                  <a:lnTo>
                    <a:pt x="93841" y="9034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12"/>
            <p:cNvSpPr/>
            <p:nvPr/>
          </p:nvSpPr>
          <p:spPr>
            <a:xfrm>
              <a:off x="5772815" y="4250686"/>
              <a:ext cx="173908" cy="222919"/>
            </a:xfrm>
            <a:custGeom>
              <a:avLst/>
              <a:gdLst/>
              <a:ahLst/>
              <a:cxnLst/>
              <a:rect l="0" t="0" r="0" b="0"/>
              <a:pathLst>
                <a:path w="173908" h="222919">
                  <a:moveTo>
                    <a:pt x="22552" y="115931"/>
                  </a:moveTo>
                  <a:lnTo>
                    <a:pt x="53769" y="114939"/>
                  </a:lnTo>
                  <a:lnTo>
                    <a:pt x="94075" y="97839"/>
                  </a:lnTo>
                  <a:lnTo>
                    <a:pt x="113078" y="86119"/>
                  </a:lnTo>
                  <a:lnTo>
                    <a:pt x="154871" y="50813"/>
                  </a:lnTo>
                  <a:lnTo>
                    <a:pt x="160735" y="44657"/>
                  </a:lnTo>
                  <a:lnTo>
                    <a:pt x="166683" y="35612"/>
                  </a:lnTo>
                  <a:lnTo>
                    <a:pt x="170946" y="29632"/>
                  </a:lnTo>
                  <a:lnTo>
                    <a:pt x="173346" y="20687"/>
                  </a:lnTo>
                  <a:lnTo>
                    <a:pt x="173907" y="14731"/>
                  </a:lnTo>
                  <a:lnTo>
                    <a:pt x="171511" y="8776"/>
                  </a:lnTo>
                  <a:lnTo>
                    <a:pt x="169483" y="5799"/>
                  </a:lnTo>
                  <a:lnTo>
                    <a:pt x="167139" y="3814"/>
                  </a:lnTo>
                  <a:lnTo>
                    <a:pt x="161888" y="1609"/>
                  </a:lnTo>
                  <a:lnTo>
                    <a:pt x="139801" y="0"/>
                  </a:lnTo>
                  <a:lnTo>
                    <a:pt x="131548" y="2560"/>
                  </a:lnTo>
                  <a:lnTo>
                    <a:pt x="90736" y="30892"/>
                  </a:lnTo>
                  <a:lnTo>
                    <a:pt x="55270" y="71578"/>
                  </a:lnTo>
                  <a:lnTo>
                    <a:pt x="25526" y="108412"/>
                  </a:lnTo>
                  <a:lnTo>
                    <a:pt x="9837" y="142007"/>
                  </a:lnTo>
                  <a:lnTo>
                    <a:pt x="0" y="181092"/>
                  </a:lnTo>
                  <a:lnTo>
                    <a:pt x="3879" y="206398"/>
                  </a:lnTo>
                  <a:lnTo>
                    <a:pt x="6977" y="213355"/>
                  </a:lnTo>
                  <a:lnTo>
                    <a:pt x="9192" y="216599"/>
                  </a:lnTo>
                  <a:lnTo>
                    <a:pt x="12654" y="218762"/>
                  </a:lnTo>
                  <a:lnTo>
                    <a:pt x="27006" y="221805"/>
                  </a:lnTo>
                  <a:lnTo>
                    <a:pt x="55489" y="222918"/>
                  </a:lnTo>
                  <a:lnTo>
                    <a:pt x="95769" y="210643"/>
                  </a:lnTo>
                  <a:lnTo>
                    <a:pt x="126513" y="196227"/>
                  </a:lnTo>
                  <a:lnTo>
                    <a:pt x="138638" y="1873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13"/>
            <p:cNvSpPr/>
            <p:nvPr/>
          </p:nvSpPr>
          <p:spPr>
            <a:xfrm>
              <a:off x="4788512" y="3475580"/>
              <a:ext cx="1158423" cy="1165580"/>
            </a:xfrm>
            <a:custGeom>
              <a:avLst/>
              <a:gdLst/>
              <a:ahLst/>
              <a:cxnLst/>
              <a:rect l="0" t="0" r="0" b="0"/>
              <a:pathLst>
                <a:path w="1158423" h="1165580">
                  <a:moveTo>
                    <a:pt x="506793" y="69506"/>
                  </a:moveTo>
                  <a:lnTo>
                    <a:pt x="489577" y="70498"/>
                  </a:lnTo>
                  <a:lnTo>
                    <a:pt x="452123" y="81935"/>
                  </a:lnTo>
                  <a:lnTo>
                    <a:pt x="416288" y="93422"/>
                  </a:lnTo>
                  <a:lnTo>
                    <a:pt x="374666" y="107891"/>
                  </a:lnTo>
                  <a:lnTo>
                    <a:pt x="332747" y="129564"/>
                  </a:lnTo>
                  <a:lnTo>
                    <a:pt x="292386" y="159090"/>
                  </a:lnTo>
                  <a:lnTo>
                    <a:pt x="249871" y="187706"/>
                  </a:lnTo>
                  <a:lnTo>
                    <a:pt x="207775" y="226468"/>
                  </a:lnTo>
                  <a:lnTo>
                    <a:pt x="168371" y="266206"/>
                  </a:lnTo>
                  <a:lnTo>
                    <a:pt x="140944" y="299656"/>
                  </a:lnTo>
                  <a:lnTo>
                    <a:pt x="113966" y="334703"/>
                  </a:lnTo>
                  <a:lnTo>
                    <a:pt x="88112" y="371215"/>
                  </a:lnTo>
                  <a:lnTo>
                    <a:pt x="67444" y="412019"/>
                  </a:lnTo>
                  <a:lnTo>
                    <a:pt x="48752" y="450678"/>
                  </a:lnTo>
                  <a:lnTo>
                    <a:pt x="31639" y="492118"/>
                  </a:lnTo>
                  <a:lnTo>
                    <a:pt x="19843" y="529973"/>
                  </a:lnTo>
                  <a:lnTo>
                    <a:pt x="10064" y="567317"/>
                  </a:lnTo>
                  <a:lnTo>
                    <a:pt x="1875" y="608368"/>
                  </a:lnTo>
                  <a:lnTo>
                    <a:pt x="0" y="647101"/>
                  </a:lnTo>
                  <a:lnTo>
                    <a:pt x="4295" y="688562"/>
                  </a:lnTo>
                  <a:lnTo>
                    <a:pt x="7000" y="726424"/>
                  </a:lnTo>
                  <a:lnTo>
                    <a:pt x="13645" y="762778"/>
                  </a:lnTo>
                  <a:lnTo>
                    <a:pt x="21898" y="798684"/>
                  </a:lnTo>
                  <a:lnTo>
                    <a:pt x="31619" y="834459"/>
                  </a:lnTo>
                  <a:lnTo>
                    <a:pt x="46626" y="870194"/>
                  </a:lnTo>
                  <a:lnTo>
                    <a:pt x="63640" y="904926"/>
                  </a:lnTo>
                  <a:lnTo>
                    <a:pt x="89813" y="946476"/>
                  </a:lnTo>
                  <a:lnTo>
                    <a:pt x="123353" y="987867"/>
                  </a:lnTo>
                  <a:lnTo>
                    <a:pt x="158640" y="1024707"/>
                  </a:lnTo>
                  <a:lnTo>
                    <a:pt x="196920" y="1058001"/>
                  </a:lnTo>
                  <a:lnTo>
                    <a:pt x="230763" y="1077760"/>
                  </a:lnTo>
                  <a:lnTo>
                    <a:pt x="265925" y="1096183"/>
                  </a:lnTo>
                  <a:lnTo>
                    <a:pt x="301479" y="1114208"/>
                  </a:lnTo>
                  <a:lnTo>
                    <a:pt x="339795" y="1129472"/>
                  </a:lnTo>
                  <a:lnTo>
                    <a:pt x="382567" y="1142924"/>
                  </a:lnTo>
                  <a:lnTo>
                    <a:pt x="426660" y="1154186"/>
                  </a:lnTo>
                  <a:lnTo>
                    <a:pt x="471143" y="1160168"/>
                  </a:lnTo>
                  <a:lnTo>
                    <a:pt x="515743" y="1165579"/>
                  </a:lnTo>
                  <a:lnTo>
                    <a:pt x="560377" y="1164536"/>
                  </a:lnTo>
                  <a:lnTo>
                    <a:pt x="605021" y="1160589"/>
                  </a:lnTo>
                  <a:lnTo>
                    <a:pt x="649668" y="1156774"/>
                  </a:lnTo>
                  <a:lnTo>
                    <a:pt x="691670" y="1149360"/>
                  </a:lnTo>
                  <a:lnTo>
                    <a:pt x="731897" y="1138233"/>
                  </a:lnTo>
                  <a:lnTo>
                    <a:pt x="775234" y="1122369"/>
                  </a:lnTo>
                  <a:lnTo>
                    <a:pt x="816849" y="1105100"/>
                  </a:lnTo>
                  <a:lnTo>
                    <a:pt x="854315" y="1084771"/>
                  </a:lnTo>
                  <a:lnTo>
                    <a:pt x="890551" y="1059895"/>
                  </a:lnTo>
                  <a:lnTo>
                    <a:pt x="926423" y="1033673"/>
                  </a:lnTo>
                  <a:lnTo>
                    <a:pt x="969360" y="998146"/>
                  </a:lnTo>
                  <a:lnTo>
                    <a:pt x="1006504" y="961473"/>
                  </a:lnTo>
                  <a:lnTo>
                    <a:pt x="1039858" y="917040"/>
                  </a:lnTo>
                  <a:lnTo>
                    <a:pt x="1062275" y="881875"/>
                  </a:lnTo>
                  <a:lnTo>
                    <a:pt x="1082477" y="846320"/>
                  </a:lnTo>
                  <a:lnTo>
                    <a:pt x="1097391" y="808004"/>
                  </a:lnTo>
                  <a:lnTo>
                    <a:pt x="1114379" y="767878"/>
                  </a:lnTo>
                  <a:lnTo>
                    <a:pt x="1129333" y="728207"/>
                  </a:lnTo>
                  <a:lnTo>
                    <a:pt x="1140049" y="687679"/>
                  </a:lnTo>
                  <a:lnTo>
                    <a:pt x="1149507" y="647890"/>
                  </a:lnTo>
                  <a:lnTo>
                    <a:pt x="1155947" y="604680"/>
                  </a:lnTo>
                  <a:lnTo>
                    <a:pt x="1157856" y="560459"/>
                  </a:lnTo>
                  <a:lnTo>
                    <a:pt x="1158422" y="518583"/>
                  </a:lnTo>
                  <a:lnTo>
                    <a:pt x="1155943" y="478394"/>
                  </a:lnTo>
                  <a:lnTo>
                    <a:pt x="1148925" y="437713"/>
                  </a:lnTo>
                  <a:lnTo>
                    <a:pt x="1140562" y="400523"/>
                  </a:lnTo>
                  <a:lnTo>
                    <a:pt x="1131800" y="364369"/>
                  </a:lnTo>
                  <a:lnTo>
                    <a:pt x="1120275" y="328521"/>
                  </a:lnTo>
                  <a:lnTo>
                    <a:pt x="1098602" y="285592"/>
                  </a:lnTo>
                  <a:lnTo>
                    <a:pt x="1074220" y="242313"/>
                  </a:lnTo>
                  <a:lnTo>
                    <a:pt x="1044415" y="204072"/>
                  </a:lnTo>
                  <a:lnTo>
                    <a:pt x="1014385" y="167855"/>
                  </a:lnTo>
                  <a:lnTo>
                    <a:pt x="978797" y="133030"/>
                  </a:lnTo>
                  <a:lnTo>
                    <a:pt x="937224" y="106013"/>
                  </a:lnTo>
                  <a:lnTo>
                    <a:pt x="895315" y="76827"/>
                  </a:lnTo>
                  <a:lnTo>
                    <a:pt x="860586" y="60651"/>
                  </a:lnTo>
                  <a:lnTo>
                    <a:pt x="819433" y="40159"/>
                  </a:lnTo>
                  <a:lnTo>
                    <a:pt x="785737" y="28840"/>
                  </a:lnTo>
                  <a:lnTo>
                    <a:pt x="750618" y="19202"/>
                  </a:lnTo>
                  <a:lnTo>
                    <a:pt x="715077" y="11055"/>
                  </a:lnTo>
                  <a:lnTo>
                    <a:pt x="679410" y="8200"/>
                  </a:lnTo>
                  <a:lnTo>
                    <a:pt x="644699" y="6362"/>
                  </a:lnTo>
                  <a:lnTo>
                    <a:pt x="603155" y="0"/>
                  </a:lnTo>
                  <a:lnTo>
                    <a:pt x="568748" y="1286"/>
                  </a:lnTo>
                  <a:lnTo>
                    <a:pt x="526307" y="5870"/>
                  </a:lnTo>
                  <a:lnTo>
                    <a:pt x="482867" y="13917"/>
                  </a:lnTo>
                  <a:lnTo>
                    <a:pt x="462144" y="159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15"/>
          <p:cNvGrpSpPr/>
          <p:nvPr/>
        </p:nvGrpSpPr>
        <p:grpSpPr>
          <a:xfrm>
            <a:off x="5545336" y="3518296"/>
            <a:ext cx="410766" cy="169666"/>
            <a:chOff x="5545336" y="3518296"/>
            <a:chExt cx="410766" cy="169666"/>
          </a:xfrm>
        </p:grpSpPr>
        <p:sp>
          <p:nvSpPr>
            <p:cNvPr id="54" name="SMARTInkShape-114"/>
            <p:cNvSpPr/>
            <p:nvPr/>
          </p:nvSpPr>
          <p:spPr>
            <a:xfrm>
              <a:off x="5875734" y="3518296"/>
              <a:ext cx="80368" cy="17861"/>
            </a:xfrm>
            <a:custGeom>
              <a:avLst/>
              <a:gdLst/>
              <a:ahLst/>
              <a:cxnLst/>
              <a:rect l="0" t="0" r="0" b="0"/>
              <a:pathLst>
                <a:path w="80368" h="17861">
                  <a:moveTo>
                    <a:pt x="0" y="17860"/>
                  </a:moveTo>
                  <a:lnTo>
                    <a:pt x="0" y="13119"/>
                  </a:lnTo>
                  <a:lnTo>
                    <a:pt x="992" y="11723"/>
                  </a:lnTo>
                  <a:lnTo>
                    <a:pt x="2646" y="10792"/>
                  </a:lnTo>
                  <a:lnTo>
                    <a:pt x="4740" y="10172"/>
                  </a:lnTo>
                  <a:lnTo>
                    <a:pt x="12429" y="4558"/>
                  </a:lnTo>
                  <a:lnTo>
                    <a:pt x="30471" y="1351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15"/>
            <p:cNvSpPr/>
            <p:nvPr/>
          </p:nvSpPr>
          <p:spPr>
            <a:xfrm>
              <a:off x="5545336" y="3536225"/>
              <a:ext cx="221321" cy="151737"/>
            </a:xfrm>
            <a:custGeom>
              <a:avLst/>
              <a:gdLst/>
              <a:ahLst/>
              <a:cxnLst/>
              <a:rect l="0" t="0" r="0" b="0"/>
              <a:pathLst>
                <a:path w="221321" h="151737">
                  <a:moveTo>
                    <a:pt x="0" y="89228"/>
                  </a:moveTo>
                  <a:lnTo>
                    <a:pt x="40139" y="89228"/>
                  </a:lnTo>
                  <a:lnTo>
                    <a:pt x="72310" y="86582"/>
                  </a:lnTo>
                  <a:lnTo>
                    <a:pt x="116199" y="80134"/>
                  </a:lnTo>
                  <a:lnTo>
                    <a:pt x="156009" y="67979"/>
                  </a:lnTo>
                  <a:lnTo>
                    <a:pt x="181225" y="55412"/>
                  </a:lnTo>
                  <a:lnTo>
                    <a:pt x="216753" y="24108"/>
                  </a:lnTo>
                  <a:lnTo>
                    <a:pt x="220357" y="17952"/>
                  </a:lnTo>
                  <a:lnTo>
                    <a:pt x="221320" y="14921"/>
                  </a:lnTo>
                  <a:lnTo>
                    <a:pt x="220968" y="11909"/>
                  </a:lnTo>
                  <a:lnTo>
                    <a:pt x="217932" y="5917"/>
                  </a:lnTo>
                  <a:lnTo>
                    <a:pt x="215734" y="3921"/>
                  </a:lnTo>
                  <a:lnTo>
                    <a:pt x="210644" y="1705"/>
                  </a:lnTo>
                  <a:lnTo>
                    <a:pt x="169404" y="0"/>
                  </a:lnTo>
                  <a:lnTo>
                    <a:pt x="157642" y="954"/>
                  </a:lnTo>
                  <a:lnTo>
                    <a:pt x="116079" y="18025"/>
                  </a:lnTo>
                  <a:lnTo>
                    <a:pt x="80367" y="38317"/>
                  </a:lnTo>
                  <a:lnTo>
                    <a:pt x="57730" y="59630"/>
                  </a:lnTo>
                  <a:lnTo>
                    <a:pt x="41826" y="86665"/>
                  </a:lnTo>
                  <a:lnTo>
                    <a:pt x="40783" y="91488"/>
                  </a:lnTo>
                  <a:lnTo>
                    <a:pt x="41080" y="95696"/>
                  </a:lnTo>
                  <a:lnTo>
                    <a:pt x="43591" y="109004"/>
                  </a:lnTo>
                  <a:lnTo>
                    <a:pt x="45170" y="118853"/>
                  </a:lnTo>
                  <a:lnTo>
                    <a:pt x="49179" y="126538"/>
                  </a:lnTo>
                  <a:lnTo>
                    <a:pt x="61755" y="136443"/>
                  </a:lnTo>
                  <a:lnTo>
                    <a:pt x="89920" y="147686"/>
                  </a:lnTo>
                  <a:lnTo>
                    <a:pt x="131210" y="151203"/>
                  </a:lnTo>
                  <a:lnTo>
                    <a:pt x="187523" y="1517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SMARTInkShape-116"/>
          <p:cNvSpPr/>
          <p:nvPr/>
        </p:nvSpPr>
        <p:spPr>
          <a:xfrm>
            <a:off x="5536406" y="3723679"/>
            <a:ext cx="160735" cy="160733"/>
          </a:xfrm>
          <a:custGeom>
            <a:avLst/>
            <a:gdLst/>
            <a:ahLst/>
            <a:cxnLst/>
            <a:rect l="0" t="0" r="0" b="0"/>
            <a:pathLst>
              <a:path w="160735" h="160733">
                <a:moveTo>
                  <a:pt x="160734" y="0"/>
                </a:moveTo>
                <a:lnTo>
                  <a:pt x="151805" y="0"/>
                </a:lnTo>
                <a:lnTo>
                  <a:pt x="151805" y="4741"/>
                </a:lnTo>
                <a:lnTo>
                  <a:pt x="150813" y="6138"/>
                </a:lnTo>
                <a:lnTo>
                  <a:pt x="149159" y="7068"/>
                </a:lnTo>
                <a:lnTo>
                  <a:pt x="147065" y="7689"/>
                </a:lnTo>
                <a:lnTo>
                  <a:pt x="145668" y="9095"/>
                </a:lnTo>
                <a:lnTo>
                  <a:pt x="142128" y="17952"/>
                </a:lnTo>
                <a:lnTo>
                  <a:pt x="119146" y="42580"/>
                </a:lnTo>
                <a:lnTo>
                  <a:pt x="117446" y="48028"/>
                </a:lnTo>
                <a:lnTo>
                  <a:pt x="116001" y="49879"/>
                </a:lnTo>
                <a:lnTo>
                  <a:pt x="103776" y="57832"/>
                </a:lnTo>
                <a:lnTo>
                  <a:pt x="100693" y="63076"/>
                </a:lnTo>
                <a:lnTo>
                  <a:pt x="99871" y="65863"/>
                </a:lnTo>
                <a:lnTo>
                  <a:pt x="98331" y="67722"/>
                </a:lnTo>
                <a:lnTo>
                  <a:pt x="78456" y="82398"/>
                </a:lnTo>
                <a:lnTo>
                  <a:pt x="67108" y="93634"/>
                </a:lnTo>
                <a:lnTo>
                  <a:pt x="64551" y="98832"/>
                </a:lnTo>
                <a:lnTo>
                  <a:pt x="63871" y="101607"/>
                </a:lnTo>
                <a:lnTo>
                  <a:pt x="62424" y="103457"/>
                </a:lnTo>
                <a:lnTo>
                  <a:pt x="58172" y="105512"/>
                </a:lnTo>
                <a:lnTo>
                  <a:pt x="56640" y="107053"/>
                </a:lnTo>
                <a:lnTo>
                  <a:pt x="54938" y="111410"/>
                </a:lnTo>
                <a:lnTo>
                  <a:pt x="53493" y="112969"/>
                </a:lnTo>
                <a:lnTo>
                  <a:pt x="37363" y="123653"/>
                </a:lnTo>
                <a:lnTo>
                  <a:pt x="36450" y="127056"/>
                </a:lnTo>
                <a:lnTo>
                  <a:pt x="36206" y="129353"/>
                </a:lnTo>
                <a:lnTo>
                  <a:pt x="35051" y="130884"/>
                </a:lnTo>
                <a:lnTo>
                  <a:pt x="26823" y="133936"/>
                </a:lnTo>
                <a:lnTo>
                  <a:pt x="22058" y="133943"/>
                </a:lnTo>
                <a:lnTo>
                  <a:pt x="20659" y="134936"/>
                </a:lnTo>
                <a:lnTo>
                  <a:pt x="19726" y="136590"/>
                </a:lnTo>
                <a:lnTo>
                  <a:pt x="19104" y="138685"/>
                </a:lnTo>
                <a:lnTo>
                  <a:pt x="17696" y="140082"/>
                </a:lnTo>
                <a:lnTo>
                  <a:pt x="8937" y="142874"/>
                </a:lnTo>
                <a:lnTo>
                  <a:pt x="8930" y="142875"/>
                </a:lnTo>
                <a:lnTo>
                  <a:pt x="8930" y="129314"/>
                </a:lnTo>
                <a:lnTo>
                  <a:pt x="11575" y="124281"/>
                </a:lnTo>
                <a:lnTo>
                  <a:pt x="15066" y="118736"/>
                </a:lnTo>
                <a:lnTo>
                  <a:pt x="17308" y="107092"/>
                </a:lnTo>
                <a:lnTo>
                  <a:pt x="17491" y="104137"/>
                </a:lnTo>
                <a:lnTo>
                  <a:pt x="20342" y="98208"/>
                </a:lnTo>
                <a:lnTo>
                  <a:pt x="23924" y="92265"/>
                </a:lnTo>
                <a:lnTo>
                  <a:pt x="26412" y="82131"/>
                </a:lnTo>
                <a:lnTo>
                  <a:pt x="26789" y="57888"/>
                </a:lnTo>
                <a:lnTo>
                  <a:pt x="25797" y="56451"/>
                </a:lnTo>
                <a:lnTo>
                  <a:pt x="24143" y="55494"/>
                </a:lnTo>
                <a:lnTo>
                  <a:pt x="18227" y="53691"/>
                </a:lnTo>
                <a:lnTo>
                  <a:pt x="17860" y="75779"/>
                </a:lnTo>
                <a:lnTo>
                  <a:pt x="15214" y="80974"/>
                </a:lnTo>
                <a:lnTo>
                  <a:pt x="11722" y="86590"/>
                </a:lnTo>
                <a:lnTo>
                  <a:pt x="9481" y="98280"/>
                </a:lnTo>
                <a:lnTo>
                  <a:pt x="9038" y="110144"/>
                </a:lnTo>
                <a:lnTo>
                  <a:pt x="6332" y="116091"/>
                </a:lnTo>
                <a:lnTo>
                  <a:pt x="2814" y="122042"/>
                </a:lnTo>
                <a:lnTo>
                  <a:pt x="371" y="132183"/>
                </a:lnTo>
                <a:lnTo>
                  <a:pt x="0" y="160699"/>
                </a:lnTo>
                <a:lnTo>
                  <a:pt x="7688" y="160732"/>
                </a:lnTo>
                <a:lnTo>
                  <a:pt x="15813" y="154597"/>
                </a:lnTo>
                <a:lnTo>
                  <a:pt x="24088" y="151640"/>
                </a:lnTo>
                <a:lnTo>
                  <a:pt x="32824" y="145913"/>
                </a:lnTo>
                <a:lnTo>
                  <a:pt x="41696" y="142783"/>
                </a:lnTo>
                <a:lnTo>
                  <a:pt x="50608" y="137005"/>
                </a:lnTo>
                <a:lnTo>
                  <a:pt x="59533" y="134852"/>
                </a:lnTo>
                <a:lnTo>
                  <a:pt x="65485" y="134349"/>
                </a:lnTo>
                <a:lnTo>
                  <a:pt x="71437" y="131479"/>
                </a:lnTo>
                <a:lnTo>
                  <a:pt x="77391" y="127889"/>
                </a:lnTo>
                <a:lnTo>
                  <a:pt x="89142" y="125049"/>
                </a:lnTo>
                <a:lnTo>
                  <a:pt x="98226" y="12501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SMARTInkShape-Group17"/>
          <p:cNvGrpSpPr/>
          <p:nvPr/>
        </p:nvGrpSpPr>
        <p:grpSpPr>
          <a:xfrm>
            <a:off x="3349482" y="4446984"/>
            <a:ext cx="900881" cy="489320"/>
            <a:chOff x="3349482" y="4446984"/>
            <a:chExt cx="900881" cy="489320"/>
          </a:xfrm>
        </p:grpSpPr>
        <p:sp>
          <p:nvSpPr>
            <p:cNvPr id="58" name="SMARTInkShape-117"/>
            <p:cNvSpPr/>
            <p:nvPr/>
          </p:nvSpPr>
          <p:spPr>
            <a:xfrm>
              <a:off x="4090364" y="4555948"/>
              <a:ext cx="159999" cy="319602"/>
            </a:xfrm>
            <a:custGeom>
              <a:avLst/>
              <a:gdLst/>
              <a:ahLst/>
              <a:cxnLst/>
              <a:rect l="0" t="0" r="0" b="0"/>
              <a:pathLst>
                <a:path w="159999" h="319602">
                  <a:moveTo>
                    <a:pt x="106589" y="87489"/>
                  </a:moveTo>
                  <a:lnTo>
                    <a:pt x="106589" y="82749"/>
                  </a:lnTo>
                  <a:lnTo>
                    <a:pt x="105597" y="81353"/>
                  </a:lnTo>
                  <a:lnTo>
                    <a:pt x="103943" y="80422"/>
                  </a:lnTo>
                  <a:lnTo>
                    <a:pt x="101848" y="79801"/>
                  </a:lnTo>
                  <a:lnTo>
                    <a:pt x="96875" y="73819"/>
                  </a:lnTo>
                  <a:lnTo>
                    <a:pt x="72824" y="31741"/>
                  </a:lnTo>
                  <a:lnTo>
                    <a:pt x="52221" y="16800"/>
                  </a:lnTo>
                  <a:lnTo>
                    <a:pt x="19868" y="903"/>
                  </a:lnTo>
                  <a:lnTo>
                    <a:pt x="16033" y="0"/>
                  </a:lnTo>
                  <a:lnTo>
                    <a:pt x="12484" y="389"/>
                  </a:lnTo>
                  <a:lnTo>
                    <a:pt x="5895" y="3468"/>
                  </a:lnTo>
                  <a:lnTo>
                    <a:pt x="3741" y="5679"/>
                  </a:lnTo>
                  <a:lnTo>
                    <a:pt x="1347" y="10780"/>
                  </a:lnTo>
                  <a:lnTo>
                    <a:pt x="0" y="23971"/>
                  </a:lnTo>
                  <a:lnTo>
                    <a:pt x="4341" y="40447"/>
                  </a:lnTo>
                  <a:lnTo>
                    <a:pt x="27260" y="79421"/>
                  </a:lnTo>
                  <a:lnTo>
                    <a:pt x="50239" y="114448"/>
                  </a:lnTo>
                  <a:lnTo>
                    <a:pt x="74879" y="156167"/>
                  </a:lnTo>
                  <a:lnTo>
                    <a:pt x="104735" y="194100"/>
                  </a:lnTo>
                  <a:lnTo>
                    <a:pt x="130035" y="234997"/>
                  </a:lnTo>
                  <a:lnTo>
                    <a:pt x="150405" y="273663"/>
                  </a:lnTo>
                  <a:lnTo>
                    <a:pt x="155829" y="286319"/>
                  </a:lnTo>
                  <a:lnTo>
                    <a:pt x="159998" y="317351"/>
                  </a:lnTo>
                  <a:lnTo>
                    <a:pt x="158070" y="318122"/>
                  </a:lnTo>
                  <a:lnTo>
                    <a:pt x="125870" y="319601"/>
                  </a:lnTo>
                  <a:lnTo>
                    <a:pt x="103305" y="312520"/>
                  </a:lnTo>
                  <a:lnTo>
                    <a:pt x="79739" y="304213"/>
                  </a:lnTo>
                  <a:lnTo>
                    <a:pt x="61940" y="3018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18"/>
            <p:cNvSpPr/>
            <p:nvPr/>
          </p:nvSpPr>
          <p:spPr>
            <a:xfrm>
              <a:off x="3839765" y="4679571"/>
              <a:ext cx="176785" cy="169250"/>
            </a:xfrm>
            <a:custGeom>
              <a:avLst/>
              <a:gdLst/>
              <a:ahLst/>
              <a:cxnLst/>
              <a:rect l="0" t="0" r="0" b="0"/>
              <a:pathLst>
                <a:path w="176785" h="169250">
                  <a:moveTo>
                    <a:pt x="0" y="88882"/>
                  </a:moveTo>
                  <a:lnTo>
                    <a:pt x="39034" y="88882"/>
                  </a:lnTo>
                  <a:lnTo>
                    <a:pt x="73736" y="86236"/>
                  </a:lnTo>
                  <a:lnTo>
                    <a:pt x="115504" y="77858"/>
                  </a:lnTo>
                  <a:lnTo>
                    <a:pt x="144783" y="64794"/>
                  </a:lnTo>
                  <a:lnTo>
                    <a:pt x="152984" y="58994"/>
                  </a:lnTo>
                  <a:lnTo>
                    <a:pt x="174521" y="30171"/>
                  </a:lnTo>
                  <a:lnTo>
                    <a:pt x="176784" y="23762"/>
                  </a:lnTo>
                  <a:lnTo>
                    <a:pt x="176395" y="20664"/>
                  </a:lnTo>
                  <a:lnTo>
                    <a:pt x="173318" y="14576"/>
                  </a:lnTo>
                  <a:lnTo>
                    <a:pt x="171107" y="12555"/>
                  </a:lnTo>
                  <a:lnTo>
                    <a:pt x="153655" y="2732"/>
                  </a:lnTo>
                  <a:lnTo>
                    <a:pt x="132193" y="0"/>
                  </a:lnTo>
                  <a:lnTo>
                    <a:pt x="112175" y="6796"/>
                  </a:lnTo>
                  <a:lnTo>
                    <a:pt x="74029" y="26448"/>
                  </a:lnTo>
                  <a:lnTo>
                    <a:pt x="66636" y="33352"/>
                  </a:lnTo>
                  <a:lnTo>
                    <a:pt x="50754" y="59643"/>
                  </a:lnTo>
                  <a:lnTo>
                    <a:pt x="46457" y="77132"/>
                  </a:lnTo>
                  <a:lnTo>
                    <a:pt x="48098" y="88951"/>
                  </a:lnTo>
                  <a:lnTo>
                    <a:pt x="59986" y="117665"/>
                  </a:lnTo>
                  <a:lnTo>
                    <a:pt x="79215" y="140726"/>
                  </a:lnTo>
                  <a:lnTo>
                    <a:pt x="113270" y="162883"/>
                  </a:lnTo>
                  <a:lnTo>
                    <a:pt x="133946" y="1692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19"/>
            <p:cNvSpPr/>
            <p:nvPr/>
          </p:nvSpPr>
          <p:spPr>
            <a:xfrm>
              <a:off x="3759398" y="4652889"/>
              <a:ext cx="71439" cy="258271"/>
            </a:xfrm>
            <a:custGeom>
              <a:avLst/>
              <a:gdLst/>
              <a:ahLst/>
              <a:cxnLst/>
              <a:rect l="0" t="0" r="0" b="0"/>
              <a:pathLst>
                <a:path w="71439" h="258271">
                  <a:moveTo>
                    <a:pt x="71438" y="53056"/>
                  </a:moveTo>
                  <a:lnTo>
                    <a:pt x="71438" y="48316"/>
                  </a:lnTo>
                  <a:lnTo>
                    <a:pt x="68792" y="43343"/>
                  </a:lnTo>
                  <a:lnTo>
                    <a:pt x="65301" y="37825"/>
                  </a:lnTo>
                  <a:lnTo>
                    <a:pt x="62344" y="29140"/>
                  </a:lnTo>
                  <a:lnTo>
                    <a:pt x="58136" y="23245"/>
                  </a:lnTo>
                  <a:lnTo>
                    <a:pt x="30512" y="3444"/>
                  </a:lnTo>
                  <a:lnTo>
                    <a:pt x="21057" y="653"/>
                  </a:lnTo>
                  <a:lnTo>
                    <a:pt x="14981" y="0"/>
                  </a:lnTo>
                  <a:lnTo>
                    <a:pt x="8974" y="2356"/>
                  </a:lnTo>
                  <a:lnTo>
                    <a:pt x="5982" y="4373"/>
                  </a:lnTo>
                  <a:lnTo>
                    <a:pt x="3989" y="6710"/>
                  </a:lnTo>
                  <a:lnTo>
                    <a:pt x="1773" y="11952"/>
                  </a:lnTo>
                  <a:lnTo>
                    <a:pt x="156" y="41723"/>
                  </a:lnTo>
                  <a:lnTo>
                    <a:pt x="12443" y="81660"/>
                  </a:lnTo>
                  <a:lnTo>
                    <a:pt x="26860" y="124732"/>
                  </a:lnTo>
                  <a:lnTo>
                    <a:pt x="41682" y="169174"/>
                  </a:lnTo>
                  <a:lnTo>
                    <a:pt x="56556" y="209054"/>
                  </a:lnTo>
                  <a:lnTo>
                    <a:pt x="60745" y="228152"/>
                  </a:lnTo>
                  <a:lnTo>
                    <a:pt x="59079" y="237702"/>
                  </a:lnTo>
                  <a:lnTo>
                    <a:pt x="55208" y="248657"/>
                  </a:lnTo>
                  <a:lnTo>
                    <a:pt x="54665" y="251917"/>
                  </a:lnTo>
                  <a:lnTo>
                    <a:pt x="53311" y="254091"/>
                  </a:lnTo>
                  <a:lnTo>
                    <a:pt x="51416" y="255540"/>
                  </a:lnTo>
                  <a:lnTo>
                    <a:pt x="46664" y="257150"/>
                  </a:lnTo>
                  <a:lnTo>
                    <a:pt x="32616" y="258270"/>
                  </a:lnTo>
                  <a:lnTo>
                    <a:pt x="19035" y="253648"/>
                  </a:lnTo>
                  <a:lnTo>
                    <a:pt x="0" y="2405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20"/>
            <p:cNvSpPr/>
            <p:nvPr/>
          </p:nvSpPr>
          <p:spPr>
            <a:xfrm>
              <a:off x="3465037" y="4716794"/>
              <a:ext cx="204434" cy="219510"/>
            </a:xfrm>
            <a:custGeom>
              <a:avLst/>
              <a:gdLst/>
              <a:ahLst/>
              <a:cxnLst/>
              <a:rect l="0" t="0" r="0" b="0"/>
              <a:pathLst>
                <a:path w="204434" h="219510">
                  <a:moveTo>
                    <a:pt x="17541" y="33799"/>
                  </a:moveTo>
                  <a:lnTo>
                    <a:pt x="10412" y="41921"/>
                  </a:lnTo>
                  <a:lnTo>
                    <a:pt x="3302" y="56160"/>
                  </a:lnTo>
                  <a:lnTo>
                    <a:pt x="0" y="97618"/>
                  </a:lnTo>
                  <a:lnTo>
                    <a:pt x="2390" y="132286"/>
                  </a:lnTo>
                  <a:lnTo>
                    <a:pt x="12123" y="163055"/>
                  </a:lnTo>
                  <a:lnTo>
                    <a:pt x="25417" y="182120"/>
                  </a:lnTo>
                  <a:lnTo>
                    <a:pt x="47686" y="199211"/>
                  </a:lnTo>
                  <a:lnTo>
                    <a:pt x="77122" y="215201"/>
                  </a:lnTo>
                  <a:lnTo>
                    <a:pt x="99687" y="219509"/>
                  </a:lnTo>
                  <a:lnTo>
                    <a:pt x="120484" y="216045"/>
                  </a:lnTo>
                  <a:lnTo>
                    <a:pt x="151426" y="204994"/>
                  </a:lnTo>
                  <a:lnTo>
                    <a:pt x="165019" y="195545"/>
                  </a:lnTo>
                  <a:lnTo>
                    <a:pt x="175030" y="182084"/>
                  </a:lnTo>
                  <a:lnTo>
                    <a:pt x="200272" y="138785"/>
                  </a:lnTo>
                  <a:lnTo>
                    <a:pt x="204433" y="97013"/>
                  </a:lnTo>
                  <a:lnTo>
                    <a:pt x="203885" y="76563"/>
                  </a:lnTo>
                  <a:lnTo>
                    <a:pt x="192611" y="45850"/>
                  </a:lnTo>
                  <a:lnTo>
                    <a:pt x="167562" y="14740"/>
                  </a:lnTo>
                  <a:lnTo>
                    <a:pt x="153052" y="4561"/>
                  </a:lnTo>
                  <a:lnTo>
                    <a:pt x="136185" y="0"/>
                  </a:lnTo>
                  <a:lnTo>
                    <a:pt x="124511" y="1580"/>
                  </a:lnTo>
                  <a:lnTo>
                    <a:pt x="83014" y="19122"/>
                  </a:lnTo>
                  <a:lnTo>
                    <a:pt x="60203" y="31855"/>
                  </a:lnTo>
                  <a:lnTo>
                    <a:pt x="45113" y="52450"/>
                  </a:lnTo>
                  <a:lnTo>
                    <a:pt x="30542" y="81529"/>
                  </a:lnTo>
                  <a:lnTo>
                    <a:pt x="26470" y="1052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21"/>
            <p:cNvSpPr/>
            <p:nvPr/>
          </p:nvSpPr>
          <p:spPr>
            <a:xfrm>
              <a:off x="3349482" y="4446984"/>
              <a:ext cx="25940" cy="464345"/>
            </a:xfrm>
            <a:custGeom>
              <a:avLst/>
              <a:gdLst/>
              <a:ahLst/>
              <a:cxnLst/>
              <a:rect l="0" t="0" r="0" b="0"/>
              <a:pathLst>
                <a:path w="25940" h="464345">
                  <a:moveTo>
                    <a:pt x="17010" y="0"/>
                  </a:moveTo>
                  <a:lnTo>
                    <a:pt x="17010" y="38160"/>
                  </a:lnTo>
                  <a:lnTo>
                    <a:pt x="16018" y="73904"/>
                  </a:lnTo>
                  <a:lnTo>
                    <a:pt x="10873" y="111635"/>
                  </a:lnTo>
                  <a:lnTo>
                    <a:pt x="8908" y="149384"/>
                  </a:lnTo>
                  <a:lnTo>
                    <a:pt x="7334" y="191546"/>
                  </a:lnTo>
                  <a:lnTo>
                    <a:pt x="2016" y="235458"/>
                  </a:lnTo>
                  <a:lnTo>
                    <a:pt x="0" y="278897"/>
                  </a:lnTo>
                  <a:lnTo>
                    <a:pt x="395" y="318336"/>
                  </a:lnTo>
                  <a:lnTo>
                    <a:pt x="5362" y="359015"/>
                  </a:lnTo>
                  <a:lnTo>
                    <a:pt x="10189" y="400434"/>
                  </a:lnTo>
                  <a:lnTo>
                    <a:pt x="17104" y="439170"/>
                  </a:lnTo>
                  <a:lnTo>
                    <a:pt x="25939" y="464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SMARTInkShape-Group18"/>
          <p:cNvGrpSpPr/>
          <p:nvPr/>
        </p:nvGrpSpPr>
        <p:grpSpPr>
          <a:xfrm>
            <a:off x="4643437" y="5143500"/>
            <a:ext cx="1509118" cy="678657"/>
            <a:chOff x="4643437" y="5143500"/>
            <a:chExt cx="1509118" cy="678657"/>
          </a:xfrm>
        </p:grpSpPr>
        <p:sp>
          <p:nvSpPr>
            <p:cNvPr id="64" name="SMARTInkShape-122"/>
            <p:cNvSpPr/>
            <p:nvPr/>
          </p:nvSpPr>
          <p:spPr>
            <a:xfrm>
              <a:off x="5938242" y="5304280"/>
              <a:ext cx="214313" cy="258379"/>
            </a:xfrm>
            <a:custGeom>
              <a:avLst/>
              <a:gdLst/>
              <a:ahLst/>
              <a:cxnLst/>
              <a:rect l="0" t="0" r="0" b="0"/>
              <a:pathLst>
                <a:path w="214313" h="258379">
                  <a:moveTo>
                    <a:pt x="0" y="80322"/>
                  </a:moveTo>
                  <a:lnTo>
                    <a:pt x="43113" y="80322"/>
                  </a:lnTo>
                  <a:lnTo>
                    <a:pt x="59959" y="75581"/>
                  </a:lnTo>
                  <a:lnTo>
                    <a:pt x="104558" y="50510"/>
                  </a:lnTo>
                  <a:lnTo>
                    <a:pt x="117411" y="41612"/>
                  </a:lnTo>
                  <a:lnTo>
                    <a:pt x="121636" y="35666"/>
                  </a:lnTo>
                  <a:lnTo>
                    <a:pt x="124505" y="29717"/>
                  </a:lnTo>
                  <a:lnTo>
                    <a:pt x="130707" y="20789"/>
                  </a:lnTo>
                  <a:lnTo>
                    <a:pt x="132986" y="11860"/>
                  </a:lnTo>
                  <a:lnTo>
                    <a:pt x="133519" y="5908"/>
                  </a:lnTo>
                  <a:lnTo>
                    <a:pt x="132669" y="3923"/>
                  </a:lnTo>
                  <a:lnTo>
                    <a:pt x="131110" y="2600"/>
                  </a:lnTo>
                  <a:lnTo>
                    <a:pt x="126732" y="1130"/>
                  </a:lnTo>
                  <a:lnTo>
                    <a:pt x="99391" y="0"/>
                  </a:lnTo>
                  <a:lnTo>
                    <a:pt x="82806" y="4708"/>
                  </a:lnTo>
                  <a:lnTo>
                    <a:pt x="44075" y="29458"/>
                  </a:lnTo>
                  <a:lnTo>
                    <a:pt x="29265" y="45407"/>
                  </a:lnTo>
                  <a:lnTo>
                    <a:pt x="9147" y="83038"/>
                  </a:lnTo>
                  <a:lnTo>
                    <a:pt x="2710" y="105269"/>
                  </a:lnTo>
                  <a:lnTo>
                    <a:pt x="535" y="135300"/>
                  </a:lnTo>
                  <a:lnTo>
                    <a:pt x="5529" y="152381"/>
                  </a:lnTo>
                  <a:lnTo>
                    <a:pt x="29136" y="195678"/>
                  </a:lnTo>
                  <a:lnTo>
                    <a:pt x="55806" y="220075"/>
                  </a:lnTo>
                  <a:lnTo>
                    <a:pt x="91452" y="240253"/>
                  </a:lnTo>
                  <a:lnTo>
                    <a:pt x="134229" y="254841"/>
                  </a:lnTo>
                  <a:lnTo>
                    <a:pt x="173892" y="258378"/>
                  </a:lnTo>
                  <a:lnTo>
                    <a:pt x="214312" y="2499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23"/>
            <p:cNvSpPr/>
            <p:nvPr/>
          </p:nvSpPr>
          <p:spPr>
            <a:xfrm>
              <a:off x="5697140" y="5286375"/>
              <a:ext cx="187525" cy="258283"/>
            </a:xfrm>
            <a:custGeom>
              <a:avLst/>
              <a:gdLst/>
              <a:ahLst/>
              <a:cxnLst/>
              <a:rect l="0" t="0" r="0" b="0"/>
              <a:pathLst>
                <a:path w="187525" h="258283">
                  <a:moveTo>
                    <a:pt x="0" y="44648"/>
                  </a:moveTo>
                  <a:lnTo>
                    <a:pt x="4740" y="44648"/>
                  </a:lnTo>
                  <a:lnTo>
                    <a:pt x="6137" y="45640"/>
                  </a:lnTo>
                  <a:lnTo>
                    <a:pt x="7068" y="47294"/>
                  </a:lnTo>
                  <a:lnTo>
                    <a:pt x="7689" y="49388"/>
                  </a:lnTo>
                  <a:lnTo>
                    <a:pt x="23097" y="75693"/>
                  </a:lnTo>
                  <a:lnTo>
                    <a:pt x="33594" y="117374"/>
                  </a:lnTo>
                  <a:lnTo>
                    <a:pt x="47738" y="160903"/>
                  </a:lnTo>
                  <a:lnTo>
                    <a:pt x="73183" y="201898"/>
                  </a:lnTo>
                  <a:lnTo>
                    <a:pt x="95178" y="243056"/>
                  </a:lnTo>
                  <a:lnTo>
                    <a:pt x="105382" y="256670"/>
                  </a:lnTo>
                  <a:lnTo>
                    <a:pt x="109014" y="257942"/>
                  </a:lnTo>
                  <a:lnTo>
                    <a:pt x="111371" y="258282"/>
                  </a:lnTo>
                  <a:lnTo>
                    <a:pt x="116636" y="256013"/>
                  </a:lnTo>
                  <a:lnTo>
                    <a:pt x="119430" y="254019"/>
                  </a:lnTo>
                  <a:lnTo>
                    <a:pt x="122533" y="249157"/>
                  </a:lnTo>
                  <a:lnTo>
                    <a:pt x="139158" y="209961"/>
                  </a:lnTo>
                  <a:lnTo>
                    <a:pt x="147126" y="169091"/>
                  </a:lnTo>
                  <a:lnTo>
                    <a:pt x="153835" y="132007"/>
                  </a:lnTo>
                  <a:lnTo>
                    <a:pt x="160818" y="89041"/>
                  </a:lnTo>
                  <a:lnTo>
                    <a:pt x="168304" y="49355"/>
                  </a:lnTo>
                  <a:lnTo>
                    <a:pt x="178191" y="6521"/>
                  </a:lnTo>
                  <a:lnTo>
                    <a:pt x="179318" y="4347"/>
                  </a:lnTo>
                  <a:lnTo>
                    <a:pt x="181061" y="2898"/>
                  </a:lnTo>
                  <a:lnTo>
                    <a:pt x="18752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24"/>
            <p:cNvSpPr/>
            <p:nvPr/>
          </p:nvSpPr>
          <p:spPr>
            <a:xfrm>
              <a:off x="5616773" y="5259586"/>
              <a:ext cx="35720" cy="258962"/>
            </a:xfrm>
            <a:custGeom>
              <a:avLst/>
              <a:gdLst/>
              <a:ahLst/>
              <a:cxnLst/>
              <a:rect l="0" t="0" r="0" b="0"/>
              <a:pathLst>
                <a:path w="35720" h="258962">
                  <a:moveTo>
                    <a:pt x="35719" y="0"/>
                  </a:moveTo>
                  <a:lnTo>
                    <a:pt x="30979" y="0"/>
                  </a:lnTo>
                  <a:lnTo>
                    <a:pt x="29582" y="992"/>
                  </a:lnTo>
                  <a:lnTo>
                    <a:pt x="28651" y="2645"/>
                  </a:lnTo>
                  <a:lnTo>
                    <a:pt x="27157" y="12428"/>
                  </a:lnTo>
                  <a:lnTo>
                    <a:pt x="25870" y="31045"/>
                  </a:lnTo>
                  <a:lnTo>
                    <a:pt x="15769" y="74158"/>
                  </a:lnTo>
                  <a:lnTo>
                    <a:pt x="10281" y="107694"/>
                  </a:lnTo>
                  <a:lnTo>
                    <a:pt x="9107" y="151875"/>
                  </a:lnTo>
                  <a:lnTo>
                    <a:pt x="7961" y="195470"/>
                  </a:lnTo>
                  <a:lnTo>
                    <a:pt x="829" y="234801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25"/>
            <p:cNvSpPr/>
            <p:nvPr/>
          </p:nvSpPr>
          <p:spPr>
            <a:xfrm>
              <a:off x="5384602" y="5286375"/>
              <a:ext cx="169665" cy="26790"/>
            </a:xfrm>
            <a:custGeom>
              <a:avLst/>
              <a:gdLst/>
              <a:ahLst/>
              <a:cxnLst/>
              <a:rect l="0" t="0" r="0" b="0"/>
              <a:pathLst>
                <a:path w="169665" h="26790">
                  <a:moveTo>
                    <a:pt x="0" y="0"/>
                  </a:moveTo>
                  <a:lnTo>
                    <a:pt x="39146" y="992"/>
                  </a:lnTo>
                  <a:lnTo>
                    <a:pt x="81582" y="9094"/>
                  </a:lnTo>
                  <a:lnTo>
                    <a:pt x="125175" y="16509"/>
                  </a:lnTo>
                  <a:lnTo>
                    <a:pt x="169664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26"/>
            <p:cNvSpPr/>
            <p:nvPr/>
          </p:nvSpPr>
          <p:spPr>
            <a:xfrm>
              <a:off x="5464969" y="5143500"/>
              <a:ext cx="17860" cy="366118"/>
            </a:xfrm>
            <a:custGeom>
              <a:avLst/>
              <a:gdLst/>
              <a:ahLst/>
              <a:cxnLst/>
              <a:rect l="0" t="0" r="0" b="0"/>
              <a:pathLst>
                <a:path w="17860" h="366118">
                  <a:moveTo>
                    <a:pt x="0" y="0"/>
                  </a:moveTo>
                  <a:lnTo>
                    <a:pt x="4739" y="0"/>
                  </a:lnTo>
                  <a:lnTo>
                    <a:pt x="6136" y="992"/>
                  </a:lnTo>
                  <a:lnTo>
                    <a:pt x="7067" y="2645"/>
                  </a:lnTo>
                  <a:lnTo>
                    <a:pt x="8684" y="9094"/>
                  </a:lnTo>
                  <a:lnTo>
                    <a:pt x="9900" y="31217"/>
                  </a:lnTo>
                  <a:lnTo>
                    <a:pt x="16614" y="64462"/>
                  </a:lnTo>
                  <a:lnTo>
                    <a:pt x="11476" y="104749"/>
                  </a:lnTo>
                  <a:lnTo>
                    <a:pt x="9432" y="145045"/>
                  </a:lnTo>
                  <a:lnTo>
                    <a:pt x="9078" y="179237"/>
                  </a:lnTo>
                  <a:lnTo>
                    <a:pt x="8959" y="221605"/>
                  </a:lnTo>
                  <a:lnTo>
                    <a:pt x="8935" y="259630"/>
                  </a:lnTo>
                  <a:lnTo>
                    <a:pt x="8930" y="301684"/>
                  </a:lnTo>
                  <a:lnTo>
                    <a:pt x="11575" y="327182"/>
                  </a:lnTo>
                  <a:lnTo>
                    <a:pt x="17859" y="366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27"/>
            <p:cNvSpPr/>
            <p:nvPr/>
          </p:nvSpPr>
          <p:spPr>
            <a:xfrm>
              <a:off x="5304234" y="5348883"/>
              <a:ext cx="17850" cy="169665"/>
            </a:xfrm>
            <a:custGeom>
              <a:avLst/>
              <a:gdLst/>
              <a:ahLst/>
              <a:cxnLst/>
              <a:rect l="0" t="0" r="0" b="0"/>
              <a:pathLst>
                <a:path w="17850" h="169665">
                  <a:moveTo>
                    <a:pt x="0" y="0"/>
                  </a:moveTo>
                  <a:lnTo>
                    <a:pt x="4740" y="0"/>
                  </a:lnTo>
                  <a:lnTo>
                    <a:pt x="6136" y="992"/>
                  </a:lnTo>
                  <a:lnTo>
                    <a:pt x="7068" y="2645"/>
                  </a:lnTo>
                  <a:lnTo>
                    <a:pt x="16959" y="39146"/>
                  </a:lnTo>
                  <a:lnTo>
                    <a:pt x="17781" y="81582"/>
                  </a:lnTo>
                  <a:lnTo>
                    <a:pt x="17849" y="120435"/>
                  </a:lnTo>
                  <a:lnTo>
                    <a:pt x="9039" y="164785"/>
                  </a:lnTo>
                  <a:lnTo>
                    <a:pt x="8930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28"/>
            <p:cNvSpPr/>
            <p:nvPr/>
          </p:nvSpPr>
          <p:spPr>
            <a:xfrm>
              <a:off x="5134570" y="5273503"/>
              <a:ext cx="89298" cy="287392"/>
            </a:xfrm>
            <a:custGeom>
              <a:avLst/>
              <a:gdLst/>
              <a:ahLst/>
              <a:cxnLst/>
              <a:rect l="0" t="0" r="0" b="0"/>
              <a:pathLst>
                <a:path w="89298" h="287392">
                  <a:moveTo>
                    <a:pt x="89297" y="84310"/>
                  </a:moveTo>
                  <a:lnTo>
                    <a:pt x="89297" y="42069"/>
                  </a:lnTo>
                  <a:lnTo>
                    <a:pt x="87312" y="37298"/>
                  </a:lnTo>
                  <a:lnTo>
                    <a:pt x="50665" y="1007"/>
                  </a:lnTo>
                  <a:lnTo>
                    <a:pt x="47667" y="0"/>
                  </a:lnTo>
                  <a:lnTo>
                    <a:pt x="44677" y="323"/>
                  </a:lnTo>
                  <a:lnTo>
                    <a:pt x="35727" y="2870"/>
                  </a:lnTo>
                  <a:lnTo>
                    <a:pt x="32748" y="3227"/>
                  </a:lnTo>
                  <a:lnTo>
                    <a:pt x="30761" y="5450"/>
                  </a:lnTo>
                  <a:lnTo>
                    <a:pt x="28555" y="13211"/>
                  </a:lnTo>
                  <a:lnTo>
                    <a:pt x="26944" y="45904"/>
                  </a:lnTo>
                  <a:lnTo>
                    <a:pt x="33877" y="85131"/>
                  </a:lnTo>
                  <a:lnTo>
                    <a:pt x="36885" y="103526"/>
                  </a:lnTo>
                  <a:lnTo>
                    <a:pt x="52338" y="145027"/>
                  </a:lnTo>
                  <a:lnTo>
                    <a:pt x="65239" y="182182"/>
                  </a:lnTo>
                  <a:lnTo>
                    <a:pt x="73267" y="224492"/>
                  </a:lnTo>
                  <a:lnTo>
                    <a:pt x="75633" y="231343"/>
                  </a:lnTo>
                  <a:lnTo>
                    <a:pt x="75617" y="244246"/>
                  </a:lnTo>
                  <a:lnTo>
                    <a:pt x="69159" y="278047"/>
                  </a:lnTo>
                  <a:lnTo>
                    <a:pt x="63822" y="287391"/>
                  </a:lnTo>
                  <a:lnTo>
                    <a:pt x="26473" y="279675"/>
                  </a:lnTo>
                  <a:lnTo>
                    <a:pt x="11765" y="274326"/>
                  </a:lnTo>
                  <a:lnTo>
                    <a:pt x="0" y="2629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29"/>
            <p:cNvSpPr/>
            <p:nvPr/>
          </p:nvSpPr>
          <p:spPr>
            <a:xfrm>
              <a:off x="4866788" y="5323906"/>
              <a:ext cx="195886" cy="203005"/>
            </a:xfrm>
            <a:custGeom>
              <a:avLst/>
              <a:gdLst/>
              <a:ahLst/>
              <a:cxnLst/>
              <a:rect l="0" t="0" r="0" b="0"/>
              <a:pathLst>
                <a:path w="195886" h="203005">
                  <a:moveTo>
                    <a:pt x="8821" y="51766"/>
                  </a:moveTo>
                  <a:lnTo>
                    <a:pt x="8821" y="65068"/>
                  </a:lnTo>
                  <a:lnTo>
                    <a:pt x="719" y="99820"/>
                  </a:lnTo>
                  <a:lnTo>
                    <a:pt x="0" y="129213"/>
                  </a:lnTo>
                  <a:lnTo>
                    <a:pt x="2586" y="138442"/>
                  </a:lnTo>
                  <a:lnTo>
                    <a:pt x="25625" y="174174"/>
                  </a:lnTo>
                  <a:lnTo>
                    <a:pt x="53723" y="193906"/>
                  </a:lnTo>
                  <a:lnTo>
                    <a:pt x="65488" y="199275"/>
                  </a:lnTo>
                  <a:lnTo>
                    <a:pt x="99897" y="203004"/>
                  </a:lnTo>
                  <a:lnTo>
                    <a:pt x="120694" y="198662"/>
                  </a:lnTo>
                  <a:lnTo>
                    <a:pt x="145498" y="187314"/>
                  </a:lnTo>
                  <a:lnTo>
                    <a:pt x="175476" y="161326"/>
                  </a:lnTo>
                  <a:lnTo>
                    <a:pt x="182109" y="147092"/>
                  </a:lnTo>
                  <a:lnTo>
                    <a:pt x="194016" y="105874"/>
                  </a:lnTo>
                  <a:lnTo>
                    <a:pt x="195885" y="76895"/>
                  </a:lnTo>
                  <a:lnTo>
                    <a:pt x="191468" y="56015"/>
                  </a:lnTo>
                  <a:lnTo>
                    <a:pt x="183875" y="37260"/>
                  </a:lnTo>
                  <a:lnTo>
                    <a:pt x="175589" y="27790"/>
                  </a:lnTo>
                  <a:lnTo>
                    <a:pt x="154101" y="13627"/>
                  </a:lnTo>
                  <a:lnTo>
                    <a:pt x="124611" y="2266"/>
                  </a:lnTo>
                  <a:lnTo>
                    <a:pt x="111216" y="0"/>
                  </a:lnTo>
                  <a:lnTo>
                    <a:pt x="66722" y="6035"/>
                  </a:lnTo>
                  <a:lnTo>
                    <a:pt x="56714" y="9282"/>
                  </a:lnTo>
                  <a:lnTo>
                    <a:pt x="42855" y="19334"/>
                  </a:lnTo>
                  <a:lnTo>
                    <a:pt x="22674" y="39116"/>
                  </a:lnTo>
                  <a:lnTo>
                    <a:pt x="8821" y="606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30"/>
            <p:cNvSpPr/>
            <p:nvPr/>
          </p:nvSpPr>
          <p:spPr>
            <a:xfrm>
              <a:off x="4643437" y="5317294"/>
              <a:ext cx="191529" cy="228043"/>
            </a:xfrm>
            <a:custGeom>
              <a:avLst/>
              <a:gdLst/>
              <a:ahLst/>
              <a:cxnLst/>
              <a:rect l="0" t="0" r="0" b="0"/>
              <a:pathLst>
                <a:path w="191529" h="228043">
                  <a:moveTo>
                    <a:pt x="0" y="40519"/>
                  </a:moveTo>
                  <a:lnTo>
                    <a:pt x="0" y="35778"/>
                  </a:lnTo>
                  <a:lnTo>
                    <a:pt x="2646" y="30804"/>
                  </a:lnTo>
                  <a:lnTo>
                    <a:pt x="20991" y="10707"/>
                  </a:lnTo>
                  <a:lnTo>
                    <a:pt x="29504" y="7424"/>
                  </a:lnTo>
                  <a:lnTo>
                    <a:pt x="56912" y="0"/>
                  </a:lnTo>
                  <a:lnTo>
                    <a:pt x="74520" y="3928"/>
                  </a:lnTo>
                  <a:lnTo>
                    <a:pt x="116279" y="19867"/>
                  </a:lnTo>
                  <a:lnTo>
                    <a:pt x="136096" y="29659"/>
                  </a:lnTo>
                  <a:lnTo>
                    <a:pt x="153545" y="44687"/>
                  </a:lnTo>
                  <a:lnTo>
                    <a:pt x="180393" y="79318"/>
                  </a:lnTo>
                  <a:lnTo>
                    <a:pt x="191325" y="108993"/>
                  </a:lnTo>
                  <a:lnTo>
                    <a:pt x="191528" y="120892"/>
                  </a:lnTo>
                  <a:lnTo>
                    <a:pt x="186066" y="150652"/>
                  </a:lnTo>
                  <a:lnTo>
                    <a:pt x="163245" y="180233"/>
                  </a:lnTo>
                  <a:lnTo>
                    <a:pt x="142195" y="199159"/>
                  </a:lnTo>
                  <a:lnTo>
                    <a:pt x="114188" y="212746"/>
                  </a:lnTo>
                  <a:lnTo>
                    <a:pt x="74770" y="223294"/>
                  </a:lnTo>
                  <a:lnTo>
                    <a:pt x="35719" y="2280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31"/>
            <p:cNvSpPr/>
            <p:nvPr/>
          </p:nvSpPr>
          <p:spPr>
            <a:xfrm>
              <a:off x="4661296" y="5384602"/>
              <a:ext cx="17861" cy="437555"/>
            </a:xfrm>
            <a:custGeom>
              <a:avLst/>
              <a:gdLst/>
              <a:ahLst/>
              <a:cxnLst/>
              <a:rect l="0" t="0" r="0" b="0"/>
              <a:pathLst>
                <a:path w="17861" h="437555">
                  <a:moveTo>
                    <a:pt x="0" y="0"/>
                  </a:moveTo>
                  <a:lnTo>
                    <a:pt x="0" y="42900"/>
                  </a:lnTo>
                  <a:lnTo>
                    <a:pt x="4741" y="75660"/>
                  </a:lnTo>
                  <a:lnTo>
                    <a:pt x="7689" y="115241"/>
                  </a:lnTo>
                  <a:lnTo>
                    <a:pt x="8563" y="153649"/>
                  </a:lnTo>
                  <a:lnTo>
                    <a:pt x="8821" y="190164"/>
                  </a:lnTo>
                  <a:lnTo>
                    <a:pt x="8898" y="230859"/>
                  </a:lnTo>
                  <a:lnTo>
                    <a:pt x="8920" y="269596"/>
                  </a:lnTo>
                  <a:lnTo>
                    <a:pt x="8927" y="306208"/>
                  </a:lnTo>
                  <a:lnTo>
                    <a:pt x="15067" y="347006"/>
                  </a:lnTo>
                  <a:lnTo>
                    <a:pt x="17308" y="383729"/>
                  </a:lnTo>
                  <a:lnTo>
                    <a:pt x="17787" y="425615"/>
                  </a:lnTo>
                  <a:lnTo>
                    <a:pt x="17860" y="4375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SMARTInkShape-Group19"/>
          <p:cNvGrpSpPr/>
          <p:nvPr/>
        </p:nvGrpSpPr>
        <p:grpSpPr>
          <a:xfrm>
            <a:off x="1134592" y="4196953"/>
            <a:ext cx="1265685" cy="401837"/>
            <a:chOff x="1134592" y="4196953"/>
            <a:chExt cx="1265685" cy="401837"/>
          </a:xfrm>
        </p:grpSpPr>
        <p:sp>
          <p:nvSpPr>
            <p:cNvPr id="75" name="SMARTInkShape-132"/>
            <p:cNvSpPr/>
            <p:nvPr/>
          </p:nvSpPr>
          <p:spPr>
            <a:xfrm>
              <a:off x="2259211" y="4196953"/>
              <a:ext cx="141066" cy="401837"/>
            </a:xfrm>
            <a:custGeom>
              <a:avLst/>
              <a:gdLst/>
              <a:ahLst/>
              <a:cxnLst/>
              <a:rect l="0" t="0" r="0" b="0"/>
              <a:pathLst>
                <a:path w="141066" h="401837">
                  <a:moveTo>
                    <a:pt x="0" y="0"/>
                  </a:moveTo>
                  <a:lnTo>
                    <a:pt x="4740" y="4740"/>
                  </a:lnTo>
                  <a:lnTo>
                    <a:pt x="7068" y="9713"/>
                  </a:lnTo>
                  <a:lnTo>
                    <a:pt x="7688" y="12429"/>
                  </a:lnTo>
                  <a:lnTo>
                    <a:pt x="39319" y="55133"/>
                  </a:lnTo>
                  <a:lnTo>
                    <a:pt x="62631" y="92250"/>
                  </a:lnTo>
                  <a:lnTo>
                    <a:pt x="86344" y="132765"/>
                  </a:lnTo>
                  <a:lnTo>
                    <a:pt x="109145" y="175568"/>
                  </a:lnTo>
                  <a:lnTo>
                    <a:pt x="124232" y="213714"/>
                  </a:lnTo>
                  <a:lnTo>
                    <a:pt x="136767" y="249912"/>
                  </a:lnTo>
                  <a:lnTo>
                    <a:pt x="141065" y="281526"/>
                  </a:lnTo>
                  <a:lnTo>
                    <a:pt x="135569" y="322774"/>
                  </a:lnTo>
                  <a:lnTo>
                    <a:pt x="129525" y="357445"/>
                  </a:lnTo>
                  <a:lnTo>
                    <a:pt x="107156" y="4018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33"/>
            <p:cNvSpPr/>
            <p:nvPr/>
          </p:nvSpPr>
          <p:spPr>
            <a:xfrm>
              <a:off x="2169914" y="4268390"/>
              <a:ext cx="26790" cy="303611"/>
            </a:xfrm>
            <a:custGeom>
              <a:avLst/>
              <a:gdLst/>
              <a:ahLst/>
              <a:cxnLst/>
              <a:rect l="0" t="0" r="0" b="0"/>
              <a:pathLst>
                <a:path w="26790" h="303611">
                  <a:moveTo>
                    <a:pt x="0" y="0"/>
                  </a:moveTo>
                  <a:lnTo>
                    <a:pt x="0" y="42241"/>
                  </a:lnTo>
                  <a:lnTo>
                    <a:pt x="2646" y="74158"/>
                  </a:lnTo>
                  <a:lnTo>
                    <a:pt x="8378" y="118187"/>
                  </a:lnTo>
                  <a:lnTo>
                    <a:pt x="8857" y="161011"/>
                  </a:lnTo>
                  <a:lnTo>
                    <a:pt x="8920" y="205419"/>
                  </a:lnTo>
                  <a:lnTo>
                    <a:pt x="16617" y="246536"/>
                  </a:lnTo>
                  <a:lnTo>
                    <a:pt x="18779" y="281568"/>
                  </a:lnTo>
                  <a:lnTo>
                    <a:pt x="24913" y="294442"/>
                  </a:lnTo>
                  <a:lnTo>
                    <a:pt x="26789" y="303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34"/>
            <p:cNvSpPr/>
            <p:nvPr/>
          </p:nvSpPr>
          <p:spPr>
            <a:xfrm>
              <a:off x="1964531" y="4366617"/>
              <a:ext cx="89298" cy="1"/>
            </a:xfrm>
            <a:custGeom>
              <a:avLst/>
              <a:gdLst/>
              <a:ahLst/>
              <a:cxnLst/>
              <a:rect l="0" t="0" r="0" b="0"/>
              <a:pathLst>
                <a:path w="89298" h="1">
                  <a:moveTo>
                    <a:pt x="0" y="0"/>
                  </a:moveTo>
                  <a:lnTo>
                    <a:pt x="43373" y="0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35"/>
            <p:cNvSpPr/>
            <p:nvPr/>
          </p:nvSpPr>
          <p:spPr>
            <a:xfrm>
              <a:off x="1785984" y="4205882"/>
              <a:ext cx="116040" cy="348259"/>
            </a:xfrm>
            <a:custGeom>
              <a:avLst/>
              <a:gdLst/>
              <a:ahLst/>
              <a:cxnLst/>
              <a:rect l="0" t="0" r="0" b="0"/>
              <a:pathLst>
                <a:path w="116040" h="348259">
                  <a:moveTo>
                    <a:pt x="116039" y="0"/>
                  </a:moveTo>
                  <a:lnTo>
                    <a:pt x="116039" y="4741"/>
                  </a:lnTo>
                  <a:lnTo>
                    <a:pt x="113393" y="9714"/>
                  </a:lnTo>
                  <a:lnTo>
                    <a:pt x="77620" y="51767"/>
                  </a:lnTo>
                  <a:lnTo>
                    <a:pt x="68206" y="59718"/>
                  </a:lnTo>
                  <a:lnTo>
                    <a:pt x="36993" y="104304"/>
                  </a:lnTo>
                  <a:lnTo>
                    <a:pt x="15213" y="147598"/>
                  </a:lnTo>
                  <a:lnTo>
                    <a:pt x="3997" y="179527"/>
                  </a:lnTo>
                  <a:lnTo>
                    <a:pt x="486" y="218625"/>
                  </a:lnTo>
                  <a:lnTo>
                    <a:pt x="23" y="256884"/>
                  </a:lnTo>
                  <a:lnTo>
                    <a:pt x="0" y="263529"/>
                  </a:lnTo>
                  <a:lnTo>
                    <a:pt x="5266" y="276205"/>
                  </a:lnTo>
                  <a:lnTo>
                    <a:pt x="33547" y="318285"/>
                  </a:lnTo>
                  <a:lnTo>
                    <a:pt x="54288" y="337230"/>
                  </a:lnTo>
                  <a:lnTo>
                    <a:pt x="68969" y="344991"/>
                  </a:lnTo>
                  <a:lnTo>
                    <a:pt x="89250" y="348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36"/>
            <p:cNvSpPr/>
            <p:nvPr/>
          </p:nvSpPr>
          <p:spPr>
            <a:xfrm>
              <a:off x="1510358" y="4384476"/>
              <a:ext cx="123776" cy="8931"/>
            </a:xfrm>
            <a:custGeom>
              <a:avLst/>
              <a:gdLst/>
              <a:ahLst/>
              <a:cxnLst/>
              <a:rect l="0" t="0" r="0" b="0"/>
              <a:pathLst>
                <a:path w="123776" h="8931">
                  <a:moveTo>
                    <a:pt x="7689" y="0"/>
                  </a:moveTo>
                  <a:lnTo>
                    <a:pt x="2948" y="0"/>
                  </a:lnTo>
                  <a:lnTo>
                    <a:pt x="1552" y="993"/>
                  </a:lnTo>
                  <a:lnTo>
                    <a:pt x="621" y="2646"/>
                  </a:lnTo>
                  <a:lnTo>
                    <a:pt x="0" y="4741"/>
                  </a:lnTo>
                  <a:lnTo>
                    <a:pt x="579" y="6137"/>
                  </a:lnTo>
                  <a:lnTo>
                    <a:pt x="1957" y="7068"/>
                  </a:lnTo>
                  <a:lnTo>
                    <a:pt x="6556" y="8562"/>
                  </a:lnTo>
                  <a:lnTo>
                    <a:pt x="50368" y="8926"/>
                  </a:lnTo>
                  <a:lnTo>
                    <a:pt x="94521" y="8930"/>
                  </a:lnTo>
                  <a:lnTo>
                    <a:pt x="123775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37"/>
            <p:cNvSpPr/>
            <p:nvPr/>
          </p:nvSpPr>
          <p:spPr>
            <a:xfrm>
              <a:off x="1134592" y="4198212"/>
              <a:ext cx="249226" cy="346808"/>
            </a:xfrm>
            <a:custGeom>
              <a:avLst/>
              <a:gdLst/>
              <a:ahLst/>
              <a:cxnLst/>
              <a:rect l="0" t="0" r="0" b="0"/>
              <a:pathLst>
                <a:path w="249226" h="346808">
                  <a:moveTo>
                    <a:pt x="53056" y="34459"/>
                  </a:moveTo>
                  <a:lnTo>
                    <a:pt x="48316" y="34459"/>
                  </a:lnTo>
                  <a:lnTo>
                    <a:pt x="46920" y="35452"/>
                  </a:lnTo>
                  <a:lnTo>
                    <a:pt x="45989" y="37105"/>
                  </a:lnTo>
                  <a:lnTo>
                    <a:pt x="39754" y="51629"/>
                  </a:lnTo>
                  <a:lnTo>
                    <a:pt x="17283" y="91324"/>
                  </a:lnTo>
                  <a:lnTo>
                    <a:pt x="3440" y="133119"/>
                  </a:lnTo>
                  <a:lnTo>
                    <a:pt x="0" y="177392"/>
                  </a:lnTo>
                  <a:lnTo>
                    <a:pt x="2193" y="221991"/>
                  </a:lnTo>
                  <a:lnTo>
                    <a:pt x="14718" y="260496"/>
                  </a:lnTo>
                  <a:lnTo>
                    <a:pt x="29291" y="297978"/>
                  </a:lnTo>
                  <a:lnTo>
                    <a:pt x="37864" y="308014"/>
                  </a:lnTo>
                  <a:lnTo>
                    <a:pt x="73796" y="335921"/>
                  </a:lnTo>
                  <a:lnTo>
                    <a:pt x="95912" y="343716"/>
                  </a:lnTo>
                  <a:lnTo>
                    <a:pt x="139272" y="346807"/>
                  </a:lnTo>
                  <a:lnTo>
                    <a:pt x="157205" y="342201"/>
                  </a:lnTo>
                  <a:lnTo>
                    <a:pt x="175086" y="334553"/>
                  </a:lnTo>
                  <a:lnTo>
                    <a:pt x="184352" y="326253"/>
                  </a:lnTo>
                  <a:lnTo>
                    <a:pt x="220111" y="287299"/>
                  </a:lnTo>
                  <a:lnTo>
                    <a:pt x="232972" y="264818"/>
                  </a:lnTo>
                  <a:lnTo>
                    <a:pt x="242224" y="224390"/>
                  </a:lnTo>
                  <a:lnTo>
                    <a:pt x="247351" y="202191"/>
                  </a:lnTo>
                  <a:lnTo>
                    <a:pt x="249225" y="160213"/>
                  </a:lnTo>
                  <a:lnTo>
                    <a:pt x="246807" y="130774"/>
                  </a:lnTo>
                  <a:lnTo>
                    <a:pt x="234271" y="93923"/>
                  </a:lnTo>
                  <a:lnTo>
                    <a:pt x="224599" y="70269"/>
                  </a:lnTo>
                  <a:lnTo>
                    <a:pt x="188578" y="27385"/>
                  </a:lnTo>
                  <a:lnTo>
                    <a:pt x="154137" y="5118"/>
                  </a:lnTo>
                  <a:lnTo>
                    <a:pt x="124286" y="0"/>
                  </a:lnTo>
                  <a:lnTo>
                    <a:pt x="104478" y="106"/>
                  </a:lnTo>
                  <a:lnTo>
                    <a:pt x="62034" y="9787"/>
                  </a:lnTo>
                  <a:lnTo>
                    <a:pt x="46787" y="17227"/>
                  </a:lnTo>
                  <a:lnTo>
                    <a:pt x="35197" y="255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SMARTInkShape-Group20"/>
          <p:cNvGrpSpPr/>
          <p:nvPr/>
        </p:nvGrpSpPr>
        <p:grpSpPr>
          <a:xfrm>
            <a:off x="2509242" y="4295179"/>
            <a:ext cx="419696" cy="214314"/>
            <a:chOff x="2509242" y="4295179"/>
            <a:chExt cx="419696" cy="214314"/>
          </a:xfrm>
        </p:grpSpPr>
        <p:sp>
          <p:nvSpPr>
            <p:cNvPr id="82" name="SMARTInkShape-138"/>
            <p:cNvSpPr/>
            <p:nvPr/>
          </p:nvSpPr>
          <p:spPr>
            <a:xfrm>
              <a:off x="2723555" y="4411265"/>
              <a:ext cx="125016" cy="17861"/>
            </a:xfrm>
            <a:custGeom>
              <a:avLst/>
              <a:gdLst/>
              <a:ahLst/>
              <a:cxnLst/>
              <a:rect l="0" t="0" r="0" b="0"/>
              <a:pathLst>
                <a:path w="125016" h="17861">
                  <a:moveTo>
                    <a:pt x="0" y="0"/>
                  </a:moveTo>
                  <a:lnTo>
                    <a:pt x="42240" y="0"/>
                  </a:lnTo>
                  <a:lnTo>
                    <a:pt x="51184" y="2646"/>
                  </a:lnTo>
                  <a:lnTo>
                    <a:pt x="59459" y="6137"/>
                  </a:lnTo>
                  <a:lnTo>
                    <a:pt x="98396" y="15834"/>
                  </a:lnTo>
                  <a:lnTo>
                    <a:pt x="125015" y="17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39"/>
            <p:cNvSpPr/>
            <p:nvPr/>
          </p:nvSpPr>
          <p:spPr>
            <a:xfrm>
              <a:off x="2509242" y="4402336"/>
              <a:ext cx="80368" cy="35719"/>
            </a:xfrm>
            <a:custGeom>
              <a:avLst/>
              <a:gdLst/>
              <a:ahLst/>
              <a:cxnLst/>
              <a:rect l="0" t="0" r="0" b="0"/>
              <a:pathLst>
                <a:path w="80368" h="35719">
                  <a:moveTo>
                    <a:pt x="0" y="0"/>
                  </a:moveTo>
                  <a:lnTo>
                    <a:pt x="4740" y="0"/>
                  </a:lnTo>
                  <a:lnTo>
                    <a:pt x="9714" y="2645"/>
                  </a:lnTo>
                  <a:lnTo>
                    <a:pt x="42240" y="20991"/>
                  </a:lnTo>
                  <a:lnTo>
                    <a:pt x="80367" y="357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40"/>
            <p:cNvSpPr/>
            <p:nvPr/>
          </p:nvSpPr>
          <p:spPr>
            <a:xfrm>
              <a:off x="2518172" y="4348757"/>
              <a:ext cx="89298" cy="8931"/>
            </a:xfrm>
            <a:custGeom>
              <a:avLst/>
              <a:gdLst/>
              <a:ahLst/>
              <a:cxnLst/>
              <a:rect l="0" t="0" r="0" b="0"/>
              <a:pathLst>
                <a:path w="89298" h="8931">
                  <a:moveTo>
                    <a:pt x="0" y="0"/>
                  </a:moveTo>
                  <a:lnTo>
                    <a:pt x="18042" y="0"/>
                  </a:lnTo>
                  <a:lnTo>
                    <a:pt x="25547" y="2646"/>
                  </a:lnTo>
                  <a:lnTo>
                    <a:pt x="28938" y="4741"/>
                  </a:lnTo>
                  <a:lnTo>
                    <a:pt x="62929" y="8563"/>
                  </a:lnTo>
                  <a:lnTo>
                    <a:pt x="89297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41"/>
            <p:cNvSpPr/>
            <p:nvPr/>
          </p:nvSpPr>
          <p:spPr>
            <a:xfrm>
              <a:off x="2794999" y="4348757"/>
              <a:ext cx="17853" cy="116087"/>
            </a:xfrm>
            <a:custGeom>
              <a:avLst/>
              <a:gdLst/>
              <a:ahLst/>
              <a:cxnLst/>
              <a:rect l="0" t="0" r="0" b="0"/>
              <a:pathLst>
                <a:path w="17853" h="116087">
                  <a:moveTo>
                    <a:pt x="8923" y="0"/>
                  </a:moveTo>
                  <a:lnTo>
                    <a:pt x="1234" y="7689"/>
                  </a:lnTo>
                  <a:lnTo>
                    <a:pt x="361" y="13303"/>
                  </a:lnTo>
                  <a:lnTo>
                    <a:pt x="0" y="56518"/>
                  </a:lnTo>
                  <a:lnTo>
                    <a:pt x="987" y="68561"/>
                  </a:lnTo>
                  <a:lnTo>
                    <a:pt x="11017" y="97623"/>
                  </a:lnTo>
                  <a:lnTo>
                    <a:pt x="16502" y="105273"/>
                  </a:lnTo>
                  <a:lnTo>
                    <a:pt x="17852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42"/>
            <p:cNvSpPr/>
            <p:nvPr/>
          </p:nvSpPr>
          <p:spPr>
            <a:xfrm>
              <a:off x="2920008" y="4295179"/>
              <a:ext cx="8930" cy="214314"/>
            </a:xfrm>
            <a:custGeom>
              <a:avLst/>
              <a:gdLst/>
              <a:ahLst/>
              <a:cxnLst/>
              <a:rect l="0" t="0" r="0" b="0"/>
              <a:pathLst>
                <a:path w="8930" h="214314">
                  <a:moveTo>
                    <a:pt x="0" y="0"/>
                  </a:moveTo>
                  <a:lnTo>
                    <a:pt x="992" y="40894"/>
                  </a:lnTo>
                  <a:lnTo>
                    <a:pt x="7688" y="81049"/>
                  </a:lnTo>
                  <a:lnTo>
                    <a:pt x="8684" y="123350"/>
                  </a:lnTo>
                  <a:lnTo>
                    <a:pt x="8881" y="167278"/>
                  </a:lnTo>
                  <a:lnTo>
                    <a:pt x="8929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SMARTInkShape-143"/>
          <p:cNvSpPr/>
          <p:nvPr/>
        </p:nvSpPr>
        <p:spPr>
          <a:xfrm>
            <a:off x="2903390" y="4241601"/>
            <a:ext cx="34478" cy="392907"/>
          </a:xfrm>
          <a:custGeom>
            <a:avLst/>
            <a:gdLst/>
            <a:ahLst/>
            <a:cxnLst/>
            <a:rect l="0" t="0" r="0" b="0"/>
            <a:pathLst>
              <a:path w="34478" h="392907">
                <a:moveTo>
                  <a:pt x="7688" y="0"/>
                </a:moveTo>
                <a:lnTo>
                  <a:pt x="2947" y="0"/>
                </a:lnTo>
                <a:lnTo>
                  <a:pt x="1551" y="993"/>
                </a:lnTo>
                <a:lnTo>
                  <a:pt x="620" y="2646"/>
                </a:lnTo>
                <a:lnTo>
                  <a:pt x="0" y="4741"/>
                </a:lnTo>
                <a:lnTo>
                  <a:pt x="578" y="6137"/>
                </a:lnTo>
                <a:lnTo>
                  <a:pt x="1956" y="7068"/>
                </a:lnTo>
                <a:lnTo>
                  <a:pt x="3867" y="7688"/>
                </a:lnTo>
                <a:lnTo>
                  <a:pt x="5140" y="9095"/>
                </a:lnTo>
                <a:lnTo>
                  <a:pt x="7352" y="16509"/>
                </a:lnTo>
                <a:lnTo>
                  <a:pt x="7658" y="30170"/>
                </a:lnTo>
                <a:lnTo>
                  <a:pt x="8660" y="32020"/>
                </a:lnTo>
                <a:lnTo>
                  <a:pt x="10321" y="33253"/>
                </a:lnTo>
                <a:lnTo>
                  <a:pt x="12420" y="34075"/>
                </a:lnTo>
                <a:lnTo>
                  <a:pt x="13819" y="35615"/>
                </a:lnTo>
                <a:lnTo>
                  <a:pt x="15374" y="39973"/>
                </a:lnTo>
                <a:lnTo>
                  <a:pt x="16509" y="51927"/>
                </a:lnTo>
                <a:lnTo>
                  <a:pt x="17537" y="52477"/>
                </a:lnTo>
                <a:lnTo>
                  <a:pt x="21325" y="53089"/>
                </a:lnTo>
                <a:lnTo>
                  <a:pt x="22733" y="54244"/>
                </a:lnTo>
                <a:lnTo>
                  <a:pt x="25176" y="61224"/>
                </a:lnTo>
                <a:lnTo>
                  <a:pt x="25547" y="105771"/>
                </a:lnTo>
                <a:lnTo>
                  <a:pt x="25547" y="150160"/>
                </a:lnTo>
                <a:lnTo>
                  <a:pt x="25547" y="194412"/>
                </a:lnTo>
                <a:lnTo>
                  <a:pt x="25547" y="200790"/>
                </a:lnTo>
                <a:lnTo>
                  <a:pt x="24555" y="202321"/>
                </a:lnTo>
                <a:lnTo>
                  <a:pt x="22901" y="203342"/>
                </a:lnTo>
                <a:lnTo>
                  <a:pt x="20807" y="204022"/>
                </a:lnTo>
                <a:lnTo>
                  <a:pt x="19410" y="205469"/>
                </a:lnTo>
                <a:lnTo>
                  <a:pt x="16985" y="212952"/>
                </a:lnTo>
                <a:lnTo>
                  <a:pt x="16618" y="257577"/>
                </a:lnTo>
                <a:lnTo>
                  <a:pt x="16618" y="293403"/>
                </a:lnTo>
                <a:lnTo>
                  <a:pt x="17610" y="293828"/>
                </a:lnTo>
                <a:lnTo>
                  <a:pt x="21358" y="294302"/>
                </a:lnTo>
                <a:lnTo>
                  <a:pt x="22755" y="295420"/>
                </a:lnTo>
                <a:lnTo>
                  <a:pt x="25179" y="302335"/>
                </a:lnTo>
                <a:lnTo>
                  <a:pt x="25547" y="343691"/>
                </a:lnTo>
                <a:lnTo>
                  <a:pt x="28193" y="348874"/>
                </a:lnTo>
                <a:lnTo>
                  <a:pt x="31684" y="354485"/>
                </a:lnTo>
                <a:lnTo>
                  <a:pt x="34109" y="364390"/>
                </a:lnTo>
                <a:lnTo>
                  <a:pt x="34477" y="39290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SMARTInkShape-Group22"/>
          <p:cNvGrpSpPr/>
          <p:nvPr/>
        </p:nvGrpSpPr>
        <p:grpSpPr>
          <a:xfrm>
            <a:off x="3750468" y="5969464"/>
            <a:ext cx="1366244" cy="281318"/>
            <a:chOff x="3750468" y="5969464"/>
            <a:chExt cx="1366244" cy="281318"/>
          </a:xfrm>
        </p:grpSpPr>
        <p:sp>
          <p:nvSpPr>
            <p:cNvPr id="89" name="SMARTInkShape-144"/>
            <p:cNvSpPr/>
            <p:nvPr/>
          </p:nvSpPr>
          <p:spPr>
            <a:xfrm>
              <a:off x="3750468" y="6018609"/>
              <a:ext cx="71439" cy="232173"/>
            </a:xfrm>
            <a:custGeom>
              <a:avLst/>
              <a:gdLst/>
              <a:ahLst/>
              <a:cxnLst/>
              <a:rect l="0" t="0" r="0" b="0"/>
              <a:pathLst>
                <a:path w="71439" h="232173">
                  <a:moveTo>
                    <a:pt x="0" y="0"/>
                  </a:moveTo>
                  <a:lnTo>
                    <a:pt x="4741" y="4740"/>
                  </a:lnTo>
                  <a:lnTo>
                    <a:pt x="7068" y="9713"/>
                  </a:lnTo>
                  <a:lnTo>
                    <a:pt x="13562" y="49929"/>
                  </a:lnTo>
                  <a:lnTo>
                    <a:pt x="27008" y="89993"/>
                  </a:lnTo>
                  <a:lnTo>
                    <a:pt x="40709" y="133045"/>
                  </a:lnTo>
                  <a:lnTo>
                    <a:pt x="48871" y="170917"/>
                  </a:lnTo>
                  <a:lnTo>
                    <a:pt x="61773" y="213345"/>
                  </a:lnTo>
                  <a:lnTo>
                    <a:pt x="62018" y="216645"/>
                  </a:lnTo>
                  <a:lnTo>
                    <a:pt x="64936" y="222956"/>
                  </a:lnTo>
                  <a:lnTo>
                    <a:pt x="71438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45"/>
            <p:cNvSpPr/>
            <p:nvPr/>
          </p:nvSpPr>
          <p:spPr>
            <a:xfrm>
              <a:off x="3821906" y="5969464"/>
              <a:ext cx="169665" cy="254529"/>
            </a:xfrm>
            <a:custGeom>
              <a:avLst/>
              <a:gdLst/>
              <a:ahLst/>
              <a:cxnLst/>
              <a:rect l="0" t="0" r="0" b="0"/>
              <a:pathLst>
                <a:path w="169665" h="254529">
                  <a:moveTo>
                    <a:pt x="0" y="4497"/>
                  </a:moveTo>
                  <a:lnTo>
                    <a:pt x="0" y="46737"/>
                  </a:lnTo>
                  <a:lnTo>
                    <a:pt x="7689" y="86678"/>
                  </a:lnTo>
                  <a:lnTo>
                    <a:pt x="11412" y="127105"/>
                  </a:lnTo>
                  <a:lnTo>
                    <a:pt x="23147" y="165098"/>
                  </a:lnTo>
                  <a:lnTo>
                    <a:pt x="33644" y="207052"/>
                  </a:lnTo>
                  <a:lnTo>
                    <a:pt x="35309" y="221228"/>
                  </a:lnTo>
                  <a:lnTo>
                    <a:pt x="36437" y="223398"/>
                  </a:lnTo>
                  <a:lnTo>
                    <a:pt x="38182" y="224845"/>
                  </a:lnTo>
                  <a:lnTo>
                    <a:pt x="43371" y="227167"/>
                  </a:lnTo>
                  <a:lnTo>
                    <a:pt x="43797" y="226366"/>
                  </a:lnTo>
                  <a:lnTo>
                    <a:pt x="44270" y="222829"/>
                  </a:lnTo>
                  <a:lnTo>
                    <a:pt x="41835" y="217950"/>
                  </a:lnTo>
                  <a:lnTo>
                    <a:pt x="39796" y="215260"/>
                  </a:lnTo>
                  <a:lnTo>
                    <a:pt x="39429" y="211483"/>
                  </a:lnTo>
                  <a:lnTo>
                    <a:pt x="44256" y="171260"/>
                  </a:lnTo>
                  <a:lnTo>
                    <a:pt x="44614" y="127395"/>
                  </a:lnTo>
                  <a:lnTo>
                    <a:pt x="45636" y="85577"/>
                  </a:lnTo>
                  <a:lnTo>
                    <a:pt x="53743" y="41349"/>
                  </a:lnTo>
                  <a:lnTo>
                    <a:pt x="69796" y="7779"/>
                  </a:lnTo>
                  <a:lnTo>
                    <a:pt x="75692" y="729"/>
                  </a:lnTo>
                  <a:lnTo>
                    <a:pt x="78242" y="0"/>
                  </a:lnTo>
                  <a:lnTo>
                    <a:pt x="80935" y="506"/>
                  </a:lnTo>
                  <a:lnTo>
                    <a:pt x="87565" y="2723"/>
                  </a:lnTo>
                  <a:lnTo>
                    <a:pt x="97126" y="3708"/>
                  </a:lnTo>
                  <a:lnTo>
                    <a:pt x="101461" y="5956"/>
                  </a:lnTo>
                  <a:lnTo>
                    <a:pt x="118705" y="24544"/>
                  </a:lnTo>
                  <a:lnTo>
                    <a:pt x="136891" y="63239"/>
                  </a:lnTo>
                  <a:lnTo>
                    <a:pt x="144733" y="103403"/>
                  </a:lnTo>
                  <a:lnTo>
                    <a:pt x="151865" y="147461"/>
                  </a:lnTo>
                  <a:lnTo>
                    <a:pt x="159370" y="192031"/>
                  </a:lnTo>
                  <a:lnTo>
                    <a:pt x="161457" y="219620"/>
                  </a:lnTo>
                  <a:lnTo>
                    <a:pt x="168813" y="242171"/>
                  </a:lnTo>
                  <a:lnTo>
                    <a:pt x="169664" y="2545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46"/>
            <p:cNvSpPr/>
            <p:nvPr/>
          </p:nvSpPr>
          <p:spPr>
            <a:xfrm>
              <a:off x="4047346" y="5975346"/>
              <a:ext cx="113889" cy="203998"/>
            </a:xfrm>
            <a:custGeom>
              <a:avLst/>
              <a:gdLst/>
              <a:ahLst/>
              <a:cxnLst/>
              <a:rect l="0" t="0" r="0" b="0"/>
              <a:pathLst>
                <a:path w="113889" h="203998">
                  <a:moveTo>
                    <a:pt x="113888" y="34333"/>
                  </a:moveTo>
                  <a:lnTo>
                    <a:pt x="113888" y="21031"/>
                  </a:lnTo>
                  <a:lnTo>
                    <a:pt x="111242" y="15854"/>
                  </a:lnTo>
                  <a:lnTo>
                    <a:pt x="109148" y="13084"/>
                  </a:lnTo>
                  <a:lnTo>
                    <a:pt x="104175" y="10006"/>
                  </a:lnTo>
                  <a:lnTo>
                    <a:pt x="98657" y="7647"/>
                  </a:lnTo>
                  <a:lnTo>
                    <a:pt x="89972" y="1731"/>
                  </a:lnTo>
                  <a:lnTo>
                    <a:pt x="84077" y="0"/>
                  </a:lnTo>
                  <a:lnTo>
                    <a:pt x="70439" y="3766"/>
                  </a:lnTo>
                  <a:lnTo>
                    <a:pt x="27168" y="25489"/>
                  </a:lnTo>
                  <a:lnTo>
                    <a:pt x="19783" y="32388"/>
                  </a:lnTo>
                  <a:lnTo>
                    <a:pt x="10048" y="48418"/>
                  </a:lnTo>
                  <a:lnTo>
                    <a:pt x="515" y="77354"/>
                  </a:lnTo>
                  <a:lnTo>
                    <a:pt x="0" y="91157"/>
                  </a:lnTo>
                  <a:lnTo>
                    <a:pt x="7002" y="134645"/>
                  </a:lnTo>
                  <a:lnTo>
                    <a:pt x="11152" y="147046"/>
                  </a:lnTo>
                  <a:lnTo>
                    <a:pt x="35383" y="178387"/>
                  </a:lnTo>
                  <a:lnTo>
                    <a:pt x="78169" y="2039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47"/>
            <p:cNvSpPr/>
            <p:nvPr/>
          </p:nvSpPr>
          <p:spPr>
            <a:xfrm>
              <a:off x="4205882" y="6010216"/>
              <a:ext cx="151806" cy="193995"/>
            </a:xfrm>
            <a:custGeom>
              <a:avLst/>
              <a:gdLst/>
              <a:ahLst/>
              <a:cxnLst/>
              <a:rect l="0" t="0" r="0" b="0"/>
              <a:pathLst>
                <a:path w="151806" h="193995">
                  <a:moveTo>
                    <a:pt x="0" y="17323"/>
                  </a:moveTo>
                  <a:lnTo>
                    <a:pt x="993" y="48367"/>
                  </a:lnTo>
                  <a:lnTo>
                    <a:pt x="14240" y="90049"/>
                  </a:lnTo>
                  <a:lnTo>
                    <a:pt x="22123" y="128838"/>
                  </a:lnTo>
                  <a:lnTo>
                    <a:pt x="40756" y="171018"/>
                  </a:lnTo>
                  <a:lnTo>
                    <a:pt x="44487" y="182807"/>
                  </a:lnTo>
                  <a:lnTo>
                    <a:pt x="52186" y="193994"/>
                  </a:lnTo>
                  <a:lnTo>
                    <a:pt x="52650" y="193643"/>
                  </a:lnTo>
                  <a:lnTo>
                    <a:pt x="53166" y="190607"/>
                  </a:lnTo>
                  <a:lnTo>
                    <a:pt x="50749" y="185950"/>
                  </a:lnTo>
                  <a:lnTo>
                    <a:pt x="47360" y="180573"/>
                  </a:lnTo>
                  <a:lnTo>
                    <a:pt x="37066" y="140033"/>
                  </a:lnTo>
                  <a:lnTo>
                    <a:pt x="35838" y="96247"/>
                  </a:lnTo>
                  <a:lnTo>
                    <a:pt x="35730" y="56414"/>
                  </a:lnTo>
                  <a:lnTo>
                    <a:pt x="36713" y="33276"/>
                  </a:lnTo>
                  <a:lnTo>
                    <a:pt x="42849" y="21498"/>
                  </a:lnTo>
                  <a:lnTo>
                    <a:pt x="56711" y="5575"/>
                  </a:lnTo>
                  <a:lnTo>
                    <a:pt x="62577" y="2179"/>
                  </a:lnTo>
                  <a:lnTo>
                    <a:pt x="74428" y="0"/>
                  </a:lnTo>
                  <a:lnTo>
                    <a:pt x="93453" y="6699"/>
                  </a:lnTo>
                  <a:lnTo>
                    <a:pt x="136788" y="32239"/>
                  </a:lnTo>
                  <a:lnTo>
                    <a:pt x="151805" y="441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48"/>
            <p:cNvSpPr/>
            <p:nvPr/>
          </p:nvSpPr>
          <p:spPr>
            <a:xfrm>
              <a:off x="4366617" y="6020008"/>
              <a:ext cx="321470" cy="221275"/>
            </a:xfrm>
            <a:custGeom>
              <a:avLst/>
              <a:gdLst/>
              <a:ahLst/>
              <a:cxnLst/>
              <a:rect l="0" t="0" r="0" b="0"/>
              <a:pathLst>
                <a:path w="321470" h="221275">
                  <a:moveTo>
                    <a:pt x="0" y="87898"/>
                  </a:moveTo>
                  <a:lnTo>
                    <a:pt x="39902" y="86906"/>
                  </a:lnTo>
                  <a:lnTo>
                    <a:pt x="80438" y="76875"/>
                  </a:lnTo>
                  <a:lnTo>
                    <a:pt x="98247" y="72064"/>
                  </a:lnTo>
                  <a:lnTo>
                    <a:pt x="109150" y="69946"/>
                  </a:lnTo>
                  <a:lnTo>
                    <a:pt x="120866" y="63176"/>
                  </a:lnTo>
                  <a:lnTo>
                    <a:pt x="130621" y="53894"/>
                  </a:lnTo>
                  <a:lnTo>
                    <a:pt x="138803" y="40009"/>
                  </a:lnTo>
                  <a:lnTo>
                    <a:pt x="142071" y="25926"/>
                  </a:lnTo>
                  <a:lnTo>
                    <a:pt x="142716" y="13590"/>
                  </a:lnTo>
                  <a:lnTo>
                    <a:pt x="141776" y="11570"/>
                  </a:lnTo>
                  <a:lnTo>
                    <a:pt x="140159" y="10224"/>
                  </a:lnTo>
                  <a:lnTo>
                    <a:pt x="135714" y="7736"/>
                  </a:lnTo>
                  <a:lnTo>
                    <a:pt x="130432" y="3322"/>
                  </a:lnTo>
                  <a:lnTo>
                    <a:pt x="122131" y="699"/>
                  </a:lnTo>
                  <a:lnTo>
                    <a:pt x="117139" y="0"/>
                  </a:lnTo>
                  <a:lnTo>
                    <a:pt x="108947" y="1869"/>
                  </a:lnTo>
                  <a:lnTo>
                    <a:pt x="69174" y="23533"/>
                  </a:lnTo>
                  <a:lnTo>
                    <a:pt x="54307" y="44059"/>
                  </a:lnTo>
                  <a:lnTo>
                    <a:pt x="35783" y="81685"/>
                  </a:lnTo>
                  <a:lnTo>
                    <a:pt x="28565" y="110483"/>
                  </a:lnTo>
                  <a:lnTo>
                    <a:pt x="32056" y="133947"/>
                  </a:lnTo>
                  <a:lnTo>
                    <a:pt x="47826" y="173819"/>
                  </a:lnTo>
                  <a:lnTo>
                    <a:pt x="61355" y="191959"/>
                  </a:lnTo>
                  <a:lnTo>
                    <a:pt x="83704" y="208737"/>
                  </a:lnTo>
                  <a:lnTo>
                    <a:pt x="101310" y="217519"/>
                  </a:lnTo>
                  <a:lnTo>
                    <a:pt x="130983" y="221274"/>
                  </a:lnTo>
                  <a:lnTo>
                    <a:pt x="160921" y="214602"/>
                  </a:lnTo>
                  <a:lnTo>
                    <a:pt x="180744" y="205587"/>
                  </a:lnTo>
                  <a:lnTo>
                    <a:pt x="223194" y="172433"/>
                  </a:lnTo>
                  <a:lnTo>
                    <a:pt x="256311" y="132913"/>
                  </a:lnTo>
                  <a:lnTo>
                    <a:pt x="279642" y="90895"/>
                  </a:lnTo>
                  <a:lnTo>
                    <a:pt x="290680" y="67067"/>
                  </a:lnTo>
                  <a:lnTo>
                    <a:pt x="292902" y="55158"/>
                  </a:lnTo>
                  <a:lnTo>
                    <a:pt x="291244" y="45897"/>
                  </a:lnTo>
                  <a:lnTo>
                    <a:pt x="284732" y="35105"/>
                  </a:lnTo>
                  <a:lnTo>
                    <a:pt x="273643" y="22569"/>
                  </a:lnTo>
                  <a:lnTo>
                    <a:pt x="267801" y="19175"/>
                  </a:lnTo>
                  <a:lnTo>
                    <a:pt x="256288" y="17265"/>
                  </a:lnTo>
                  <a:lnTo>
                    <a:pt x="251226" y="16997"/>
                  </a:lnTo>
                  <a:lnTo>
                    <a:pt x="242956" y="19345"/>
                  </a:lnTo>
                  <a:lnTo>
                    <a:pt x="207945" y="42206"/>
                  </a:lnTo>
                  <a:lnTo>
                    <a:pt x="201561" y="53038"/>
                  </a:lnTo>
                  <a:lnTo>
                    <a:pt x="189063" y="93901"/>
                  </a:lnTo>
                  <a:lnTo>
                    <a:pt x="187658" y="121886"/>
                  </a:lnTo>
                  <a:lnTo>
                    <a:pt x="190229" y="130454"/>
                  </a:lnTo>
                  <a:lnTo>
                    <a:pt x="199964" y="144039"/>
                  </a:lnTo>
                  <a:lnTo>
                    <a:pt x="208267" y="147576"/>
                  </a:lnTo>
                  <a:lnTo>
                    <a:pt x="234795" y="150240"/>
                  </a:lnTo>
                  <a:lnTo>
                    <a:pt x="248714" y="145617"/>
                  </a:lnTo>
                  <a:lnTo>
                    <a:pt x="257052" y="138025"/>
                  </a:lnTo>
                  <a:lnTo>
                    <a:pt x="272600" y="117393"/>
                  </a:lnTo>
                  <a:lnTo>
                    <a:pt x="278632" y="98832"/>
                  </a:lnTo>
                  <a:lnTo>
                    <a:pt x="282586" y="91765"/>
                  </a:lnTo>
                  <a:lnTo>
                    <a:pt x="285713" y="79134"/>
                  </a:lnTo>
                  <a:lnTo>
                    <a:pt x="286742" y="118289"/>
                  </a:lnTo>
                  <a:lnTo>
                    <a:pt x="300571" y="162163"/>
                  </a:lnTo>
                  <a:lnTo>
                    <a:pt x="303209" y="179759"/>
                  </a:lnTo>
                  <a:lnTo>
                    <a:pt x="304335" y="181882"/>
                  </a:lnTo>
                  <a:lnTo>
                    <a:pt x="306077" y="183297"/>
                  </a:lnTo>
                  <a:lnTo>
                    <a:pt x="310659" y="184868"/>
                  </a:lnTo>
                  <a:lnTo>
                    <a:pt x="321469" y="1861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49"/>
            <p:cNvSpPr/>
            <p:nvPr/>
          </p:nvSpPr>
          <p:spPr>
            <a:xfrm>
              <a:off x="4741664" y="5991984"/>
              <a:ext cx="62508" cy="223079"/>
            </a:xfrm>
            <a:custGeom>
              <a:avLst/>
              <a:gdLst/>
              <a:ahLst/>
              <a:cxnLst/>
              <a:rect l="0" t="0" r="0" b="0"/>
              <a:pathLst>
                <a:path w="62508" h="223079">
                  <a:moveTo>
                    <a:pt x="62507" y="53414"/>
                  </a:moveTo>
                  <a:lnTo>
                    <a:pt x="62507" y="27683"/>
                  </a:lnTo>
                  <a:lnTo>
                    <a:pt x="59862" y="19489"/>
                  </a:lnTo>
                  <a:lnTo>
                    <a:pt x="56371" y="12539"/>
                  </a:lnTo>
                  <a:lnTo>
                    <a:pt x="54820" y="6143"/>
                  </a:lnTo>
                  <a:lnTo>
                    <a:pt x="53413" y="4041"/>
                  </a:lnTo>
                  <a:lnTo>
                    <a:pt x="51484" y="2639"/>
                  </a:lnTo>
                  <a:lnTo>
                    <a:pt x="46694" y="1082"/>
                  </a:lnTo>
                  <a:lnTo>
                    <a:pt x="37360" y="0"/>
                  </a:lnTo>
                  <a:lnTo>
                    <a:pt x="31464" y="4625"/>
                  </a:lnTo>
                  <a:lnTo>
                    <a:pt x="28867" y="12217"/>
                  </a:lnTo>
                  <a:lnTo>
                    <a:pt x="26910" y="50641"/>
                  </a:lnTo>
                  <a:lnTo>
                    <a:pt x="26805" y="89944"/>
                  </a:lnTo>
                  <a:lnTo>
                    <a:pt x="27788" y="106360"/>
                  </a:lnTo>
                  <a:lnTo>
                    <a:pt x="34478" y="143999"/>
                  </a:lnTo>
                  <a:lnTo>
                    <a:pt x="35609" y="183974"/>
                  </a:lnTo>
                  <a:lnTo>
                    <a:pt x="33024" y="193462"/>
                  </a:lnTo>
                  <a:lnTo>
                    <a:pt x="28637" y="204382"/>
                  </a:lnTo>
                  <a:lnTo>
                    <a:pt x="28020" y="207637"/>
                  </a:lnTo>
                  <a:lnTo>
                    <a:pt x="22414" y="216959"/>
                  </a:lnTo>
                  <a:lnTo>
                    <a:pt x="17237" y="220359"/>
                  </a:lnTo>
                  <a:lnTo>
                    <a:pt x="8745" y="222273"/>
                  </a:lnTo>
                  <a:lnTo>
                    <a:pt x="0" y="2230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50"/>
            <p:cNvSpPr/>
            <p:nvPr/>
          </p:nvSpPr>
          <p:spPr>
            <a:xfrm>
              <a:off x="4804171" y="6072241"/>
              <a:ext cx="169097" cy="142822"/>
            </a:xfrm>
            <a:custGeom>
              <a:avLst/>
              <a:gdLst/>
              <a:ahLst/>
              <a:cxnLst/>
              <a:rect l="0" t="0" r="0" b="0"/>
              <a:pathLst>
                <a:path w="169097" h="142822">
                  <a:moveTo>
                    <a:pt x="0" y="26735"/>
                  </a:moveTo>
                  <a:lnTo>
                    <a:pt x="39034" y="26735"/>
                  </a:lnTo>
                  <a:lnTo>
                    <a:pt x="81900" y="34423"/>
                  </a:lnTo>
                  <a:lnTo>
                    <a:pt x="121651" y="35556"/>
                  </a:lnTo>
                  <a:lnTo>
                    <a:pt x="144783" y="34651"/>
                  </a:lnTo>
                  <a:lnTo>
                    <a:pt x="165340" y="26569"/>
                  </a:lnTo>
                  <a:lnTo>
                    <a:pt x="166782" y="24640"/>
                  </a:lnTo>
                  <a:lnTo>
                    <a:pt x="168383" y="19851"/>
                  </a:lnTo>
                  <a:lnTo>
                    <a:pt x="169096" y="14415"/>
                  </a:lnTo>
                  <a:lnTo>
                    <a:pt x="168293" y="12569"/>
                  </a:lnTo>
                  <a:lnTo>
                    <a:pt x="166766" y="11338"/>
                  </a:lnTo>
                  <a:lnTo>
                    <a:pt x="162423" y="8978"/>
                  </a:lnTo>
                  <a:lnTo>
                    <a:pt x="154400" y="3063"/>
                  </a:lnTo>
                  <a:lnTo>
                    <a:pt x="148660" y="1331"/>
                  </a:lnTo>
                  <a:lnTo>
                    <a:pt x="106918" y="0"/>
                  </a:lnTo>
                  <a:lnTo>
                    <a:pt x="95144" y="962"/>
                  </a:lnTo>
                  <a:lnTo>
                    <a:pt x="65471" y="12378"/>
                  </a:lnTo>
                  <a:lnTo>
                    <a:pt x="34506" y="37447"/>
                  </a:lnTo>
                  <a:lnTo>
                    <a:pt x="24335" y="51957"/>
                  </a:lnTo>
                  <a:lnTo>
                    <a:pt x="19778" y="68824"/>
                  </a:lnTo>
                  <a:lnTo>
                    <a:pt x="21359" y="80499"/>
                  </a:lnTo>
                  <a:lnTo>
                    <a:pt x="38901" y="121996"/>
                  </a:lnTo>
                  <a:lnTo>
                    <a:pt x="44649" y="142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51"/>
            <p:cNvSpPr/>
            <p:nvPr/>
          </p:nvSpPr>
          <p:spPr>
            <a:xfrm>
              <a:off x="5018484" y="5993612"/>
              <a:ext cx="98228" cy="253197"/>
            </a:xfrm>
            <a:custGeom>
              <a:avLst/>
              <a:gdLst/>
              <a:ahLst/>
              <a:cxnLst/>
              <a:rect l="0" t="0" r="0" b="0"/>
              <a:pathLst>
                <a:path w="98228" h="253197">
                  <a:moveTo>
                    <a:pt x="98227" y="51786"/>
                  </a:moveTo>
                  <a:lnTo>
                    <a:pt x="91098" y="43666"/>
                  </a:lnTo>
                  <a:lnTo>
                    <a:pt x="77236" y="23107"/>
                  </a:lnTo>
                  <a:lnTo>
                    <a:pt x="48444" y="2241"/>
                  </a:lnTo>
                  <a:lnTo>
                    <a:pt x="42035" y="0"/>
                  </a:lnTo>
                  <a:lnTo>
                    <a:pt x="38938" y="395"/>
                  </a:lnTo>
                  <a:lnTo>
                    <a:pt x="32850" y="3479"/>
                  </a:lnTo>
                  <a:lnTo>
                    <a:pt x="23845" y="10794"/>
                  </a:lnTo>
                  <a:lnTo>
                    <a:pt x="20520" y="16370"/>
                  </a:lnTo>
                  <a:lnTo>
                    <a:pt x="18647" y="27732"/>
                  </a:lnTo>
                  <a:lnTo>
                    <a:pt x="19203" y="39111"/>
                  </a:lnTo>
                  <a:lnTo>
                    <a:pt x="30335" y="79258"/>
                  </a:lnTo>
                  <a:lnTo>
                    <a:pt x="44723" y="123313"/>
                  </a:lnTo>
                  <a:lnTo>
                    <a:pt x="59541" y="167884"/>
                  </a:lnTo>
                  <a:lnTo>
                    <a:pt x="69675" y="207782"/>
                  </a:lnTo>
                  <a:lnTo>
                    <a:pt x="71392" y="245034"/>
                  </a:lnTo>
                  <a:lnTo>
                    <a:pt x="69423" y="246102"/>
                  </a:lnTo>
                  <a:lnTo>
                    <a:pt x="58163" y="248598"/>
                  </a:lnTo>
                  <a:lnTo>
                    <a:pt x="51317" y="252697"/>
                  </a:lnTo>
                  <a:lnTo>
                    <a:pt x="48101" y="253196"/>
                  </a:lnTo>
                  <a:lnTo>
                    <a:pt x="44965" y="252537"/>
                  </a:lnTo>
                  <a:lnTo>
                    <a:pt x="37845" y="250148"/>
                  </a:lnTo>
                  <a:lnTo>
                    <a:pt x="17103" y="245970"/>
                  </a:lnTo>
                  <a:lnTo>
                    <a:pt x="0" y="2393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SMARTInkShape-Group23"/>
          <p:cNvGrpSpPr/>
          <p:nvPr/>
        </p:nvGrpSpPr>
        <p:grpSpPr>
          <a:xfrm>
            <a:off x="5152430" y="3482578"/>
            <a:ext cx="776883" cy="455415"/>
            <a:chOff x="5152430" y="3482578"/>
            <a:chExt cx="776883" cy="455415"/>
          </a:xfrm>
        </p:grpSpPr>
        <p:sp>
          <p:nvSpPr>
            <p:cNvPr id="98" name="SMARTInkShape-152"/>
            <p:cNvSpPr/>
            <p:nvPr/>
          </p:nvSpPr>
          <p:spPr>
            <a:xfrm>
              <a:off x="5152430" y="3545198"/>
              <a:ext cx="776883" cy="62396"/>
            </a:xfrm>
            <a:custGeom>
              <a:avLst/>
              <a:gdLst/>
              <a:ahLst/>
              <a:cxnLst/>
              <a:rect l="0" t="0" r="0" b="0"/>
              <a:pathLst>
                <a:path w="776883" h="62396">
                  <a:moveTo>
                    <a:pt x="0" y="17747"/>
                  </a:moveTo>
                  <a:lnTo>
                    <a:pt x="4739" y="13007"/>
                  </a:lnTo>
                  <a:lnTo>
                    <a:pt x="12358" y="10679"/>
                  </a:lnTo>
                  <a:lnTo>
                    <a:pt x="48260" y="8071"/>
                  </a:lnTo>
                  <a:lnTo>
                    <a:pt x="87170" y="2753"/>
                  </a:lnTo>
                  <a:lnTo>
                    <a:pt x="119109" y="1161"/>
                  </a:lnTo>
                  <a:lnTo>
                    <a:pt x="155794" y="454"/>
                  </a:lnTo>
                  <a:lnTo>
                    <a:pt x="196242" y="139"/>
                  </a:lnTo>
                  <a:lnTo>
                    <a:pt x="240676" y="0"/>
                  </a:lnTo>
                  <a:lnTo>
                    <a:pt x="263638" y="955"/>
                  </a:lnTo>
                  <a:lnTo>
                    <a:pt x="286884" y="2584"/>
                  </a:lnTo>
                  <a:lnTo>
                    <a:pt x="310319" y="4662"/>
                  </a:lnTo>
                  <a:lnTo>
                    <a:pt x="334871" y="7039"/>
                  </a:lnTo>
                  <a:lnTo>
                    <a:pt x="360170" y="9616"/>
                  </a:lnTo>
                  <a:lnTo>
                    <a:pt x="385965" y="12326"/>
                  </a:lnTo>
                  <a:lnTo>
                    <a:pt x="413083" y="14133"/>
                  </a:lnTo>
                  <a:lnTo>
                    <a:pt x="441084" y="15338"/>
                  </a:lnTo>
                  <a:lnTo>
                    <a:pt x="469672" y="16141"/>
                  </a:lnTo>
                  <a:lnTo>
                    <a:pt x="497662" y="18661"/>
                  </a:lnTo>
                  <a:lnTo>
                    <a:pt x="525251" y="22325"/>
                  </a:lnTo>
                  <a:lnTo>
                    <a:pt x="552573" y="26752"/>
                  </a:lnTo>
                  <a:lnTo>
                    <a:pt x="578726" y="30696"/>
                  </a:lnTo>
                  <a:lnTo>
                    <a:pt x="604098" y="34317"/>
                  </a:lnTo>
                  <a:lnTo>
                    <a:pt x="628950" y="37723"/>
                  </a:lnTo>
                  <a:lnTo>
                    <a:pt x="652464" y="40986"/>
                  </a:lnTo>
                  <a:lnTo>
                    <a:pt x="697112" y="47258"/>
                  </a:lnTo>
                  <a:lnTo>
                    <a:pt x="732169" y="53353"/>
                  </a:lnTo>
                  <a:lnTo>
                    <a:pt x="776882" y="623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53"/>
            <p:cNvSpPr/>
            <p:nvPr/>
          </p:nvSpPr>
          <p:spPr>
            <a:xfrm>
              <a:off x="5536406" y="3482578"/>
              <a:ext cx="285751" cy="455415"/>
            </a:xfrm>
            <a:custGeom>
              <a:avLst/>
              <a:gdLst/>
              <a:ahLst/>
              <a:cxnLst/>
              <a:rect l="0" t="0" r="0" b="0"/>
              <a:pathLst>
                <a:path w="285751" h="455415">
                  <a:moveTo>
                    <a:pt x="0" y="0"/>
                  </a:moveTo>
                  <a:lnTo>
                    <a:pt x="0" y="4741"/>
                  </a:lnTo>
                  <a:lnTo>
                    <a:pt x="8121" y="23353"/>
                  </a:lnTo>
                  <a:lnTo>
                    <a:pt x="33096" y="62601"/>
                  </a:lnTo>
                  <a:lnTo>
                    <a:pt x="61731" y="107184"/>
                  </a:lnTo>
                  <a:lnTo>
                    <a:pt x="82006" y="138918"/>
                  </a:lnTo>
                  <a:lnTo>
                    <a:pt x="107555" y="176174"/>
                  </a:lnTo>
                  <a:lnTo>
                    <a:pt x="135445" y="218529"/>
                  </a:lnTo>
                  <a:lnTo>
                    <a:pt x="149828" y="240936"/>
                  </a:lnTo>
                  <a:lnTo>
                    <a:pt x="164377" y="263812"/>
                  </a:lnTo>
                  <a:lnTo>
                    <a:pt x="179039" y="286999"/>
                  </a:lnTo>
                  <a:lnTo>
                    <a:pt x="193773" y="310396"/>
                  </a:lnTo>
                  <a:lnTo>
                    <a:pt x="210541" y="336907"/>
                  </a:lnTo>
                  <a:lnTo>
                    <a:pt x="228665" y="365495"/>
                  </a:lnTo>
                  <a:lnTo>
                    <a:pt x="247694" y="395468"/>
                  </a:lnTo>
                  <a:lnTo>
                    <a:pt x="274475" y="437652"/>
                  </a:lnTo>
                  <a:lnTo>
                    <a:pt x="285750" y="4554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24"/>
          <p:cNvGrpSpPr/>
          <p:nvPr/>
        </p:nvGrpSpPr>
        <p:grpSpPr>
          <a:xfrm>
            <a:off x="4616648" y="4054078"/>
            <a:ext cx="321470" cy="303610"/>
            <a:chOff x="4616648" y="4054078"/>
            <a:chExt cx="321470" cy="303610"/>
          </a:xfrm>
        </p:grpSpPr>
        <p:sp>
          <p:nvSpPr>
            <p:cNvPr id="101" name="SMARTInkShape-154"/>
            <p:cNvSpPr/>
            <p:nvPr/>
          </p:nvSpPr>
          <p:spPr>
            <a:xfrm>
              <a:off x="4705945" y="4054078"/>
              <a:ext cx="142876" cy="303610"/>
            </a:xfrm>
            <a:custGeom>
              <a:avLst/>
              <a:gdLst/>
              <a:ahLst/>
              <a:cxnLst/>
              <a:rect l="0" t="0" r="0" b="0"/>
              <a:pathLst>
                <a:path w="142876" h="303610">
                  <a:moveTo>
                    <a:pt x="0" y="0"/>
                  </a:moveTo>
                  <a:lnTo>
                    <a:pt x="0" y="4741"/>
                  </a:lnTo>
                  <a:lnTo>
                    <a:pt x="15232" y="47268"/>
                  </a:lnTo>
                  <a:lnTo>
                    <a:pt x="29504" y="90402"/>
                  </a:lnTo>
                  <a:lnTo>
                    <a:pt x="45453" y="127988"/>
                  </a:lnTo>
                  <a:lnTo>
                    <a:pt x="65392" y="170545"/>
                  </a:lnTo>
                  <a:lnTo>
                    <a:pt x="90151" y="211927"/>
                  </a:lnTo>
                  <a:lnTo>
                    <a:pt x="113694" y="249324"/>
                  </a:lnTo>
                  <a:lnTo>
                    <a:pt x="137416" y="293227"/>
                  </a:lnTo>
                  <a:lnTo>
                    <a:pt x="142875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55"/>
            <p:cNvSpPr/>
            <p:nvPr/>
          </p:nvSpPr>
          <p:spPr>
            <a:xfrm>
              <a:off x="4616648" y="4125515"/>
              <a:ext cx="321470" cy="44650"/>
            </a:xfrm>
            <a:custGeom>
              <a:avLst/>
              <a:gdLst/>
              <a:ahLst/>
              <a:cxnLst/>
              <a:rect l="0" t="0" r="0" b="0"/>
              <a:pathLst>
                <a:path w="321470" h="44650">
                  <a:moveTo>
                    <a:pt x="321469" y="0"/>
                  </a:moveTo>
                  <a:lnTo>
                    <a:pt x="316729" y="0"/>
                  </a:lnTo>
                  <a:lnTo>
                    <a:pt x="311755" y="2646"/>
                  </a:lnTo>
                  <a:lnTo>
                    <a:pt x="306238" y="6137"/>
                  </a:lnTo>
                  <a:lnTo>
                    <a:pt x="300479" y="7689"/>
                  </a:lnTo>
                  <a:lnTo>
                    <a:pt x="261011" y="8766"/>
                  </a:lnTo>
                  <a:lnTo>
                    <a:pt x="221204" y="8881"/>
                  </a:lnTo>
                  <a:lnTo>
                    <a:pt x="177990" y="11562"/>
                  </a:lnTo>
                  <a:lnTo>
                    <a:pt x="146576" y="16053"/>
                  </a:lnTo>
                  <a:lnTo>
                    <a:pt x="109462" y="21356"/>
                  </a:lnTo>
                  <a:lnTo>
                    <a:pt x="75109" y="27020"/>
                  </a:lnTo>
                  <a:lnTo>
                    <a:pt x="33169" y="35788"/>
                  </a:lnTo>
                  <a:lnTo>
                    <a:pt x="0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7448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858001" cy="1320800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836836"/>
              </p:ext>
            </p:extLst>
          </p:nvPr>
        </p:nvGraphicFramePr>
        <p:xfrm>
          <a:off x="228600" y="914400"/>
          <a:ext cx="7315202" cy="57302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37189"/>
                <a:gridCol w="2903508"/>
                <a:gridCol w="3074505"/>
              </a:tblGrid>
              <a:tr h="43976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How are these terms</a:t>
                      </a:r>
                      <a:r>
                        <a:rPr lang="en-US" sz="2200" baseline="0" dirty="0" smtClean="0"/>
                        <a:t> different from one another?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Result</a:t>
                      </a:r>
                      <a:endParaRPr lang="en-US" sz="2200" dirty="0"/>
                    </a:p>
                  </a:txBody>
                  <a:tcPr/>
                </a:tc>
              </a:tr>
              <a:tr h="108434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ATOM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Same number of electrons and protons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200" dirty="0" smtClean="0"/>
                        <a:t>Neutral</a:t>
                      </a:r>
                      <a:r>
                        <a:rPr lang="en-US" sz="2200" baseline="0" dirty="0" smtClean="0"/>
                        <a:t> (zero) charge, changing the protons changes the identity</a:t>
                      </a:r>
                      <a:endParaRPr lang="en-US" sz="2200" dirty="0"/>
                    </a:p>
                  </a:txBody>
                  <a:tcPr/>
                </a:tc>
              </a:tr>
              <a:tr h="140964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ISOTOPE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Same</a:t>
                      </a:r>
                      <a:r>
                        <a:rPr lang="en-US" sz="2200" baseline="0" dirty="0" smtClean="0"/>
                        <a:t> number of protons and electrons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Different number of neutrons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200" dirty="0" smtClean="0"/>
                        <a:t>Changes the mass</a:t>
                      </a:r>
                      <a:endParaRPr lang="en-US" sz="2200" dirty="0"/>
                    </a:p>
                  </a:txBody>
                  <a:tcPr/>
                </a:tc>
              </a:tr>
              <a:tr h="140964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Same number</a:t>
                      </a:r>
                      <a:r>
                        <a:rPr lang="en-US" sz="2200" baseline="0" dirty="0" smtClean="0"/>
                        <a:t> of protons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Different number of electrons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200" dirty="0" smtClean="0"/>
                        <a:t>Changes the charge to</a:t>
                      </a:r>
                      <a:r>
                        <a:rPr lang="en-US" sz="2200" baseline="0" dirty="0" smtClean="0"/>
                        <a:t> be positive (lose electrons) or negative (gain electron)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4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304800"/>
            <a:ext cx="7239000" cy="1320800"/>
          </a:xfrm>
        </p:spPr>
        <p:txBody>
          <a:bodyPr/>
          <a:lstStyle/>
          <a:p>
            <a:r>
              <a:rPr lang="en-US" dirty="0" smtClean="0"/>
              <a:t>HOW DO YOU KNOW IF AN ATOM WILL GAIN OR LOSE ELECTRONS?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25600"/>
            <a:ext cx="7543800" cy="44157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Atoms are lazy (like people) and want to become stable using the least amount of energy possible.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/>
              <a:t>STABILITY </a:t>
            </a:r>
            <a:r>
              <a:rPr lang="en-US" sz="2800" dirty="0" smtClean="0"/>
              <a:t>= </a:t>
            </a:r>
          </a:p>
        </p:txBody>
      </p:sp>
      <p:grpSp>
        <p:nvGrpSpPr>
          <p:cNvPr id="21" name="SMARTInkShape-Group25"/>
          <p:cNvGrpSpPr/>
          <p:nvPr/>
        </p:nvGrpSpPr>
        <p:grpSpPr>
          <a:xfrm>
            <a:off x="2393156" y="4125515"/>
            <a:ext cx="3786188" cy="463772"/>
            <a:chOff x="2393156" y="4125515"/>
            <a:chExt cx="3786188" cy="463772"/>
          </a:xfrm>
        </p:grpSpPr>
        <p:sp>
          <p:nvSpPr>
            <p:cNvPr id="4" name="SMARTInkShape-156"/>
            <p:cNvSpPr/>
            <p:nvPr/>
          </p:nvSpPr>
          <p:spPr>
            <a:xfrm>
              <a:off x="5991820" y="4188023"/>
              <a:ext cx="17860" cy="357189"/>
            </a:xfrm>
            <a:custGeom>
              <a:avLst/>
              <a:gdLst/>
              <a:ahLst/>
              <a:cxnLst/>
              <a:rect l="0" t="0" r="0" b="0"/>
              <a:pathLst>
                <a:path w="17860" h="357189">
                  <a:moveTo>
                    <a:pt x="0" y="0"/>
                  </a:moveTo>
                  <a:lnTo>
                    <a:pt x="0" y="39217"/>
                  </a:lnTo>
                  <a:lnTo>
                    <a:pt x="0" y="76869"/>
                  </a:lnTo>
                  <a:lnTo>
                    <a:pt x="0" y="110861"/>
                  </a:lnTo>
                  <a:lnTo>
                    <a:pt x="0" y="146067"/>
                  </a:lnTo>
                  <a:lnTo>
                    <a:pt x="4740" y="181634"/>
                  </a:lnTo>
                  <a:lnTo>
                    <a:pt x="8102" y="223071"/>
                  </a:lnTo>
                  <a:lnTo>
                    <a:pt x="8766" y="265799"/>
                  </a:lnTo>
                  <a:lnTo>
                    <a:pt x="11527" y="291414"/>
                  </a:lnTo>
                  <a:lnTo>
                    <a:pt x="17026" y="324016"/>
                  </a:lnTo>
                  <a:lnTo>
                    <a:pt x="17859" y="357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57"/>
            <p:cNvSpPr/>
            <p:nvPr/>
          </p:nvSpPr>
          <p:spPr>
            <a:xfrm>
              <a:off x="6116836" y="4125515"/>
              <a:ext cx="62508" cy="446486"/>
            </a:xfrm>
            <a:custGeom>
              <a:avLst/>
              <a:gdLst/>
              <a:ahLst/>
              <a:cxnLst/>
              <a:rect l="0" t="0" r="0" b="0"/>
              <a:pathLst>
                <a:path w="62508" h="446486">
                  <a:moveTo>
                    <a:pt x="0" y="0"/>
                  </a:moveTo>
                  <a:lnTo>
                    <a:pt x="0" y="40313"/>
                  </a:lnTo>
                  <a:lnTo>
                    <a:pt x="2645" y="74991"/>
                  </a:lnTo>
                  <a:lnTo>
                    <a:pt x="7067" y="108210"/>
                  </a:lnTo>
                  <a:lnTo>
                    <a:pt x="8378" y="145833"/>
                  </a:lnTo>
                  <a:lnTo>
                    <a:pt x="11412" y="185754"/>
                  </a:lnTo>
                  <a:lnTo>
                    <a:pt x="15949" y="225364"/>
                  </a:lnTo>
                  <a:lnTo>
                    <a:pt x="19939" y="268520"/>
                  </a:lnTo>
                  <a:lnTo>
                    <a:pt x="27405" y="310080"/>
                  </a:lnTo>
                  <a:lnTo>
                    <a:pt x="35901" y="350176"/>
                  </a:lnTo>
                  <a:lnTo>
                    <a:pt x="44702" y="390829"/>
                  </a:lnTo>
                  <a:lnTo>
                    <a:pt x="56564" y="430641"/>
                  </a:lnTo>
                  <a:lnTo>
                    <a:pt x="62507" y="4464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58"/>
            <p:cNvSpPr/>
            <p:nvPr/>
          </p:nvSpPr>
          <p:spPr>
            <a:xfrm>
              <a:off x="5723929" y="4341602"/>
              <a:ext cx="160736" cy="212539"/>
            </a:xfrm>
            <a:custGeom>
              <a:avLst/>
              <a:gdLst/>
              <a:ahLst/>
              <a:cxnLst/>
              <a:rect l="0" t="0" r="0" b="0"/>
              <a:pathLst>
                <a:path w="160736" h="212539">
                  <a:moveTo>
                    <a:pt x="0" y="132171"/>
                  </a:moveTo>
                  <a:lnTo>
                    <a:pt x="0" y="127431"/>
                  </a:lnTo>
                  <a:lnTo>
                    <a:pt x="992" y="126034"/>
                  </a:lnTo>
                  <a:lnTo>
                    <a:pt x="2646" y="125104"/>
                  </a:lnTo>
                  <a:lnTo>
                    <a:pt x="44950" y="107844"/>
                  </a:lnTo>
                  <a:lnTo>
                    <a:pt x="62597" y="103466"/>
                  </a:lnTo>
                  <a:lnTo>
                    <a:pt x="92285" y="89255"/>
                  </a:lnTo>
                  <a:lnTo>
                    <a:pt x="127471" y="58115"/>
                  </a:lnTo>
                  <a:lnTo>
                    <a:pt x="138803" y="39785"/>
                  </a:lnTo>
                  <a:lnTo>
                    <a:pt x="141065" y="32241"/>
                  </a:lnTo>
                  <a:lnTo>
                    <a:pt x="140677" y="28840"/>
                  </a:lnTo>
                  <a:lnTo>
                    <a:pt x="137598" y="22415"/>
                  </a:lnTo>
                  <a:lnTo>
                    <a:pt x="121837" y="4212"/>
                  </a:lnTo>
                  <a:lnTo>
                    <a:pt x="113351" y="887"/>
                  </a:lnTo>
                  <a:lnTo>
                    <a:pt x="108310" y="0"/>
                  </a:lnTo>
                  <a:lnTo>
                    <a:pt x="97416" y="1660"/>
                  </a:lnTo>
                  <a:lnTo>
                    <a:pt x="68355" y="8417"/>
                  </a:lnTo>
                  <a:lnTo>
                    <a:pt x="33725" y="31418"/>
                  </a:lnTo>
                  <a:lnTo>
                    <a:pt x="22010" y="47859"/>
                  </a:lnTo>
                  <a:lnTo>
                    <a:pt x="13246" y="70148"/>
                  </a:lnTo>
                  <a:lnTo>
                    <a:pt x="10848" y="83438"/>
                  </a:lnTo>
                  <a:lnTo>
                    <a:pt x="14239" y="106818"/>
                  </a:lnTo>
                  <a:lnTo>
                    <a:pt x="25266" y="135248"/>
                  </a:lnTo>
                  <a:lnTo>
                    <a:pt x="51185" y="172484"/>
                  </a:lnTo>
                  <a:lnTo>
                    <a:pt x="68634" y="186559"/>
                  </a:lnTo>
                  <a:lnTo>
                    <a:pt x="111883" y="206395"/>
                  </a:lnTo>
                  <a:lnTo>
                    <a:pt x="136680" y="211325"/>
                  </a:lnTo>
                  <a:lnTo>
                    <a:pt x="160735" y="2125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59"/>
            <p:cNvSpPr/>
            <p:nvPr/>
          </p:nvSpPr>
          <p:spPr>
            <a:xfrm>
              <a:off x="5473898" y="4152304"/>
              <a:ext cx="196287" cy="427521"/>
            </a:xfrm>
            <a:custGeom>
              <a:avLst/>
              <a:gdLst/>
              <a:ahLst/>
              <a:cxnLst/>
              <a:rect l="0" t="0" r="0" b="0"/>
              <a:pathLst>
                <a:path w="196287" h="427521">
                  <a:moveTo>
                    <a:pt x="0" y="0"/>
                  </a:moveTo>
                  <a:lnTo>
                    <a:pt x="992" y="9114"/>
                  </a:lnTo>
                  <a:lnTo>
                    <a:pt x="7688" y="45849"/>
                  </a:lnTo>
                  <a:lnTo>
                    <a:pt x="8685" y="87734"/>
                  </a:lnTo>
                  <a:lnTo>
                    <a:pt x="7865" y="123450"/>
                  </a:lnTo>
                  <a:lnTo>
                    <a:pt x="2772" y="164019"/>
                  </a:lnTo>
                  <a:lnTo>
                    <a:pt x="821" y="202608"/>
                  </a:lnTo>
                  <a:lnTo>
                    <a:pt x="244" y="244028"/>
                  </a:lnTo>
                  <a:lnTo>
                    <a:pt x="73" y="281877"/>
                  </a:lnTo>
                  <a:lnTo>
                    <a:pt x="22" y="318227"/>
                  </a:lnTo>
                  <a:lnTo>
                    <a:pt x="7" y="353140"/>
                  </a:lnTo>
                  <a:lnTo>
                    <a:pt x="0" y="396563"/>
                  </a:lnTo>
                  <a:lnTo>
                    <a:pt x="0" y="427520"/>
                  </a:lnTo>
                  <a:lnTo>
                    <a:pt x="992" y="388467"/>
                  </a:lnTo>
                  <a:lnTo>
                    <a:pt x="7688" y="347674"/>
                  </a:lnTo>
                  <a:lnTo>
                    <a:pt x="14822" y="306287"/>
                  </a:lnTo>
                  <a:lnTo>
                    <a:pt x="22200" y="264054"/>
                  </a:lnTo>
                  <a:lnTo>
                    <a:pt x="34004" y="238543"/>
                  </a:lnTo>
                  <a:lnTo>
                    <a:pt x="55349" y="213156"/>
                  </a:lnTo>
                  <a:lnTo>
                    <a:pt x="64619" y="208838"/>
                  </a:lnTo>
                  <a:lnTo>
                    <a:pt x="91477" y="206066"/>
                  </a:lnTo>
                  <a:lnTo>
                    <a:pt x="111992" y="210326"/>
                  </a:lnTo>
                  <a:lnTo>
                    <a:pt x="136701" y="227783"/>
                  </a:lnTo>
                  <a:lnTo>
                    <a:pt x="171629" y="263067"/>
                  </a:lnTo>
                  <a:lnTo>
                    <a:pt x="189975" y="304151"/>
                  </a:lnTo>
                  <a:lnTo>
                    <a:pt x="195600" y="341262"/>
                  </a:lnTo>
                  <a:lnTo>
                    <a:pt x="196286" y="365949"/>
                  </a:lnTo>
                  <a:lnTo>
                    <a:pt x="193733" y="373649"/>
                  </a:lnTo>
                  <a:lnTo>
                    <a:pt x="187523" y="3839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60"/>
            <p:cNvSpPr/>
            <p:nvPr/>
          </p:nvSpPr>
          <p:spPr>
            <a:xfrm>
              <a:off x="5250656" y="4296940"/>
              <a:ext cx="140587" cy="292347"/>
            </a:xfrm>
            <a:custGeom>
              <a:avLst/>
              <a:gdLst/>
              <a:ahLst/>
              <a:cxnLst/>
              <a:rect l="0" t="0" r="0" b="0"/>
              <a:pathLst>
                <a:path w="140587" h="292347">
                  <a:moveTo>
                    <a:pt x="125016" y="42888"/>
                  </a:moveTo>
                  <a:lnTo>
                    <a:pt x="120275" y="42888"/>
                  </a:lnTo>
                  <a:lnTo>
                    <a:pt x="118879" y="41896"/>
                  </a:lnTo>
                  <a:lnTo>
                    <a:pt x="117948" y="40242"/>
                  </a:lnTo>
                  <a:lnTo>
                    <a:pt x="117328" y="38147"/>
                  </a:lnTo>
                  <a:lnTo>
                    <a:pt x="111713" y="30459"/>
                  </a:lnTo>
                  <a:lnTo>
                    <a:pt x="71151" y="7149"/>
                  </a:lnTo>
                  <a:lnTo>
                    <a:pt x="59403" y="2199"/>
                  </a:lnTo>
                  <a:lnTo>
                    <a:pt x="47569" y="0"/>
                  </a:lnTo>
                  <a:lnTo>
                    <a:pt x="35693" y="1668"/>
                  </a:lnTo>
                  <a:lnTo>
                    <a:pt x="25786" y="5716"/>
                  </a:lnTo>
                  <a:lnTo>
                    <a:pt x="23143" y="8185"/>
                  </a:lnTo>
                  <a:lnTo>
                    <a:pt x="12418" y="23178"/>
                  </a:lnTo>
                  <a:lnTo>
                    <a:pt x="10480" y="32805"/>
                  </a:lnTo>
                  <a:lnTo>
                    <a:pt x="14130" y="54122"/>
                  </a:lnTo>
                  <a:lnTo>
                    <a:pt x="26235" y="79289"/>
                  </a:lnTo>
                  <a:lnTo>
                    <a:pt x="54240" y="115453"/>
                  </a:lnTo>
                  <a:lnTo>
                    <a:pt x="79910" y="157139"/>
                  </a:lnTo>
                  <a:lnTo>
                    <a:pt x="104089" y="194330"/>
                  </a:lnTo>
                  <a:lnTo>
                    <a:pt x="131287" y="236647"/>
                  </a:lnTo>
                  <a:lnTo>
                    <a:pt x="137725" y="250050"/>
                  </a:lnTo>
                  <a:lnTo>
                    <a:pt x="140586" y="262622"/>
                  </a:lnTo>
                  <a:lnTo>
                    <a:pt x="139212" y="272177"/>
                  </a:lnTo>
                  <a:lnTo>
                    <a:pt x="132860" y="283135"/>
                  </a:lnTo>
                  <a:lnTo>
                    <a:pt x="130245" y="286397"/>
                  </a:lnTo>
                  <a:lnTo>
                    <a:pt x="122049" y="290020"/>
                  </a:lnTo>
                  <a:lnTo>
                    <a:pt x="95877" y="292346"/>
                  </a:lnTo>
                  <a:lnTo>
                    <a:pt x="53268" y="283130"/>
                  </a:lnTo>
                  <a:lnTo>
                    <a:pt x="11865" y="263848"/>
                  </a:lnTo>
                  <a:lnTo>
                    <a:pt x="0" y="257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61"/>
            <p:cNvSpPr/>
            <p:nvPr/>
          </p:nvSpPr>
          <p:spPr>
            <a:xfrm>
              <a:off x="4741664" y="4269082"/>
              <a:ext cx="245810" cy="270960"/>
            </a:xfrm>
            <a:custGeom>
              <a:avLst/>
              <a:gdLst/>
              <a:ahLst/>
              <a:cxnLst/>
              <a:rect l="0" t="0" r="0" b="0"/>
              <a:pathLst>
                <a:path w="245810" h="270960">
                  <a:moveTo>
                    <a:pt x="0" y="35027"/>
                  </a:moveTo>
                  <a:lnTo>
                    <a:pt x="992" y="57388"/>
                  </a:lnTo>
                  <a:lnTo>
                    <a:pt x="15231" y="98845"/>
                  </a:lnTo>
                  <a:lnTo>
                    <a:pt x="26857" y="136159"/>
                  </a:lnTo>
                  <a:lnTo>
                    <a:pt x="38708" y="176712"/>
                  </a:lnTo>
                  <a:lnTo>
                    <a:pt x="50604" y="213385"/>
                  </a:lnTo>
                  <a:lnTo>
                    <a:pt x="62508" y="244002"/>
                  </a:lnTo>
                  <a:lnTo>
                    <a:pt x="68792" y="256688"/>
                  </a:lnTo>
                  <a:lnTo>
                    <a:pt x="71253" y="263519"/>
                  </a:lnTo>
                  <a:lnTo>
                    <a:pt x="75656" y="269863"/>
                  </a:lnTo>
                  <a:lnTo>
                    <a:pt x="77226" y="270959"/>
                  </a:lnTo>
                  <a:lnTo>
                    <a:pt x="78273" y="270698"/>
                  </a:lnTo>
                  <a:lnTo>
                    <a:pt x="78971" y="269532"/>
                  </a:lnTo>
                  <a:lnTo>
                    <a:pt x="78444" y="267762"/>
                  </a:lnTo>
                  <a:lnTo>
                    <a:pt x="73955" y="259539"/>
                  </a:lnTo>
                  <a:lnTo>
                    <a:pt x="64529" y="220963"/>
                  </a:lnTo>
                  <a:lnTo>
                    <a:pt x="50476" y="177693"/>
                  </a:lnTo>
                  <a:lnTo>
                    <a:pt x="44808" y="136006"/>
                  </a:lnTo>
                  <a:lnTo>
                    <a:pt x="37808" y="98079"/>
                  </a:lnTo>
                  <a:lnTo>
                    <a:pt x="36986" y="53950"/>
                  </a:lnTo>
                  <a:lnTo>
                    <a:pt x="48184" y="20677"/>
                  </a:lnTo>
                  <a:lnTo>
                    <a:pt x="56720" y="7183"/>
                  </a:lnTo>
                  <a:lnTo>
                    <a:pt x="60633" y="4558"/>
                  </a:lnTo>
                  <a:lnTo>
                    <a:pt x="75622" y="864"/>
                  </a:lnTo>
                  <a:lnTo>
                    <a:pt x="86857" y="0"/>
                  </a:lnTo>
                  <a:lnTo>
                    <a:pt x="104339" y="4253"/>
                  </a:lnTo>
                  <a:lnTo>
                    <a:pt x="141034" y="27141"/>
                  </a:lnTo>
                  <a:lnTo>
                    <a:pt x="181077" y="71621"/>
                  </a:lnTo>
                  <a:lnTo>
                    <a:pt x="200827" y="97794"/>
                  </a:lnTo>
                  <a:lnTo>
                    <a:pt x="225802" y="142218"/>
                  </a:lnTo>
                  <a:lnTo>
                    <a:pt x="237786" y="175263"/>
                  </a:lnTo>
                  <a:lnTo>
                    <a:pt x="245809" y="207320"/>
                  </a:lnTo>
                  <a:lnTo>
                    <a:pt x="241102" y="2493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62"/>
            <p:cNvSpPr/>
            <p:nvPr/>
          </p:nvSpPr>
          <p:spPr>
            <a:xfrm>
              <a:off x="4089796" y="4250531"/>
              <a:ext cx="596847" cy="267345"/>
            </a:xfrm>
            <a:custGeom>
              <a:avLst/>
              <a:gdLst/>
              <a:ahLst/>
              <a:cxnLst/>
              <a:rect l="0" t="0" r="0" b="0"/>
              <a:pathLst>
                <a:path w="596847" h="267345">
                  <a:moveTo>
                    <a:pt x="0" y="0"/>
                  </a:moveTo>
                  <a:lnTo>
                    <a:pt x="39320" y="992"/>
                  </a:lnTo>
                  <a:lnTo>
                    <a:pt x="81599" y="15231"/>
                  </a:lnTo>
                  <a:lnTo>
                    <a:pt x="118975" y="26858"/>
                  </a:lnTo>
                  <a:lnTo>
                    <a:pt x="162732" y="35544"/>
                  </a:lnTo>
                  <a:lnTo>
                    <a:pt x="206367" y="44711"/>
                  </a:lnTo>
                  <a:lnTo>
                    <a:pt x="224907" y="51532"/>
                  </a:lnTo>
                  <a:lnTo>
                    <a:pt x="240154" y="53458"/>
                  </a:lnTo>
                  <a:lnTo>
                    <a:pt x="240681" y="56171"/>
                  </a:lnTo>
                  <a:lnTo>
                    <a:pt x="241100" y="96768"/>
                  </a:lnTo>
                  <a:lnTo>
                    <a:pt x="242094" y="119362"/>
                  </a:lnTo>
                  <a:lnTo>
                    <a:pt x="256334" y="161936"/>
                  </a:lnTo>
                  <a:lnTo>
                    <a:pt x="270913" y="200801"/>
                  </a:lnTo>
                  <a:lnTo>
                    <a:pt x="288731" y="240932"/>
                  </a:lnTo>
                  <a:lnTo>
                    <a:pt x="299642" y="255363"/>
                  </a:lnTo>
                  <a:lnTo>
                    <a:pt x="303087" y="266045"/>
                  </a:lnTo>
                  <a:lnTo>
                    <a:pt x="304254" y="266660"/>
                  </a:lnTo>
                  <a:lnTo>
                    <a:pt x="308196" y="267344"/>
                  </a:lnTo>
                  <a:lnTo>
                    <a:pt x="309644" y="266534"/>
                  </a:lnTo>
                  <a:lnTo>
                    <a:pt x="310609" y="265002"/>
                  </a:lnTo>
                  <a:lnTo>
                    <a:pt x="311682" y="259661"/>
                  </a:lnTo>
                  <a:lnTo>
                    <a:pt x="312159" y="250673"/>
                  </a:lnTo>
                  <a:lnTo>
                    <a:pt x="300077" y="212344"/>
                  </a:lnTo>
                  <a:lnTo>
                    <a:pt x="292745" y="169405"/>
                  </a:lnTo>
                  <a:lnTo>
                    <a:pt x="280535" y="131119"/>
                  </a:lnTo>
                  <a:lnTo>
                    <a:pt x="277311" y="93665"/>
                  </a:lnTo>
                  <a:lnTo>
                    <a:pt x="281707" y="74826"/>
                  </a:lnTo>
                  <a:lnTo>
                    <a:pt x="293084" y="51160"/>
                  </a:lnTo>
                  <a:lnTo>
                    <a:pt x="299262" y="44897"/>
                  </a:lnTo>
                  <a:lnTo>
                    <a:pt x="307631" y="39798"/>
                  </a:lnTo>
                  <a:lnTo>
                    <a:pt x="328932" y="31515"/>
                  </a:lnTo>
                  <a:lnTo>
                    <a:pt x="333389" y="30932"/>
                  </a:lnTo>
                  <a:lnTo>
                    <a:pt x="360089" y="36160"/>
                  </a:lnTo>
                  <a:lnTo>
                    <a:pt x="399263" y="56688"/>
                  </a:lnTo>
                  <a:lnTo>
                    <a:pt x="408300" y="65213"/>
                  </a:lnTo>
                  <a:lnTo>
                    <a:pt x="424332" y="86492"/>
                  </a:lnTo>
                  <a:lnTo>
                    <a:pt x="430423" y="105132"/>
                  </a:lnTo>
                  <a:lnTo>
                    <a:pt x="432801" y="108783"/>
                  </a:lnTo>
                  <a:lnTo>
                    <a:pt x="436147" y="123403"/>
                  </a:lnTo>
                  <a:lnTo>
                    <a:pt x="437138" y="135562"/>
                  </a:lnTo>
                  <a:lnTo>
                    <a:pt x="429161" y="178773"/>
                  </a:lnTo>
                  <a:lnTo>
                    <a:pt x="428657" y="215536"/>
                  </a:lnTo>
                  <a:lnTo>
                    <a:pt x="431285" y="222463"/>
                  </a:lnTo>
                  <a:lnTo>
                    <a:pt x="441057" y="234995"/>
                  </a:lnTo>
                  <a:lnTo>
                    <a:pt x="470866" y="252994"/>
                  </a:lnTo>
                  <a:lnTo>
                    <a:pt x="488325" y="257193"/>
                  </a:lnTo>
                  <a:lnTo>
                    <a:pt x="506066" y="258437"/>
                  </a:lnTo>
                  <a:lnTo>
                    <a:pt x="523890" y="254065"/>
                  </a:lnTo>
                  <a:lnTo>
                    <a:pt x="565548" y="224950"/>
                  </a:lnTo>
                  <a:lnTo>
                    <a:pt x="590573" y="191313"/>
                  </a:lnTo>
                  <a:lnTo>
                    <a:pt x="596003" y="168141"/>
                  </a:lnTo>
                  <a:lnTo>
                    <a:pt x="596846" y="134637"/>
                  </a:lnTo>
                  <a:lnTo>
                    <a:pt x="590542" y="96946"/>
                  </a:lnTo>
                  <a:lnTo>
                    <a:pt x="584593" y="82444"/>
                  </a:lnTo>
                  <a:lnTo>
                    <a:pt x="558967" y="45730"/>
                  </a:lnTo>
                  <a:lnTo>
                    <a:pt x="547409" y="35869"/>
                  </a:lnTo>
                  <a:lnTo>
                    <a:pt x="533012" y="30824"/>
                  </a:lnTo>
                  <a:lnTo>
                    <a:pt x="504257" y="27586"/>
                  </a:lnTo>
                  <a:lnTo>
                    <a:pt x="473331" y="34075"/>
                  </a:lnTo>
                  <a:lnTo>
                    <a:pt x="453337" y="43060"/>
                  </a:lnTo>
                  <a:lnTo>
                    <a:pt x="435837" y="57847"/>
                  </a:lnTo>
                  <a:lnTo>
                    <a:pt x="417277" y="86491"/>
                  </a:lnTo>
                  <a:lnTo>
                    <a:pt x="412695" y="108971"/>
                  </a:lnTo>
                  <a:lnTo>
                    <a:pt x="419974" y="153547"/>
                  </a:lnTo>
                  <a:lnTo>
                    <a:pt x="428625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63"/>
            <p:cNvSpPr/>
            <p:nvPr/>
          </p:nvSpPr>
          <p:spPr>
            <a:xfrm>
              <a:off x="4153546" y="4152304"/>
              <a:ext cx="70197" cy="339329"/>
            </a:xfrm>
            <a:custGeom>
              <a:avLst/>
              <a:gdLst/>
              <a:ahLst/>
              <a:cxnLst/>
              <a:rect l="0" t="0" r="0" b="0"/>
              <a:pathLst>
                <a:path w="70197" h="339329">
                  <a:moveTo>
                    <a:pt x="7688" y="0"/>
                  </a:moveTo>
                  <a:lnTo>
                    <a:pt x="1552" y="14259"/>
                  </a:lnTo>
                  <a:lnTo>
                    <a:pt x="0" y="24858"/>
                  </a:lnTo>
                  <a:lnTo>
                    <a:pt x="5990" y="63430"/>
                  </a:lnTo>
                  <a:lnTo>
                    <a:pt x="12093" y="107890"/>
                  </a:lnTo>
                  <a:lnTo>
                    <a:pt x="20018" y="145188"/>
                  </a:lnTo>
                  <a:lnTo>
                    <a:pt x="28650" y="181374"/>
                  </a:lnTo>
                  <a:lnTo>
                    <a:pt x="37491" y="217231"/>
                  </a:lnTo>
                  <a:lnTo>
                    <a:pt x="46395" y="252991"/>
                  </a:lnTo>
                  <a:lnTo>
                    <a:pt x="55316" y="288722"/>
                  </a:lnTo>
                  <a:lnTo>
                    <a:pt x="68433" y="330566"/>
                  </a:lnTo>
                  <a:lnTo>
                    <a:pt x="70196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64"/>
            <p:cNvSpPr/>
            <p:nvPr/>
          </p:nvSpPr>
          <p:spPr>
            <a:xfrm>
              <a:off x="3911880" y="4313039"/>
              <a:ext cx="142199" cy="187524"/>
            </a:xfrm>
            <a:custGeom>
              <a:avLst/>
              <a:gdLst/>
              <a:ahLst/>
              <a:cxnLst/>
              <a:rect l="0" t="0" r="0" b="0"/>
              <a:pathLst>
                <a:path w="142199" h="187524">
                  <a:moveTo>
                    <a:pt x="142198" y="0"/>
                  </a:moveTo>
                  <a:lnTo>
                    <a:pt x="102296" y="992"/>
                  </a:lnTo>
                  <a:lnTo>
                    <a:pt x="73578" y="12429"/>
                  </a:lnTo>
                  <a:lnTo>
                    <a:pt x="32056" y="48004"/>
                  </a:lnTo>
                  <a:lnTo>
                    <a:pt x="7039" y="77440"/>
                  </a:lnTo>
                  <a:lnTo>
                    <a:pt x="1609" y="95264"/>
                  </a:lnTo>
                  <a:lnTo>
                    <a:pt x="0" y="117854"/>
                  </a:lnTo>
                  <a:lnTo>
                    <a:pt x="4915" y="132085"/>
                  </a:lnTo>
                  <a:lnTo>
                    <a:pt x="23688" y="162473"/>
                  </a:lnTo>
                  <a:lnTo>
                    <a:pt x="33634" y="170768"/>
                  </a:lnTo>
                  <a:lnTo>
                    <a:pt x="62324" y="183184"/>
                  </a:lnTo>
                  <a:lnTo>
                    <a:pt x="103727" y="186952"/>
                  </a:lnTo>
                  <a:lnTo>
                    <a:pt x="124338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65"/>
            <p:cNvSpPr/>
            <p:nvPr/>
          </p:nvSpPr>
          <p:spPr>
            <a:xfrm>
              <a:off x="3759398" y="4331312"/>
              <a:ext cx="124816" cy="169251"/>
            </a:xfrm>
            <a:custGeom>
              <a:avLst/>
              <a:gdLst/>
              <a:ahLst/>
              <a:cxnLst/>
              <a:rect l="0" t="0" r="0" b="0"/>
              <a:pathLst>
                <a:path w="124816" h="169251">
                  <a:moveTo>
                    <a:pt x="0" y="88883"/>
                  </a:moveTo>
                  <a:lnTo>
                    <a:pt x="4741" y="84143"/>
                  </a:lnTo>
                  <a:lnTo>
                    <a:pt x="9714" y="81816"/>
                  </a:lnTo>
                  <a:lnTo>
                    <a:pt x="12429" y="81195"/>
                  </a:lnTo>
                  <a:lnTo>
                    <a:pt x="56912" y="56059"/>
                  </a:lnTo>
                  <a:lnTo>
                    <a:pt x="98248" y="35301"/>
                  </a:lnTo>
                  <a:lnTo>
                    <a:pt x="117303" y="23398"/>
                  </a:lnTo>
                  <a:lnTo>
                    <a:pt x="121588" y="17445"/>
                  </a:lnTo>
                  <a:lnTo>
                    <a:pt x="124339" y="10280"/>
                  </a:lnTo>
                  <a:lnTo>
                    <a:pt x="124815" y="4298"/>
                  </a:lnTo>
                  <a:lnTo>
                    <a:pt x="123890" y="2727"/>
                  </a:lnTo>
                  <a:lnTo>
                    <a:pt x="122281" y="1680"/>
                  </a:lnTo>
                  <a:lnTo>
                    <a:pt x="116855" y="517"/>
                  </a:lnTo>
                  <a:lnTo>
                    <a:pt x="107829" y="0"/>
                  </a:lnTo>
                  <a:lnTo>
                    <a:pt x="99848" y="2416"/>
                  </a:lnTo>
                  <a:lnTo>
                    <a:pt x="92002" y="5805"/>
                  </a:lnTo>
                  <a:lnTo>
                    <a:pt x="60316" y="12899"/>
                  </a:lnTo>
                  <a:lnTo>
                    <a:pt x="48966" y="20717"/>
                  </a:lnTo>
                  <a:lnTo>
                    <a:pt x="12902" y="65198"/>
                  </a:lnTo>
                  <a:lnTo>
                    <a:pt x="4264" y="82968"/>
                  </a:lnTo>
                  <a:lnTo>
                    <a:pt x="1896" y="94853"/>
                  </a:lnTo>
                  <a:lnTo>
                    <a:pt x="3488" y="106750"/>
                  </a:lnTo>
                  <a:lnTo>
                    <a:pt x="9963" y="121958"/>
                  </a:lnTo>
                  <a:lnTo>
                    <a:pt x="24941" y="145273"/>
                  </a:lnTo>
                  <a:lnTo>
                    <a:pt x="53578" y="169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66"/>
            <p:cNvSpPr/>
            <p:nvPr/>
          </p:nvSpPr>
          <p:spPr>
            <a:xfrm>
              <a:off x="3665361" y="4214812"/>
              <a:ext cx="22601" cy="312540"/>
            </a:xfrm>
            <a:custGeom>
              <a:avLst/>
              <a:gdLst/>
              <a:ahLst/>
              <a:cxnLst/>
              <a:rect l="0" t="0" r="0" b="0"/>
              <a:pathLst>
                <a:path w="22601" h="312540">
                  <a:moveTo>
                    <a:pt x="4740" y="0"/>
                  </a:moveTo>
                  <a:lnTo>
                    <a:pt x="4740" y="38829"/>
                  </a:lnTo>
                  <a:lnTo>
                    <a:pt x="0" y="76793"/>
                  </a:lnTo>
                  <a:lnTo>
                    <a:pt x="1792" y="110838"/>
                  </a:lnTo>
                  <a:lnTo>
                    <a:pt x="3867" y="146061"/>
                  </a:lnTo>
                  <a:lnTo>
                    <a:pt x="4482" y="181632"/>
                  </a:lnTo>
                  <a:lnTo>
                    <a:pt x="4664" y="217308"/>
                  </a:lnTo>
                  <a:lnTo>
                    <a:pt x="10862" y="257789"/>
                  </a:lnTo>
                  <a:lnTo>
                    <a:pt x="18041" y="298715"/>
                  </a:lnTo>
                  <a:lnTo>
                    <a:pt x="22600" y="312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67"/>
            <p:cNvSpPr/>
            <p:nvPr/>
          </p:nvSpPr>
          <p:spPr>
            <a:xfrm>
              <a:off x="3420639" y="4385872"/>
              <a:ext cx="150679" cy="177199"/>
            </a:xfrm>
            <a:custGeom>
              <a:avLst/>
              <a:gdLst/>
              <a:ahLst/>
              <a:cxnLst/>
              <a:rect l="0" t="0" r="0" b="0"/>
              <a:pathLst>
                <a:path w="150679" h="177199">
                  <a:moveTo>
                    <a:pt x="61939" y="87901"/>
                  </a:moveTo>
                  <a:lnTo>
                    <a:pt x="82056" y="87901"/>
                  </a:lnTo>
                  <a:lnTo>
                    <a:pt x="96232" y="83161"/>
                  </a:lnTo>
                  <a:lnTo>
                    <a:pt x="138426" y="55128"/>
                  </a:lnTo>
                  <a:lnTo>
                    <a:pt x="146999" y="46220"/>
                  </a:lnTo>
                  <a:lnTo>
                    <a:pt x="149353" y="40272"/>
                  </a:lnTo>
                  <a:lnTo>
                    <a:pt x="150678" y="31345"/>
                  </a:lnTo>
                  <a:lnTo>
                    <a:pt x="148342" y="25392"/>
                  </a:lnTo>
                  <a:lnTo>
                    <a:pt x="144988" y="19441"/>
                  </a:lnTo>
                  <a:lnTo>
                    <a:pt x="143499" y="13487"/>
                  </a:lnTo>
                  <a:lnTo>
                    <a:pt x="141116" y="11503"/>
                  </a:lnTo>
                  <a:lnTo>
                    <a:pt x="125682" y="5672"/>
                  </a:lnTo>
                  <a:lnTo>
                    <a:pt x="122294" y="3316"/>
                  </a:lnTo>
                  <a:lnTo>
                    <a:pt x="108044" y="0"/>
                  </a:lnTo>
                  <a:lnTo>
                    <a:pt x="79314" y="6009"/>
                  </a:lnTo>
                  <a:lnTo>
                    <a:pt x="41322" y="23536"/>
                  </a:lnTo>
                  <a:lnTo>
                    <a:pt x="24301" y="38513"/>
                  </a:lnTo>
                  <a:lnTo>
                    <a:pt x="5915" y="67225"/>
                  </a:lnTo>
                  <a:lnTo>
                    <a:pt x="1352" y="84973"/>
                  </a:lnTo>
                  <a:lnTo>
                    <a:pt x="0" y="102798"/>
                  </a:lnTo>
                  <a:lnTo>
                    <a:pt x="4976" y="114697"/>
                  </a:lnTo>
                  <a:lnTo>
                    <a:pt x="23790" y="143464"/>
                  </a:lnTo>
                  <a:lnTo>
                    <a:pt x="33739" y="151622"/>
                  </a:lnTo>
                  <a:lnTo>
                    <a:pt x="55237" y="161793"/>
                  </a:lnTo>
                  <a:lnTo>
                    <a:pt x="95305" y="170062"/>
                  </a:lnTo>
                  <a:lnTo>
                    <a:pt x="114820" y="175083"/>
                  </a:lnTo>
                  <a:lnTo>
                    <a:pt x="133376" y="1771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68"/>
            <p:cNvSpPr/>
            <p:nvPr/>
          </p:nvSpPr>
          <p:spPr>
            <a:xfrm>
              <a:off x="3000375" y="4134445"/>
              <a:ext cx="53579" cy="428626"/>
            </a:xfrm>
            <a:custGeom>
              <a:avLst/>
              <a:gdLst/>
              <a:ahLst/>
              <a:cxnLst/>
              <a:rect l="0" t="0" r="0" b="0"/>
              <a:pathLst>
                <a:path w="53579" h="428626">
                  <a:moveTo>
                    <a:pt x="0" y="0"/>
                  </a:moveTo>
                  <a:lnTo>
                    <a:pt x="992" y="22361"/>
                  </a:lnTo>
                  <a:lnTo>
                    <a:pt x="9094" y="64810"/>
                  </a:lnTo>
                  <a:lnTo>
                    <a:pt x="14821" y="97806"/>
                  </a:lnTo>
                  <a:lnTo>
                    <a:pt x="17951" y="137569"/>
                  </a:lnTo>
                  <a:lnTo>
                    <a:pt x="23729" y="175920"/>
                  </a:lnTo>
                  <a:lnTo>
                    <a:pt x="25882" y="217269"/>
                  </a:lnTo>
                  <a:lnTo>
                    <a:pt x="27512" y="255097"/>
                  </a:lnTo>
                  <a:lnTo>
                    <a:pt x="33839" y="292432"/>
                  </a:lnTo>
                  <a:lnTo>
                    <a:pt x="41004" y="333481"/>
                  </a:lnTo>
                  <a:lnTo>
                    <a:pt x="44561" y="370228"/>
                  </a:lnTo>
                  <a:lnTo>
                    <a:pt x="52194" y="414320"/>
                  </a:lnTo>
                  <a:lnTo>
                    <a:pt x="53578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69"/>
            <p:cNvSpPr/>
            <p:nvPr/>
          </p:nvSpPr>
          <p:spPr>
            <a:xfrm>
              <a:off x="2884289" y="4205882"/>
              <a:ext cx="26790" cy="348259"/>
            </a:xfrm>
            <a:custGeom>
              <a:avLst/>
              <a:gdLst/>
              <a:ahLst/>
              <a:cxnLst/>
              <a:rect l="0" t="0" r="0" b="0"/>
              <a:pathLst>
                <a:path w="26790" h="348259">
                  <a:moveTo>
                    <a:pt x="0" y="0"/>
                  </a:moveTo>
                  <a:lnTo>
                    <a:pt x="992" y="41132"/>
                  </a:lnTo>
                  <a:lnTo>
                    <a:pt x="7068" y="79379"/>
                  </a:lnTo>
                  <a:lnTo>
                    <a:pt x="13302" y="120632"/>
                  </a:lnTo>
                  <a:lnTo>
                    <a:pt x="16509" y="159987"/>
                  </a:lnTo>
                  <a:lnTo>
                    <a:pt x="17459" y="198327"/>
                  </a:lnTo>
                  <a:lnTo>
                    <a:pt x="17741" y="234822"/>
                  </a:lnTo>
                  <a:lnTo>
                    <a:pt x="18828" y="275581"/>
                  </a:lnTo>
                  <a:lnTo>
                    <a:pt x="25545" y="316566"/>
                  </a:lnTo>
                  <a:lnTo>
                    <a:pt x="26789" y="348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70"/>
            <p:cNvSpPr/>
            <p:nvPr/>
          </p:nvSpPr>
          <p:spPr>
            <a:xfrm>
              <a:off x="2616398" y="4304109"/>
              <a:ext cx="212121" cy="258393"/>
            </a:xfrm>
            <a:custGeom>
              <a:avLst/>
              <a:gdLst/>
              <a:ahLst/>
              <a:cxnLst/>
              <a:rect l="0" t="0" r="0" b="0"/>
              <a:pathLst>
                <a:path w="212121" h="258393">
                  <a:moveTo>
                    <a:pt x="0" y="71437"/>
                  </a:moveTo>
                  <a:lnTo>
                    <a:pt x="993" y="93798"/>
                  </a:lnTo>
                  <a:lnTo>
                    <a:pt x="9095" y="134263"/>
                  </a:lnTo>
                  <a:lnTo>
                    <a:pt x="24088" y="178544"/>
                  </a:lnTo>
                  <a:lnTo>
                    <a:pt x="42689" y="217023"/>
                  </a:lnTo>
                  <a:lnTo>
                    <a:pt x="64247" y="242279"/>
                  </a:lnTo>
                  <a:lnTo>
                    <a:pt x="78788" y="252475"/>
                  </a:lnTo>
                  <a:lnTo>
                    <a:pt x="95664" y="257039"/>
                  </a:lnTo>
                  <a:lnTo>
                    <a:pt x="113232" y="258392"/>
                  </a:lnTo>
                  <a:lnTo>
                    <a:pt x="131005" y="254052"/>
                  </a:lnTo>
                  <a:lnTo>
                    <a:pt x="148839" y="246482"/>
                  </a:lnTo>
                  <a:lnTo>
                    <a:pt x="158093" y="238201"/>
                  </a:lnTo>
                  <a:lnTo>
                    <a:pt x="185430" y="195414"/>
                  </a:lnTo>
                  <a:lnTo>
                    <a:pt x="202131" y="152660"/>
                  </a:lnTo>
                  <a:lnTo>
                    <a:pt x="210262" y="131112"/>
                  </a:lnTo>
                  <a:lnTo>
                    <a:pt x="212120" y="106317"/>
                  </a:lnTo>
                  <a:lnTo>
                    <a:pt x="206466" y="67138"/>
                  </a:lnTo>
                  <a:lnTo>
                    <a:pt x="195812" y="35936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71"/>
            <p:cNvSpPr/>
            <p:nvPr/>
          </p:nvSpPr>
          <p:spPr>
            <a:xfrm>
              <a:off x="2393156" y="4339828"/>
              <a:ext cx="169665" cy="8930"/>
            </a:xfrm>
            <a:custGeom>
              <a:avLst/>
              <a:gdLst/>
              <a:ahLst/>
              <a:cxnLst/>
              <a:rect l="0" t="0" r="0" b="0"/>
              <a:pathLst>
                <a:path w="169665" h="8930">
                  <a:moveTo>
                    <a:pt x="0" y="0"/>
                  </a:moveTo>
                  <a:lnTo>
                    <a:pt x="38160" y="0"/>
                  </a:lnTo>
                  <a:lnTo>
                    <a:pt x="80689" y="2645"/>
                  </a:lnTo>
                  <a:lnTo>
                    <a:pt x="116150" y="7688"/>
                  </a:lnTo>
                  <a:lnTo>
                    <a:pt x="159873" y="8766"/>
                  </a:lnTo>
                  <a:lnTo>
                    <a:pt x="169664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72"/>
            <p:cNvSpPr/>
            <p:nvPr/>
          </p:nvSpPr>
          <p:spPr>
            <a:xfrm>
              <a:off x="2457473" y="4143528"/>
              <a:ext cx="158926" cy="419543"/>
            </a:xfrm>
            <a:custGeom>
              <a:avLst/>
              <a:gdLst/>
              <a:ahLst/>
              <a:cxnLst/>
              <a:rect l="0" t="0" r="0" b="0"/>
              <a:pathLst>
                <a:path w="158926" h="419543">
                  <a:moveTo>
                    <a:pt x="158925" y="35565"/>
                  </a:moveTo>
                  <a:lnTo>
                    <a:pt x="154185" y="35565"/>
                  </a:lnTo>
                  <a:lnTo>
                    <a:pt x="149211" y="32920"/>
                  </a:lnTo>
                  <a:lnTo>
                    <a:pt x="107787" y="5754"/>
                  </a:lnTo>
                  <a:lnTo>
                    <a:pt x="90306" y="1597"/>
                  </a:lnTo>
                  <a:lnTo>
                    <a:pt x="54732" y="0"/>
                  </a:lnTo>
                  <a:lnTo>
                    <a:pt x="36882" y="4633"/>
                  </a:lnTo>
                  <a:lnTo>
                    <a:pt x="20202" y="15087"/>
                  </a:lnTo>
                  <a:lnTo>
                    <a:pt x="10445" y="24757"/>
                  </a:lnTo>
                  <a:lnTo>
                    <a:pt x="4299" y="34400"/>
                  </a:lnTo>
                  <a:lnTo>
                    <a:pt x="0" y="50985"/>
                  </a:lnTo>
                  <a:lnTo>
                    <a:pt x="5497" y="89998"/>
                  </a:lnTo>
                  <a:lnTo>
                    <a:pt x="11540" y="129772"/>
                  </a:lnTo>
                  <a:lnTo>
                    <a:pt x="19455" y="164130"/>
                  </a:lnTo>
                  <a:lnTo>
                    <a:pt x="31018" y="205159"/>
                  </a:lnTo>
                  <a:lnTo>
                    <a:pt x="39888" y="238833"/>
                  </a:lnTo>
                  <a:lnTo>
                    <a:pt x="51774" y="283121"/>
                  </a:lnTo>
                  <a:lnTo>
                    <a:pt x="63676" y="320826"/>
                  </a:lnTo>
                  <a:lnTo>
                    <a:pt x="75912" y="363254"/>
                  </a:lnTo>
                  <a:lnTo>
                    <a:pt x="78403" y="402737"/>
                  </a:lnTo>
                  <a:lnTo>
                    <a:pt x="75843" y="409758"/>
                  </a:lnTo>
                  <a:lnTo>
                    <a:pt x="69629" y="4195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26"/>
          <p:cNvGrpSpPr/>
          <p:nvPr/>
        </p:nvGrpSpPr>
        <p:grpSpPr>
          <a:xfrm>
            <a:off x="2598539" y="4670226"/>
            <a:ext cx="357188" cy="535783"/>
            <a:chOff x="2598539" y="4670226"/>
            <a:chExt cx="357188" cy="535783"/>
          </a:xfrm>
        </p:grpSpPr>
        <p:sp>
          <p:nvSpPr>
            <p:cNvPr id="22" name="SMARTInkShape-173"/>
            <p:cNvSpPr/>
            <p:nvPr/>
          </p:nvSpPr>
          <p:spPr>
            <a:xfrm>
              <a:off x="2598539" y="4670226"/>
              <a:ext cx="35720" cy="339330"/>
            </a:xfrm>
            <a:custGeom>
              <a:avLst/>
              <a:gdLst/>
              <a:ahLst/>
              <a:cxnLst/>
              <a:rect l="0" t="0" r="0" b="0"/>
              <a:pathLst>
                <a:path w="35720" h="339330">
                  <a:moveTo>
                    <a:pt x="0" y="0"/>
                  </a:moveTo>
                  <a:lnTo>
                    <a:pt x="992" y="17216"/>
                  </a:lnTo>
                  <a:lnTo>
                    <a:pt x="7688" y="54670"/>
                  </a:lnTo>
                  <a:lnTo>
                    <a:pt x="9676" y="90505"/>
                  </a:lnTo>
                  <a:lnTo>
                    <a:pt x="15949" y="134772"/>
                  </a:lnTo>
                  <a:lnTo>
                    <a:pt x="17293" y="169909"/>
                  </a:lnTo>
                  <a:lnTo>
                    <a:pt x="17692" y="205455"/>
                  </a:lnTo>
                  <a:lnTo>
                    <a:pt x="22567" y="248282"/>
                  </a:lnTo>
                  <a:lnTo>
                    <a:pt x="26947" y="290549"/>
                  </a:lnTo>
                  <a:lnTo>
                    <a:pt x="35719" y="3393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74"/>
            <p:cNvSpPr/>
            <p:nvPr/>
          </p:nvSpPr>
          <p:spPr>
            <a:xfrm>
              <a:off x="2625328" y="4876009"/>
              <a:ext cx="169205" cy="160168"/>
            </a:xfrm>
            <a:custGeom>
              <a:avLst/>
              <a:gdLst/>
              <a:ahLst/>
              <a:cxnLst/>
              <a:rect l="0" t="0" r="0" b="0"/>
              <a:pathLst>
                <a:path w="169205" h="160168">
                  <a:moveTo>
                    <a:pt x="0" y="17460"/>
                  </a:moveTo>
                  <a:lnTo>
                    <a:pt x="4740" y="17460"/>
                  </a:lnTo>
                  <a:lnTo>
                    <a:pt x="6137" y="16468"/>
                  </a:lnTo>
                  <a:lnTo>
                    <a:pt x="7068" y="14814"/>
                  </a:lnTo>
                  <a:lnTo>
                    <a:pt x="7688" y="12719"/>
                  </a:lnTo>
                  <a:lnTo>
                    <a:pt x="9094" y="11323"/>
                  </a:lnTo>
                  <a:lnTo>
                    <a:pt x="18480" y="6436"/>
                  </a:lnTo>
                  <a:lnTo>
                    <a:pt x="21249" y="4157"/>
                  </a:lnTo>
                  <a:lnTo>
                    <a:pt x="29619" y="1625"/>
                  </a:lnTo>
                  <a:lnTo>
                    <a:pt x="55901" y="0"/>
                  </a:lnTo>
                  <a:lnTo>
                    <a:pt x="76315" y="4459"/>
                  </a:lnTo>
                  <a:lnTo>
                    <a:pt x="119000" y="23523"/>
                  </a:lnTo>
                  <a:lnTo>
                    <a:pt x="142863" y="37987"/>
                  </a:lnTo>
                  <a:lnTo>
                    <a:pt x="152791" y="47419"/>
                  </a:lnTo>
                  <a:lnTo>
                    <a:pt x="164429" y="69458"/>
                  </a:lnTo>
                  <a:lnTo>
                    <a:pt x="168630" y="91157"/>
                  </a:lnTo>
                  <a:lnTo>
                    <a:pt x="169204" y="99162"/>
                  </a:lnTo>
                  <a:lnTo>
                    <a:pt x="162444" y="119514"/>
                  </a:lnTo>
                  <a:lnTo>
                    <a:pt x="151554" y="139998"/>
                  </a:lnTo>
                  <a:lnTo>
                    <a:pt x="144748" y="147327"/>
                  </a:lnTo>
                  <a:lnTo>
                    <a:pt x="135109" y="153892"/>
                  </a:lnTo>
                  <a:lnTo>
                    <a:pt x="118525" y="158425"/>
                  </a:lnTo>
                  <a:lnTo>
                    <a:pt x="78556" y="160167"/>
                  </a:lnTo>
                  <a:lnTo>
                    <a:pt x="43800" y="152631"/>
                  </a:lnTo>
                  <a:lnTo>
                    <a:pt x="36665" y="149303"/>
                  </a:lnTo>
                  <a:lnTo>
                    <a:pt x="26789" y="142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75"/>
            <p:cNvSpPr/>
            <p:nvPr/>
          </p:nvSpPr>
          <p:spPr>
            <a:xfrm>
              <a:off x="2821781" y="4902398"/>
              <a:ext cx="107157" cy="178595"/>
            </a:xfrm>
            <a:custGeom>
              <a:avLst/>
              <a:gdLst/>
              <a:ahLst/>
              <a:cxnLst/>
              <a:rect l="0" t="0" r="0" b="0"/>
              <a:pathLst>
                <a:path w="107157" h="178595">
                  <a:moveTo>
                    <a:pt x="0" y="0"/>
                  </a:moveTo>
                  <a:lnTo>
                    <a:pt x="7129" y="8121"/>
                  </a:lnTo>
                  <a:lnTo>
                    <a:pt x="29504" y="47596"/>
                  </a:lnTo>
                  <a:lnTo>
                    <a:pt x="56912" y="89684"/>
                  </a:lnTo>
                  <a:lnTo>
                    <a:pt x="81627" y="133997"/>
                  </a:lnTo>
                  <a:lnTo>
                    <a:pt x="107156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76"/>
            <p:cNvSpPr/>
            <p:nvPr/>
          </p:nvSpPr>
          <p:spPr>
            <a:xfrm>
              <a:off x="2937867" y="4920258"/>
              <a:ext cx="17860" cy="285751"/>
            </a:xfrm>
            <a:custGeom>
              <a:avLst/>
              <a:gdLst/>
              <a:ahLst/>
              <a:cxnLst/>
              <a:rect l="0" t="0" r="0" b="0"/>
              <a:pathLst>
                <a:path w="17860" h="285751">
                  <a:moveTo>
                    <a:pt x="17859" y="0"/>
                  </a:moveTo>
                  <a:lnTo>
                    <a:pt x="16867" y="22943"/>
                  </a:lnTo>
                  <a:lnTo>
                    <a:pt x="10791" y="47710"/>
                  </a:lnTo>
                  <a:lnTo>
                    <a:pt x="9175" y="90692"/>
                  </a:lnTo>
                  <a:lnTo>
                    <a:pt x="8978" y="132163"/>
                  </a:lnTo>
                  <a:lnTo>
                    <a:pt x="8939" y="174052"/>
                  </a:lnTo>
                  <a:lnTo>
                    <a:pt x="7939" y="213415"/>
                  </a:lnTo>
                  <a:lnTo>
                    <a:pt x="1862" y="249854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SMARTInkShape-177"/>
          <p:cNvSpPr/>
          <p:nvPr/>
        </p:nvSpPr>
        <p:spPr>
          <a:xfrm>
            <a:off x="3312914" y="5233712"/>
            <a:ext cx="68603" cy="34805"/>
          </a:xfrm>
          <a:custGeom>
            <a:avLst/>
            <a:gdLst/>
            <a:ahLst/>
            <a:cxnLst/>
            <a:rect l="0" t="0" r="0" b="0"/>
            <a:pathLst>
              <a:path w="68603" h="34805">
                <a:moveTo>
                  <a:pt x="68602" y="0"/>
                </a:moveTo>
                <a:lnTo>
                  <a:pt x="67100" y="2472"/>
                </a:lnTo>
                <a:lnTo>
                  <a:pt x="61903" y="5551"/>
                </a:lnTo>
                <a:lnTo>
                  <a:pt x="59128" y="6372"/>
                </a:lnTo>
                <a:lnTo>
                  <a:pt x="57278" y="7912"/>
                </a:lnTo>
                <a:lnTo>
                  <a:pt x="55223" y="12269"/>
                </a:lnTo>
                <a:lnTo>
                  <a:pt x="53682" y="13827"/>
                </a:lnTo>
                <a:lnTo>
                  <a:pt x="37370" y="24511"/>
                </a:lnTo>
                <a:lnTo>
                  <a:pt x="28175" y="33442"/>
                </a:lnTo>
                <a:lnTo>
                  <a:pt x="19222" y="34684"/>
                </a:lnTo>
                <a:lnTo>
                  <a:pt x="3" y="34804"/>
                </a:lnTo>
                <a:lnTo>
                  <a:pt x="8927" y="34804"/>
                </a:lnTo>
                <a:lnTo>
                  <a:pt x="367" y="34804"/>
                </a:lnTo>
                <a:lnTo>
                  <a:pt x="109" y="30063"/>
                </a:lnTo>
                <a:lnTo>
                  <a:pt x="1065" y="29659"/>
                </a:lnTo>
                <a:lnTo>
                  <a:pt x="4772" y="31855"/>
                </a:lnTo>
                <a:lnTo>
                  <a:pt x="6158" y="31846"/>
                </a:lnTo>
                <a:lnTo>
                  <a:pt x="7082" y="30847"/>
                </a:lnTo>
                <a:lnTo>
                  <a:pt x="7698" y="29190"/>
                </a:lnTo>
                <a:lnTo>
                  <a:pt x="8108" y="29076"/>
                </a:lnTo>
                <a:lnTo>
                  <a:pt x="8929" y="34795"/>
                </a:lnTo>
                <a:lnTo>
                  <a:pt x="8929" y="34800"/>
                </a:lnTo>
                <a:lnTo>
                  <a:pt x="8929" y="34804"/>
                </a:lnTo>
                <a:lnTo>
                  <a:pt x="8929" y="25874"/>
                </a:lnTo>
                <a:lnTo>
                  <a:pt x="8929" y="34694"/>
                </a:lnTo>
                <a:lnTo>
                  <a:pt x="8929" y="25874"/>
                </a:lnTo>
                <a:lnTo>
                  <a:pt x="109" y="25874"/>
                </a:lnTo>
                <a:lnTo>
                  <a:pt x="8927" y="25874"/>
                </a:lnTo>
                <a:lnTo>
                  <a:pt x="109" y="25874"/>
                </a:lnTo>
                <a:lnTo>
                  <a:pt x="8927" y="25874"/>
                </a:lnTo>
                <a:lnTo>
                  <a:pt x="109" y="25874"/>
                </a:lnTo>
                <a:lnTo>
                  <a:pt x="8927" y="25874"/>
                </a:lnTo>
                <a:lnTo>
                  <a:pt x="109" y="25874"/>
                </a:lnTo>
                <a:lnTo>
                  <a:pt x="7698" y="25874"/>
                </a:lnTo>
                <a:lnTo>
                  <a:pt x="0" y="2587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SMARTInkShape-Group29"/>
          <p:cNvGrpSpPr/>
          <p:nvPr/>
        </p:nvGrpSpPr>
        <p:grpSpPr>
          <a:xfrm>
            <a:off x="3286125" y="4697015"/>
            <a:ext cx="3302205" cy="632039"/>
            <a:chOff x="3286125" y="4697015"/>
            <a:chExt cx="3302205" cy="632039"/>
          </a:xfrm>
        </p:grpSpPr>
        <p:sp>
          <p:nvSpPr>
            <p:cNvPr id="28" name="SMARTInkShape-178"/>
            <p:cNvSpPr/>
            <p:nvPr/>
          </p:nvSpPr>
          <p:spPr>
            <a:xfrm>
              <a:off x="3446859" y="4973836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79"/>
            <p:cNvSpPr/>
            <p:nvPr/>
          </p:nvSpPr>
          <p:spPr>
            <a:xfrm>
              <a:off x="3286125" y="4876851"/>
              <a:ext cx="151792" cy="391238"/>
            </a:xfrm>
            <a:custGeom>
              <a:avLst/>
              <a:gdLst/>
              <a:ahLst/>
              <a:cxnLst/>
              <a:rect l="0" t="0" r="0" b="0"/>
              <a:pathLst>
                <a:path w="151792" h="391238">
                  <a:moveTo>
                    <a:pt x="80367" y="7688"/>
                  </a:moveTo>
                  <a:lnTo>
                    <a:pt x="80367" y="2948"/>
                  </a:lnTo>
                  <a:lnTo>
                    <a:pt x="79375" y="1551"/>
                  </a:lnTo>
                  <a:lnTo>
                    <a:pt x="77721" y="620"/>
                  </a:lnTo>
                  <a:lnTo>
                    <a:pt x="75626" y="0"/>
                  </a:lnTo>
                  <a:lnTo>
                    <a:pt x="73238" y="578"/>
                  </a:lnTo>
                  <a:lnTo>
                    <a:pt x="64143" y="5141"/>
                  </a:lnTo>
                  <a:lnTo>
                    <a:pt x="54636" y="6555"/>
                  </a:lnTo>
                  <a:lnTo>
                    <a:pt x="50315" y="8917"/>
                  </a:lnTo>
                  <a:lnTo>
                    <a:pt x="30002" y="31947"/>
                  </a:lnTo>
                  <a:lnTo>
                    <a:pt x="23917" y="41951"/>
                  </a:lnTo>
                  <a:lnTo>
                    <a:pt x="19056" y="69688"/>
                  </a:lnTo>
                  <a:lnTo>
                    <a:pt x="18391" y="79230"/>
                  </a:lnTo>
                  <a:lnTo>
                    <a:pt x="22758" y="94921"/>
                  </a:lnTo>
                  <a:lnTo>
                    <a:pt x="30335" y="112138"/>
                  </a:lnTo>
                  <a:lnTo>
                    <a:pt x="38618" y="121249"/>
                  </a:lnTo>
                  <a:lnTo>
                    <a:pt x="48913" y="127612"/>
                  </a:lnTo>
                  <a:lnTo>
                    <a:pt x="71691" y="131698"/>
                  </a:lnTo>
                  <a:lnTo>
                    <a:pt x="90560" y="132505"/>
                  </a:lnTo>
                  <a:lnTo>
                    <a:pt x="105436" y="127904"/>
                  </a:lnTo>
                  <a:lnTo>
                    <a:pt x="113998" y="120318"/>
                  </a:lnTo>
                  <a:lnTo>
                    <a:pt x="142821" y="77174"/>
                  </a:lnTo>
                  <a:lnTo>
                    <a:pt x="147812" y="66351"/>
                  </a:lnTo>
                  <a:lnTo>
                    <a:pt x="151791" y="26113"/>
                  </a:lnTo>
                  <a:lnTo>
                    <a:pt x="147060" y="25715"/>
                  </a:lnTo>
                  <a:lnTo>
                    <a:pt x="145665" y="26651"/>
                  </a:lnTo>
                  <a:lnTo>
                    <a:pt x="144735" y="28268"/>
                  </a:lnTo>
                  <a:lnTo>
                    <a:pt x="143702" y="33702"/>
                  </a:lnTo>
                  <a:lnTo>
                    <a:pt x="142907" y="76352"/>
                  </a:lnTo>
                  <a:lnTo>
                    <a:pt x="142878" y="119574"/>
                  </a:lnTo>
                  <a:lnTo>
                    <a:pt x="140229" y="160116"/>
                  </a:lnTo>
                  <a:lnTo>
                    <a:pt x="135187" y="195334"/>
                  </a:lnTo>
                  <a:lnTo>
                    <a:pt x="134190" y="236100"/>
                  </a:lnTo>
                  <a:lnTo>
                    <a:pt x="133977" y="276455"/>
                  </a:lnTo>
                  <a:lnTo>
                    <a:pt x="126822" y="310478"/>
                  </a:lnTo>
                  <a:lnTo>
                    <a:pt x="110030" y="349659"/>
                  </a:lnTo>
                  <a:lnTo>
                    <a:pt x="100852" y="371093"/>
                  </a:lnTo>
                  <a:lnTo>
                    <a:pt x="99977" y="374974"/>
                  </a:lnTo>
                  <a:lnTo>
                    <a:pt x="98401" y="377561"/>
                  </a:lnTo>
                  <a:lnTo>
                    <a:pt x="96359" y="379284"/>
                  </a:lnTo>
                  <a:lnTo>
                    <a:pt x="88743" y="384358"/>
                  </a:lnTo>
                  <a:lnTo>
                    <a:pt x="85951" y="386794"/>
                  </a:lnTo>
                  <a:lnTo>
                    <a:pt x="77558" y="389499"/>
                  </a:lnTo>
                  <a:lnTo>
                    <a:pt x="60740" y="391237"/>
                  </a:lnTo>
                  <a:lnTo>
                    <a:pt x="46219" y="386798"/>
                  </a:lnTo>
                  <a:lnTo>
                    <a:pt x="30664" y="376408"/>
                  </a:lnTo>
                  <a:lnTo>
                    <a:pt x="11985" y="359882"/>
                  </a:lnTo>
                  <a:lnTo>
                    <a:pt x="0" y="355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80"/>
            <p:cNvSpPr/>
            <p:nvPr/>
          </p:nvSpPr>
          <p:spPr>
            <a:xfrm>
              <a:off x="3538427" y="4824208"/>
              <a:ext cx="176324" cy="211564"/>
            </a:xfrm>
            <a:custGeom>
              <a:avLst/>
              <a:gdLst/>
              <a:ahLst/>
              <a:cxnLst/>
              <a:rect l="0" t="0" r="0" b="0"/>
              <a:pathLst>
                <a:path w="176324" h="211564">
                  <a:moveTo>
                    <a:pt x="131674" y="131769"/>
                  </a:moveTo>
                  <a:lnTo>
                    <a:pt x="138804" y="123648"/>
                  </a:lnTo>
                  <a:lnTo>
                    <a:pt x="145914" y="109408"/>
                  </a:lnTo>
                  <a:lnTo>
                    <a:pt x="149322" y="69171"/>
                  </a:lnTo>
                  <a:lnTo>
                    <a:pt x="149492" y="45431"/>
                  </a:lnTo>
                  <a:lnTo>
                    <a:pt x="147522" y="40475"/>
                  </a:lnTo>
                  <a:lnTo>
                    <a:pt x="120417" y="8846"/>
                  </a:lnTo>
                  <a:lnTo>
                    <a:pt x="109803" y="2722"/>
                  </a:lnTo>
                  <a:lnTo>
                    <a:pt x="98472" y="0"/>
                  </a:lnTo>
                  <a:lnTo>
                    <a:pt x="86821" y="1436"/>
                  </a:lnTo>
                  <a:lnTo>
                    <a:pt x="63173" y="10443"/>
                  </a:lnTo>
                  <a:lnTo>
                    <a:pt x="27491" y="40080"/>
                  </a:lnTo>
                  <a:lnTo>
                    <a:pt x="14375" y="62267"/>
                  </a:lnTo>
                  <a:lnTo>
                    <a:pt x="2046" y="96432"/>
                  </a:lnTo>
                  <a:lnTo>
                    <a:pt x="0" y="122952"/>
                  </a:lnTo>
                  <a:lnTo>
                    <a:pt x="5586" y="162762"/>
                  </a:lnTo>
                  <a:lnTo>
                    <a:pt x="11473" y="175639"/>
                  </a:lnTo>
                  <a:lnTo>
                    <a:pt x="26682" y="195335"/>
                  </a:lnTo>
                  <a:lnTo>
                    <a:pt x="40924" y="205614"/>
                  </a:lnTo>
                  <a:lnTo>
                    <a:pt x="52971" y="210203"/>
                  </a:lnTo>
                  <a:lnTo>
                    <a:pt x="67565" y="211563"/>
                  </a:lnTo>
                  <a:lnTo>
                    <a:pt x="76061" y="209235"/>
                  </a:lnTo>
                  <a:lnTo>
                    <a:pt x="89069" y="199701"/>
                  </a:lnTo>
                  <a:lnTo>
                    <a:pt x="98848" y="188750"/>
                  </a:lnTo>
                  <a:lnTo>
                    <a:pt x="119499" y="146349"/>
                  </a:lnTo>
                  <a:lnTo>
                    <a:pt x="128975" y="115907"/>
                  </a:lnTo>
                  <a:lnTo>
                    <a:pt x="132311" y="85399"/>
                  </a:lnTo>
                  <a:lnTo>
                    <a:pt x="139316" y="66841"/>
                  </a:lnTo>
                  <a:lnTo>
                    <a:pt x="140491" y="53214"/>
                  </a:lnTo>
                  <a:lnTo>
                    <a:pt x="141594" y="76341"/>
                  </a:lnTo>
                  <a:lnTo>
                    <a:pt x="147671" y="96860"/>
                  </a:lnTo>
                  <a:lnTo>
                    <a:pt x="152016" y="131839"/>
                  </a:lnTo>
                  <a:lnTo>
                    <a:pt x="157190" y="150855"/>
                  </a:lnTo>
                  <a:lnTo>
                    <a:pt x="159204" y="170301"/>
                  </a:lnTo>
                  <a:lnTo>
                    <a:pt x="163092" y="177998"/>
                  </a:lnTo>
                  <a:lnTo>
                    <a:pt x="165518" y="180448"/>
                  </a:lnTo>
                  <a:lnTo>
                    <a:pt x="174704" y="184701"/>
                  </a:lnTo>
                  <a:lnTo>
                    <a:pt x="175603" y="187706"/>
                  </a:lnTo>
                  <a:lnTo>
                    <a:pt x="176323" y="1942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81"/>
            <p:cNvSpPr/>
            <p:nvPr/>
          </p:nvSpPr>
          <p:spPr>
            <a:xfrm>
              <a:off x="3795117" y="4848820"/>
              <a:ext cx="8930" cy="151806"/>
            </a:xfrm>
            <a:custGeom>
              <a:avLst/>
              <a:gdLst/>
              <a:ahLst/>
              <a:cxnLst/>
              <a:rect l="0" t="0" r="0" b="0"/>
              <a:pathLst>
                <a:path w="8930" h="151806">
                  <a:moveTo>
                    <a:pt x="0" y="0"/>
                  </a:moveTo>
                  <a:lnTo>
                    <a:pt x="0" y="42241"/>
                  </a:lnTo>
                  <a:lnTo>
                    <a:pt x="2646" y="74158"/>
                  </a:lnTo>
                  <a:lnTo>
                    <a:pt x="8378" y="115541"/>
                  </a:lnTo>
                  <a:lnTo>
                    <a:pt x="8929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82"/>
            <p:cNvSpPr/>
            <p:nvPr/>
          </p:nvSpPr>
          <p:spPr>
            <a:xfrm>
              <a:off x="3893376" y="4840460"/>
              <a:ext cx="160292" cy="160166"/>
            </a:xfrm>
            <a:custGeom>
              <a:avLst/>
              <a:gdLst/>
              <a:ahLst/>
              <a:cxnLst/>
              <a:rect l="0" t="0" r="0" b="0"/>
              <a:pathLst>
                <a:path w="160292" h="160166">
                  <a:moveTo>
                    <a:pt x="8897" y="17290"/>
                  </a:moveTo>
                  <a:lnTo>
                    <a:pt x="4157" y="22030"/>
                  </a:lnTo>
                  <a:lnTo>
                    <a:pt x="1829" y="27003"/>
                  </a:lnTo>
                  <a:lnTo>
                    <a:pt x="0" y="68427"/>
                  </a:lnTo>
                  <a:lnTo>
                    <a:pt x="7659" y="111345"/>
                  </a:lnTo>
                  <a:lnTo>
                    <a:pt x="9817" y="147013"/>
                  </a:lnTo>
                  <a:lnTo>
                    <a:pt x="17717" y="159996"/>
                  </a:lnTo>
                  <a:lnTo>
                    <a:pt x="17825" y="120023"/>
                  </a:lnTo>
                  <a:lnTo>
                    <a:pt x="18819" y="97338"/>
                  </a:lnTo>
                  <a:lnTo>
                    <a:pt x="35919" y="53164"/>
                  </a:lnTo>
                  <a:lnTo>
                    <a:pt x="56536" y="16087"/>
                  </a:lnTo>
                  <a:lnTo>
                    <a:pt x="70196" y="5908"/>
                  </a:lnTo>
                  <a:lnTo>
                    <a:pt x="82071" y="1350"/>
                  </a:lnTo>
                  <a:lnTo>
                    <a:pt x="91873" y="0"/>
                  </a:lnTo>
                  <a:lnTo>
                    <a:pt x="98031" y="2329"/>
                  </a:lnTo>
                  <a:lnTo>
                    <a:pt x="123761" y="25176"/>
                  </a:lnTo>
                  <a:lnTo>
                    <a:pt x="129401" y="36008"/>
                  </a:lnTo>
                  <a:lnTo>
                    <a:pt x="146077" y="76871"/>
                  </a:lnTo>
                  <a:lnTo>
                    <a:pt x="157576" y="118496"/>
                  </a:lnTo>
                  <a:lnTo>
                    <a:pt x="160291" y="143518"/>
                  </a:lnTo>
                  <a:lnTo>
                    <a:pt x="157873" y="150451"/>
                  </a:lnTo>
                  <a:lnTo>
                    <a:pt x="155839" y="153689"/>
                  </a:lnTo>
                  <a:lnTo>
                    <a:pt x="153491" y="155848"/>
                  </a:lnTo>
                  <a:lnTo>
                    <a:pt x="142842" y="1601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83"/>
            <p:cNvSpPr/>
            <p:nvPr/>
          </p:nvSpPr>
          <p:spPr>
            <a:xfrm>
              <a:off x="4134445" y="4830961"/>
              <a:ext cx="8931" cy="178595"/>
            </a:xfrm>
            <a:custGeom>
              <a:avLst/>
              <a:gdLst/>
              <a:ahLst/>
              <a:cxnLst/>
              <a:rect l="0" t="0" r="0" b="0"/>
              <a:pathLst>
                <a:path w="8931" h="178595">
                  <a:moveTo>
                    <a:pt x="0" y="0"/>
                  </a:moveTo>
                  <a:lnTo>
                    <a:pt x="0" y="39217"/>
                  </a:lnTo>
                  <a:lnTo>
                    <a:pt x="0" y="79835"/>
                  </a:lnTo>
                  <a:lnTo>
                    <a:pt x="0" y="117388"/>
                  </a:lnTo>
                  <a:lnTo>
                    <a:pt x="993" y="144932"/>
                  </a:lnTo>
                  <a:lnTo>
                    <a:pt x="8930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84"/>
            <p:cNvSpPr/>
            <p:nvPr/>
          </p:nvSpPr>
          <p:spPr>
            <a:xfrm>
              <a:off x="4232671" y="4814914"/>
              <a:ext cx="116087" cy="175254"/>
            </a:xfrm>
            <a:custGeom>
              <a:avLst/>
              <a:gdLst/>
              <a:ahLst/>
              <a:cxnLst/>
              <a:rect l="0" t="0" r="0" b="0"/>
              <a:pathLst>
                <a:path w="116087" h="175254">
                  <a:moveTo>
                    <a:pt x="0" y="24976"/>
                  </a:moveTo>
                  <a:lnTo>
                    <a:pt x="0" y="63137"/>
                  </a:lnTo>
                  <a:lnTo>
                    <a:pt x="7689" y="102059"/>
                  </a:lnTo>
                  <a:lnTo>
                    <a:pt x="8858" y="145986"/>
                  </a:lnTo>
                  <a:lnTo>
                    <a:pt x="8898" y="156811"/>
                  </a:lnTo>
                  <a:lnTo>
                    <a:pt x="9901" y="160491"/>
                  </a:lnTo>
                  <a:lnTo>
                    <a:pt x="11562" y="162944"/>
                  </a:lnTo>
                  <a:lnTo>
                    <a:pt x="13661" y="164581"/>
                  </a:lnTo>
                  <a:lnTo>
                    <a:pt x="15994" y="169043"/>
                  </a:lnTo>
                  <a:lnTo>
                    <a:pt x="17492" y="175253"/>
                  </a:lnTo>
                  <a:lnTo>
                    <a:pt x="15051" y="173456"/>
                  </a:lnTo>
                  <a:lnTo>
                    <a:pt x="13010" y="171588"/>
                  </a:lnTo>
                  <a:lnTo>
                    <a:pt x="10744" y="164220"/>
                  </a:lnTo>
                  <a:lnTo>
                    <a:pt x="9036" y="125967"/>
                  </a:lnTo>
                  <a:lnTo>
                    <a:pt x="16012" y="86672"/>
                  </a:lnTo>
                  <a:lnTo>
                    <a:pt x="19958" y="63100"/>
                  </a:lnTo>
                  <a:lnTo>
                    <a:pt x="34078" y="23904"/>
                  </a:lnTo>
                  <a:lnTo>
                    <a:pt x="40282" y="16893"/>
                  </a:lnTo>
                  <a:lnTo>
                    <a:pt x="58957" y="2268"/>
                  </a:lnTo>
                  <a:lnTo>
                    <a:pt x="65229" y="0"/>
                  </a:lnTo>
                  <a:lnTo>
                    <a:pt x="68291" y="389"/>
                  </a:lnTo>
                  <a:lnTo>
                    <a:pt x="74339" y="3465"/>
                  </a:lnTo>
                  <a:lnTo>
                    <a:pt x="83322" y="10775"/>
                  </a:lnTo>
                  <a:lnTo>
                    <a:pt x="86642" y="16350"/>
                  </a:lnTo>
                  <a:lnTo>
                    <a:pt x="104425" y="56094"/>
                  </a:lnTo>
                  <a:lnTo>
                    <a:pt x="113489" y="85693"/>
                  </a:lnTo>
                  <a:lnTo>
                    <a:pt x="115934" y="129051"/>
                  </a:lnTo>
                  <a:lnTo>
                    <a:pt x="116086" y="1678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85"/>
            <p:cNvSpPr/>
            <p:nvPr/>
          </p:nvSpPr>
          <p:spPr>
            <a:xfrm>
              <a:off x="4443361" y="4832880"/>
              <a:ext cx="119696" cy="496174"/>
            </a:xfrm>
            <a:custGeom>
              <a:avLst/>
              <a:gdLst/>
              <a:ahLst/>
              <a:cxnLst/>
              <a:rect l="0" t="0" r="0" b="0"/>
              <a:pathLst>
                <a:path w="119696" h="496174">
                  <a:moveTo>
                    <a:pt x="101850" y="96308"/>
                  </a:moveTo>
                  <a:lnTo>
                    <a:pt x="109538" y="63761"/>
                  </a:lnTo>
                  <a:lnTo>
                    <a:pt x="105671" y="45764"/>
                  </a:lnTo>
                  <a:lnTo>
                    <a:pt x="92639" y="18593"/>
                  </a:lnTo>
                  <a:lnTo>
                    <a:pt x="85850" y="11167"/>
                  </a:lnTo>
                  <a:lnTo>
                    <a:pt x="76218" y="4558"/>
                  </a:lnTo>
                  <a:lnTo>
                    <a:pt x="59639" y="0"/>
                  </a:lnTo>
                  <a:lnTo>
                    <a:pt x="48032" y="1580"/>
                  </a:lnTo>
                  <a:lnTo>
                    <a:pt x="24412" y="10677"/>
                  </a:lnTo>
                  <a:lnTo>
                    <a:pt x="15178" y="18893"/>
                  </a:lnTo>
                  <a:lnTo>
                    <a:pt x="1165" y="35595"/>
                  </a:lnTo>
                  <a:lnTo>
                    <a:pt x="0" y="39958"/>
                  </a:lnTo>
                  <a:lnTo>
                    <a:pt x="3424" y="84525"/>
                  </a:lnTo>
                  <a:lnTo>
                    <a:pt x="5475" y="89444"/>
                  </a:lnTo>
                  <a:lnTo>
                    <a:pt x="28463" y="112442"/>
                  </a:lnTo>
                  <a:lnTo>
                    <a:pt x="37153" y="118362"/>
                  </a:lnTo>
                  <a:lnTo>
                    <a:pt x="66723" y="129748"/>
                  </a:lnTo>
                  <a:lnTo>
                    <a:pt x="72478" y="130508"/>
                  </a:lnTo>
                  <a:lnTo>
                    <a:pt x="81519" y="128705"/>
                  </a:lnTo>
                  <a:lnTo>
                    <a:pt x="92188" y="124758"/>
                  </a:lnTo>
                  <a:lnTo>
                    <a:pt x="95408" y="124204"/>
                  </a:lnTo>
                  <a:lnTo>
                    <a:pt x="101633" y="120943"/>
                  </a:lnTo>
                  <a:lnTo>
                    <a:pt x="107707" y="117179"/>
                  </a:lnTo>
                  <a:lnTo>
                    <a:pt x="113713" y="115505"/>
                  </a:lnTo>
                  <a:lnTo>
                    <a:pt x="115711" y="114066"/>
                  </a:lnTo>
                  <a:lnTo>
                    <a:pt x="117044" y="112116"/>
                  </a:lnTo>
                  <a:lnTo>
                    <a:pt x="119183" y="106596"/>
                  </a:lnTo>
                  <a:lnTo>
                    <a:pt x="119358" y="107135"/>
                  </a:lnTo>
                  <a:lnTo>
                    <a:pt x="119695" y="131003"/>
                  </a:lnTo>
                  <a:lnTo>
                    <a:pt x="112019" y="169680"/>
                  </a:lnTo>
                  <a:lnTo>
                    <a:pt x="111025" y="210975"/>
                  </a:lnTo>
                  <a:lnTo>
                    <a:pt x="110852" y="245597"/>
                  </a:lnTo>
                  <a:lnTo>
                    <a:pt x="110801" y="281983"/>
                  </a:lnTo>
                  <a:lnTo>
                    <a:pt x="110786" y="322750"/>
                  </a:lnTo>
                  <a:lnTo>
                    <a:pt x="109789" y="360405"/>
                  </a:lnTo>
                  <a:lnTo>
                    <a:pt x="104642" y="395706"/>
                  </a:lnTo>
                  <a:lnTo>
                    <a:pt x="100693" y="425459"/>
                  </a:lnTo>
                  <a:lnTo>
                    <a:pt x="86582" y="466449"/>
                  </a:lnTo>
                  <a:lnTo>
                    <a:pt x="79851" y="476781"/>
                  </a:lnTo>
                  <a:lnTo>
                    <a:pt x="60809" y="493713"/>
                  </a:lnTo>
                  <a:lnTo>
                    <a:pt x="54505" y="496173"/>
                  </a:lnTo>
                  <a:lnTo>
                    <a:pt x="51435" y="494846"/>
                  </a:lnTo>
                  <a:lnTo>
                    <a:pt x="33406" y="475687"/>
                  </a:lnTo>
                  <a:lnTo>
                    <a:pt x="21482" y="4713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86"/>
            <p:cNvSpPr/>
            <p:nvPr/>
          </p:nvSpPr>
          <p:spPr>
            <a:xfrm>
              <a:off x="4795754" y="4786569"/>
              <a:ext cx="159536" cy="196030"/>
            </a:xfrm>
            <a:custGeom>
              <a:avLst/>
              <a:gdLst/>
              <a:ahLst/>
              <a:cxnLst/>
              <a:rect l="0" t="0" r="0" b="0"/>
              <a:pathLst>
                <a:path w="159536" h="196030">
                  <a:moveTo>
                    <a:pt x="26277" y="62251"/>
                  </a:moveTo>
                  <a:lnTo>
                    <a:pt x="35097" y="62251"/>
                  </a:lnTo>
                  <a:lnTo>
                    <a:pt x="30434" y="66991"/>
                  </a:lnTo>
                  <a:lnTo>
                    <a:pt x="28125" y="71964"/>
                  </a:lnTo>
                  <a:lnTo>
                    <a:pt x="19391" y="93296"/>
                  </a:lnTo>
                  <a:lnTo>
                    <a:pt x="2080" y="131117"/>
                  </a:lnTo>
                  <a:lnTo>
                    <a:pt x="0" y="149827"/>
                  </a:lnTo>
                  <a:lnTo>
                    <a:pt x="4380" y="166803"/>
                  </a:lnTo>
                  <a:lnTo>
                    <a:pt x="11962" y="179660"/>
                  </a:lnTo>
                  <a:lnTo>
                    <a:pt x="25233" y="189752"/>
                  </a:lnTo>
                  <a:lnTo>
                    <a:pt x="41733" y="194287"/>
                  </a:lnTo>
                  <a:lnTo>
                    <a:pt x="76929" y="196029"/>
                  </a:lnTo>
                  <a:lnTo>
                    <a:pt x="99493" y="186665"/>
                  </a:lnTo>
                  <a:lnTo>
                    <a:pt x="139020" y="154210"/>
                  </a:lnTo>
                  <a:lnTo>
                    <a:pt x="152396" y="136572"/>
                  </a:lnTo>
                  <a:lnTo>
                    <a:pt x="157903" y="114038"/>
                  </a:lnTo>
                  <a:lnTo>
                    <a:pt x="159535" y="93249"/>
                  </a:lnTo>
                  <a:lnTo>
                    <a:pt x="147733" y="51666"/>
                  </a:lnTo>
                  <a:lnTo>
                    <a:pt x="139214" y="30782"/>
                  </a:lnTo>
                  <a:lnTo>
                    <a:pt x="128065" y="20814"/>
                  </a:lnTo>
                  <a:lnTo>
                    <a:pt x="95207" y="4135"/>
                  </a:lnTo>
                  <a:lnTo>
                    <a:pt x="53094" y="0"/>
                  </a:lnTo>
                  <a:lnTo>
                    <a:pt x="42164" y="850"/>
                  </a:lnTo>
                  <a:lnTo>
                    <a:pt x="33999" y="4534"/>
                  </a:lnTo>
                  <a:lnTo>
                    <a:pt x="14526" y="28427"/>
                  </a:lnTo>
                  <a:lnTo>
                    <a:pt x="11132" y="34981"/>
                  </a:lnTo>
                  <a:lnTo>
                    <a:pt x="8417" y="533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87"/>
            <p:cNvSpPr/>
            <p:nvPr/>
          </p:nvSpPr>
          <p:spPr>
            <a:xfrm>
              <a:off x="5009555" y="4831116"/>
              <a:ext cx="160735" cy="133597"/>
            </a:xfrm>
            <a:custGeom>
              <a:avLst/>
              <a:gdLst/>
              <a:ahLst/>
              <a:cxnLst/>
              <a:rect l="0" t="0" r="0" b="0"/>
              <a:pathLst>
                <a:path w="160735" h="133597">
                  <a:moveTo>
                    <a:pt x="0" y="8774"/>
                  </a:moveTo>
                  <a:lnTo>
                    <a:pt x="0" y="13514"/>
                  </a:lnTo>
                  <a:lnTo>
                    <a:pt x="2645" y="18488"/>
                  </a:lnTo>
                  <a:lnTo>
                    <a:pt x="6136" y="24006"/>
                  </a:lnTo>
                  <a:lnTo>
                    <a:pt x="17951" y="66678"/>
                  </a:lnTo>
                  <a:lnTo>
                    <a:pt x="28830" y="108332"/>
                  </a:lnTo>
                  <a:lnTo>
                    <a:pt x="35683" y="133596"/>
                  </a:lnTo>
                  <a:lnTo>
                    <a:pt x="35708" y="128992"/>
                  </a:lnTo>
                  <a:lnTo>
                    <a:pt x="33067" y="124051"/>
                  </a:lnTo>
                  <a:lnTo>
                    <a:pt x="29579" y="118547"/>
                  </a:lnTo>
                  <a:lnTo>
                    <a:pt x="27615" y="108879"/>
                  </a:lnTo>
                  <a:lnTo>
                    <a:pt x="26821" y="69910"/>
                  </a:lnTo>
                  <a:lnTo>
                    <a:pt x="35885" y="39462"/>
                  </a:lnTo>
                  <a:lnTo>
                    <a:pt x="40092" y="32996"/>
                  </a:lnTo>
                  <a:lnTo>
                    <a:pt x="77169" y="3820"/>
                  </a:lnTo>
                  <a:lnTo>
                    <a:pt x="86255" y="1023"/>
                  </a:lnTo>
                  <a:lnTo>
                    <a:pt x="105934" y="0"/>
                  </a:lnTo>
                  <a:lnTo>
                    <a:pt x="114219" y="2560"/>
                  </a:lnTo>
                  <a:lnTo>
                    <a:pt x="122201" y="6012"/>
                  </a:lnTo>
                  <a:lnTo>
                    <a:pt x="136860" y="8948"/>
                  </a:lnTo>
                  <a:lnTo>
                    <a:pt x="151204" y="15680"/>
                  </a:lnTo>
                  <a:lnTo>
                    <a:pt x="160734" y="177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88"/>
            <p:cNvSpPr/>
            <p:nvPr/>
          </p:nvSpPr>
          <p:spPr>
            <a:xfrm>
              <a:off x="5464969" y="4697015"/>
              <a:ext cx="8930" cy="276822"/>
            </a:xfrm>
            <a:custGeom>
              <a:avLst/>
              <a:gdLst/>
              <a:ahLst/>
              <a:cxnLst/>
              <a:rect l="0" t="0" r="0" b="0"/>
              <a:pathLst>
                <a:path w="8930" h="276822">
                  <a:moveTo>
                    <a:pt x="0" y="0"/>
                  </a:moveTo>
                  <a:lnTo>
                    <a:pt x="992" y="32037"/>
                  </a:lnTo>
                  <a:lnTo>
                    <a:pt x="7688" y="72129"/>
                  </a:lnTo>
                  <a:lnTo>
                    <a:pt x="8684" y="113431"/>
                  </a:lnTo>
                  <a:lnTo>
                    <a:pt x="8881" y="151280"/>
                  </a:lnTo>
                  <a:lnTo>
                    <a:pt x="8920" y="187420"/>
                  </a:lnTo>
                  <a:lnTo>
                    <a:pt x="8928" y="229513"/>
                  </a:lnTo>
                  <a:lnTo>
                    <a:pt x="8929" y="273614"/>
                  </a:lnTo>
                  <a:lnTo>
                    <a:pt x="8929" y="276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89"/>
            <p:cNvSpPr/>
            <p:nvPr/>
          </p:nvSpPr>
          <p:spPr>
            <a:xfrm>
              <a:off x="5591222" y="4754837"/>
              <a:ext cx="184014" cy="208182"/>
            </a:xfrm>
            <a:custGeom>
              <a:avLst/>
              <a:gdLst/>
              <a:ahLst/>
              <a:cxnLst/>
              <a:rect l="0" t="0" r="0" b="0"/>
              <a:pathLst>
                <a:path w="184014" h="208182">
                  <a:moveTo>
                    <a:pt x="7692" y="40405"/>
                  </a:moveTo>
                  <a:lnTo>
                    <a:pt x="7692" y="45145"/>
                  </a:lnTo>
                  <a:lnTo>
                    <a:pt x="4" y="73825"/>
                  </a:lnTo>
                  <a:lnTo>
                    <a:pt x="0" y="115504"/>
                  </a:lnTo>
                  <a:lnTo>
                    <a:pt x="11224" y="152428"/>
                  </a:lnTo>
                  <a:lnTo>
                    <a:pt x="28576" y="181449"/>
                  </a:lnTo>
                  <a:lnTo>
                    <a:pt x="37149" y="190074"/>
                  </a:lnTo>
                  <a:lnTo>
                    <a:pt x="58820" y="203694"/>
                  </a:lnTo>
                  <a:lnTo>
                    <a:pt x="81049" y="208181"/>
                  </a:lnTo>
                  <a:lnTo>
                    <a:pt x="120447" y="202214"/>
                  </a:lnTo>
                  <a:lnTo>
                    <a:pt x="132550" y="196326"/>
                  </a:lnTo>
                  <a:lnTo>
                    <a:pt x="161460" y="170740"/>
                  </a:lnTo>
                  <a:lnTo>
                    <a:pt x="176569" y="144790"/>
                  </a:lnTo>
                  <a:lnTo>
                    <a:pt x="183407" y="119951"/>
                  </a:lnTo>
                  <a:lnTo>
                    <a:pt x="184013" y="103539"/>
                  </a:lnTo>
                  <a:lnTo>
                    <a:pt x="173688" y="65904"/>
                  </a:lnTo>
                  <a:lnTo>
                    <a:pt x="160504" y="44763"/>
                  </a:lnTo>
                  <a:lnTo>
                    <a:pt x="138271" y="20834"/>
                  </a:lnTo>
                  <a:lnTo>
                    <a:pt x="126581" y="12525"/>
                  </a:lnTo>
                  <a:lnTo>
                    <a:pt x="91020" y="634"/>
                  </a:lnTo>
                  <a:lnTo>
                    <a:pt x="86064" y="0"/>
                  </a:lnTo>
                  <a:lnTo>
                    <a:pt x="77912" y="1942"/>
                  </a:lnTo>
                  <a:lnTo>
                    <a:pt x="54433" y="14038"/>
                  </a:lnTo>
                  <a:lnTo>
                    <a:pt x="47317" y="20749"/>
                  </a:lnTo>
                  <a:lnTo>
                    <a:pt x="38725" y="34692"/>
                  </a:lnTo>
                  <a:lnTo>
                    <a:pt x="35738" y="46539"/>
                  </a:lnTo>
                  <a:lnTo>
                    <a:pt x="34481" y="671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90"/>
            <p:cNvSpPr/>
            <p:nvPr/>
          </p:nvSpPr>
          <p:spPr>
            <a:xfrm>
              <a:off x="5911453" y="4743414"/>
              <a:ext cx="88372" cy="256639"/>
            </a:xfrm>
            <a:custGeom>
              <a:avLst/>
              <a:gdLst/>
              <a:ahLst/>
              <a:cxnLst/>
              <a:rect l="0" t="0" r="0" b="0"/>
              <a:pathLst>
                <a:path w="88372" h="256639">
                  <a:moveTo>
                    <a:pt x="62508" y="33968"/>
                  </a:moveTo>
                  <a:lnTo>
                    <a:pt x="29735" y="2188"/>
                  </a:lnTo>
                  <a:lnTo>
                    <a:pt x="23798" y="0"/>
                  </a:lnTo>
                  <a:lnTo>
                    <a:pt x="20826" y="409"/>
                  </a:lnTo>
                  <a:lnTo>
                    <a:pt x="14879" y="3509"/>
                  </a:lnTo>
                  <a:lnTo>
                    <a:pt x="5952" y="10832"/>
                  </a:lnTo>
                  <a:lnTo>
                    <a:pt x="2645" y="19055"/>
                  </a:lnTo>
                  <a:lnTo>
                    <a:pt x="523" y="40504"/>
                  </a:lnTo>
                  <a:lnTo>
                    <a:pt x="12474" y="80432"/>
                  </a:lnTo>
                  <a:lnTo>
                    <a:pt x="33932" y="123504"/>
                  </a:lnTo>
                  <a:lnTo>
                    <a:pt x="56503" y="167946"/>
                  </a:lnTo>
                  <a:lnTo>
                    <a:pt x="73484" y="200993"/>
                  </a:lnTo>
                  <a:lnTo>
                    <a:pt x="82269" y="214366"/>
                  </a:lnTo>
                  <a:lnTo>
                    <a:pt x="87908" y="236474"/>
                  </a:lnTo>
                  <a:lnTo>
                    <a:pt x="88371" y="240409"/>
                  </a:lnTo>
                  <a:lnTo>
                    <a:pt x="86240" y="247429"/>
                  </a:lnTo>
                  <a:lnTo>
                    <a:pt x="84282" y="250689"/>
                  </a:lnTo>
                  <a:lnTo>
                    <a:pt x="81985" y="252863"/>
                  </a:lnTo>
                  <a:lnTo>
                    <a:pt x="76787" y="255278"/>
                  </a:lnTo>
                  <a:lnTo>
                    <a:pt x="63541" y="256638"/>
                  </a:lnTo>
                  <a:lnTo>
                    <a:pt x="47048" y="252301"/>
                  </a:lnTo>
                  <a:lnTo>
                    <a:pt x="24851" y="241743"/>
                  </a:lnTo>
                  <a:lnTo>
                    <a:pt x="15014" y="239422"/>
                  </a:lnTo>
                  <a:lnTo>
                    <a:pt x="0" y="2304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91"/>
            <p:cNvSpPr/>
            <p:nvPr/>
          </p:nvSpPr>
          <p:spPr>
            <a:xfrm>
              <a:off x="6081117" y="4759523"/>
              <a:ext cx="17860" cy="169666"/>
            </a:xfrm>
            <a:custGeom>
              <a:avLst/>
              <a:gdLst/>
              <a:ahLst/>
              <a:cxnLst/>
              <a:rect l="0" t="0" r="0" b="0"/>
              <a:pathLst>
                <a:path w="17860" h="169666">
                  <a:moveTo>
                    <a:pt x="0" y="0"/>
                  </a:moveTo>
                  <a:lnTo>
                    <a:pt x="0" y="4740"/>
                  </a:lnTo>
                  <a:lnTo>
                    <a:pt x="2645" y="9713"/>
                  </a:lnTo>
                  <a:lnTo>
                    <a:pt x="4740" y="12429"/>
                  </a:lnTo>
                  <a:lnTo>
                    <a:pt x="7068" y="20738"/>
                  </a:lnTo>
                  <a:lnTo>
                    <a:pt x="8766" y="63544"/>
                  </a:lnTo>
                  <a:lnTo>
                    <a:pt x="11527" y="89605"/>
                  </a:lnTo>
                  <a:lnTo>
                    <a:pt x="17303" y="133189"/>
                  </a:lnTo>
                  <a:lnTo>
                    <a:pt x="17859" y="1696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92"/>
            <p:cNvSpPr/>
            <p:nvPr/>
          </p:nvSpPr>
          <p:spPr>
            <a:xfrm>
              <a:off x="6161484" y="4725625"/>
              <a:ext cx="187524" cy="203564"/>
            </a:xfrm>
            <a:custGeom>
              <a:avLst/>
              <a:gdLst/>
              <a:ahLst/>
              <a:cxnLst/>
              <a:rect l="0" t="0" r="0" b="0"/>
              <a:pathLst>
                <a:path w="187524" h="203564">
                  <a:moveTo>
                    <a:pt x="0" y="51757"/>
                  </a:moveTo>
                  <a:lnTo>
                    <a:pt x="0" y="56497"/>
                  </a:lnTo>
                  <a:lnTo>
                    <a:pt x="2646" y="61471"/>
                  </a:lnTo>
                  <a:lnTo>
                    <a:pt x="6136" y="66989"/>
                  </a:lnTo>
                  <a:lnTo>
                    <a:pt x="21250" y="110584"/>
                  </a:lnTo>
                  <a:lnTo>
                    <a:pt x="31044" y="154634"/>
                  </a:lnTo>
                  <a:lnTo>
                    <a:pt x="35788" y="172363"/>
                  </a:lnTo>
                  <a:lnTo>
                    <a:pt x="42604" y="185420"/>
                  </a:lnTo>
                  <a:lnTo>
                    <a:pt x="44245" y="192813"/>
                  </a:lnTo>
                  <a:lnTo>
                    <a:pt x="45372" y="192427"/>
                  </a:lnTo>
                  <a:lnTo>
                    <a:pt x="49270" y="189353"/>
                  </a:lnTo>
                  <a:lnTo>
                    <a:pt x="51663" y="184680"/>
                  </a:lnTo>
                  <a:lnTo>
                    <a:pt x="52302" y="182044"/>
                  </a:lnTo>
                  <a:lnTo>
                    <a:pt x="45151" y="138149"/>
                  </a:lnTo>
                  <a:lnTo>
                    <a:pt x="47443" y="113404"/>
                  </a:lnTo>
                  <a:lnTo>
                    <a:pt x="53763" y="75640"/>
                  </a:lnTo>
                  <a:lnTo>
                    <a:pt x="65900" y="38256"/>
                  </a:lnTo>
                  <a:lnTo>
                    <a:pt x="77777" y="17005"/>
                  </a:lnTo>
                  <a:lnTo>
                    <a:pt x="78641" y="13706"/>
                  </a:lnTo>
                  <a:lnTo>
                    <a:pt x="84891" y="7395"/>
                  </a:lnTo>
                  <a:lnTo>
                    <a:pt x="93292" y="2276"/>
                  </a:lnTo>
                  <a:lnTo>
                    <a:pt x="100333" y="0"/>
                  </a:lnTo>
                  <a:lnTo>
                    <a:pt x="103599" y="385"/>
                  </a:lnTo>
                  <a:lnTo>
                    <a:pt x="109874" y="3459"/>
                  </a:lnTo>
                  <a:lnTo>
                    <a:pt x="132710" y="23958"/>
                  </a:lnTo>
                  <a:lnTo>
                    <a:pt x="144604" y="40434"/>
                  </a:lnTo>
                  <a:lnTo>
                    <a:pt x="160570" y="79408"/>
                  </a:lnTo>
                  <a:lnTo>
                    <a:pt x="174604" y="117171"/>
                  </a:lnTo>
                  <a:lnTo>
                    <a:pt x="184380" y="160970"/>
                  </a:lnTo>
                  <a:lnTo>
                    <a:pt x="187523" y="203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93"/>
            <p:cNvSpPr/>
            <p:nvPr/>
          </p:nvSpPr>
          <p:spPr>
            <a:xfrm>
              <a:off x="6402586" y="4769710"/>
              <a:ext cx="185744" cy="470614"/>
            </a:xfrm>
            <a:custGeom>
              <a:avLst/>
              <a:gdLst/>
              <a:ahLst/>
              <a:cxnLst/>
              <a:rect l="0" t="0" r="0" b="0"/>
              <a:pathLst>
                <a:path w="185744" h="470614">
                  <a:moveTo>
                    <a:pt x="133944" y="96969"/>
                  </a:moveTo>
                  <a:lnTo>
                    <a:pt x="138685" y="96969"/>
                  </a:lnTo>
                  <a:lnTo>
                    <a:pt x="140081" y="95978"/>
                  </a:lnTo>
                  <a:lnTo>
                    <a:pt x="141012" y="94324"/>
                  </a:lnTo>
                  <a:lnTo>
                    <a:pt x="147947" y="65925"/>
                  </a:lnTo>
                  <a:lnTo>
                    <a:pt x="142459" y="37509"/>
                  </a:lnTo>
                  <a:lnTo>
                    <a:pt x="138391" y="27217"/>
                  </a:lnTo>
                  <a:lnTo>
                    <a:pt x="130629" y="18675"/>
                  </a:lnTo>
                  <a:lnTo>
                    <a:pt x="109879" y="2985"/>
                  </a:lnTo>
                  <a:lnTo>
                    <a:pt x="93301" y="0"/>
                  </a:lnTo>
                  <a:lnTo>
                    <a:pt x="70970" y="107"/>
                  </a:lnTo>
                  <a:lnTo>
                    <a:pt x="52337" y="5982"/>
                  </a:lnTo>
                  <a:lnTo>
                    <a:pt x="43766" y="11220"/>
                  </a:lnTo>
                  <a:lnTo>
                    <a:pt x="33362" y="24488"/>
                  </a:lnTo>
                  <a:lnTo>
                    <a:pt x="28736" y="40987"/>
                  </a:lnTo>
                  <a:lnTo>
                    <a:pt x="27366" y="58444"/>
                  </a:lnTo>
                  <a:lnTo>
                    <a:pt x="31700" y="76184"/>
                  </a:lnTo>
                  <a:lnTo>
                    <a:pt x="39268" y="89267"/>
                  </a:lnTo>
                  <a:lnTo>
                    <a:pt x="52535" y="99427"/>
                  </a:lnTo>
                  <a:lnTo>
                    <a:pt x="80933" y="110757"/>
                  </a:lnTo>
                  <a:lnTo>
                    <a:pt x="117532" y="114293"/>
                  </a:lnTo>
                  <a:lnTo>
                    <a:pt x="138563" y="109929"/>
                  </a:lnTo>
                  <a:lnTo>
                    <a:pt x="152621" y="102353"/>
                  </a:lnTo>
                  <a:lnTo>
                    <a:pt x="178509" y="68063"/>
                  </a:lnTo>
                  <a:lnTo>
                    <a:pt x="184853" y="54340"/>
                  </a:lnTo>
                  <a:lnTo>
                    <a:pt x="185743" y="50690"/>
                  </a:lnTo>
                  <a:lnTo>
                    <a:pt x="185344" y="47265"/>
                  </a:lnTo>
                  <a:lnTo>
                    <a:pt x="182255" y="40814"/>
                  </a:lnTo>
                  <a:lnTo>
                    <a:pt x="180042" y="38696"/>
                  </a:lnTo>
                  <a:lnTo>
                    <a:pt x="174937" y="36344"/>
                  </a:lnTo>
                  <a:lnTo>
                    <a:pt x="166486" y="35019"/>
                  </a:lnTo>
                  <a:lnTo>
                    <a:pt x="160645" y="37355"/>
                  </a:lnTo>
                  <a:lnTo>
                    <a:pt x="157698" y="39367"/>
                  </a:lnTo>
                  <a:lnTo>
                    <a:pt x="155734" y="42692"/>
                  </a:lnTo>
                  <a:lnTo>
                    <a:pt x="144967" y="82064"/>
                  </a:lnTo>
                  <a:lnTo>
                    <a:pt x="143288" y="120153"/>
                  </a:lnTo>
                  <a:lnTo>
                    <a:pt x="142997" y="154219"/>
                  </a:lnTo>
                  <a:lnTo>
                    <a:pt x="147651" y="189449"/>
                  </a:lnTo>
                  <a:lnTo>
                    <a:pt x="150574" y="225023"/>
                  </a:lnTo>
                  <a:lnTo>
                    <a:pt x="156180" y="265439"/>
                  </a:lnTo>
                  <a:lnTo>
                    <a:pt x="159385" y="308834"/>
                  </a:lnTo>
                  <a:lnTo>
                    <a:pt x="160335" y="348370"/>
                  </a:lnTo>
                  <a:lnTo>
                    <a:pt x="160654" y="390156"/>
                  </a:lnTo>
                  <a:lnTo>
                    <a:pt x="158073" y="427072"/>
                  </a:lnTo>
                  <a:lnTo>
                    <a:pt x="152605" y="443112"/>
                  </a:lnTo>
                  <a:lnTo>
                    <a:pt x="143562" y="453548"/>
                  </a:lnTo>
                  <a:lnTo>
                    <a:pt x="127314" y="465001"/>
                  </a:lnTo>
                  <a:lnTo>
                    <a:pt x="109932" y="469938"/>
                  </a:lnTo>
                  <a:lnTo>
                    <a:pt x="79151" y="470613"/>
                  </a:lnTo>
                  <a:lnTo>
                    <a:pt x="39117" y="462221"/>
                  </a:lnTo>
                  <a:lnTo>
                    <a:pt x="0" y="454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30"/>
          <p:cNvGrpSpPr/>
          <p:nvPr/>
        </p:nvGrpSpPr>
        <p:grpSpPr>
          <a:xfrm>
            <a:off x="2527532" y="5179219"/>
            <a:ext cx="4321382" cy="673234"/>
            <a:chOff x="2527532" y="5179219"/>
            <a:chExt cx="4321382" cy="673234"/>
          </a:xfrm>
        </p:grpSpPr>
        <p:sp>
          <p:nvSpPr>
            <p:cNvPr id="45" name="SMARTInkShape-194"/>
            <p:cNvSpPr/>
            <p:nvPr/>
          </p:nvSpPr>
          <p:spPr>
            <a:xfrm>
              <a:off x="2527532" y="5277603"/>
              <a:ext cx="150850" cy="232015"/>
            </a:xfrm>
            <a:custGeom>
              <a:avLst/>
              <a:gdLst/>
              <a:ahLst/>
              <a:cxnLst/>
              <a:rect l="0" t="0" r="0" b="0"/>
              <a:pathLst>
                <a:path w="150850" h="232015">
                  <a:moveTo>
                    <a:pt x="62077" y="133788"/>
                  </a:moveTo>
                  <a:lnTo>
                    <a:pt x="78859" y="126720"/>
                  </a:lnTo>
                  <a:lnTo>
                    <a:pt x="82195" y="126099"/>
                  </a:lnTo>
                  <a:lnTo>
                    <a:pt x="88547" y="122764"/>
                  </a:lnTo>
                  <a:lnTo>
                    <a:pt x="117372" y="96210"/>
                  </a:lnTo>
                  <a:lnTo>
                    <a:pt x="145388" y="55030"/>
                  </a:lnTo>
                  <a:lnTo>
                    <a:pt x="149601" y="38133"/>
                  </a:lnTo>
                  <a:lnTo>
                    <a:pt x="150849" y="25298"/>
                  </a:lnTo>
                  <a:lnTo>
                    <a:pt x="148495" y="18432"/>
                  </a:lnTo>
                  <a:lnTo>
                    <a:pt x="146478" y="15212"/>
                  </a:lnTo>
                  <a:lnTo>
                    <a:pt x="134159" y="5940"/>
                  </a:lnTo>
                  <a:lnTo>
                    <a:pt x="122681" y="1648"/>
                  </a:lnTo>
                  <a:lnTo>
                    <a:pt x="96155" y="0"/>
                  </a:lnTo>
                  <a:lnTo>
                    <a:pt x="70399" y="9577"/>
                  </a:lnTo>
                  <a:lnTo>
                    <a:pt x="47074" y="20837"/>
                  </a:lnTo>
                  <a:lnTo>
                    <a:pt x="37881" y="29347"/>
                  </a:lnTo>
                  <a:lnTo>
                    <a:pt x="10588" y="69656"/>
                  </a:lnTo>
                  <a:lnTo>
                    <a:pt x="4467" y="83456"/>
                  </a:lnTo>
                  <a:lnTo>
                    <a:pt x="0" y="127936"/>
                  </a:lnTo>
                  <a:lnTo>
                    <a:pt x="689" y="151567"/>
                  </a:lnTo>
                  <a:lnTo>
                    <a:pt x="4366" y="165171"/>
                  </a:lnTo>
                  <a:lnTo>
                    <a:pt x="28254" y="202129"/>
                  </a:lnTo>
                  <a:lnTo>
                    <a:pt x="42685" y="215332"/>
                  </a:lnTo>
                  <a:lnTo>
                    <a:pt x="65339" y="227689"/>
                  </a:lnTo>
                  <a:lnTo>
                    <a:pt x="107950" y="231845"/>
                  </a:lnTo>
                  <a:lnTo>
                    <a:pt x="115656" y="2320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95"/>
            <p:cNvSpPr/>
            <p:nvPr/>
          </p:nvSpPr>
          <p:spPr>
            <a:xfrm>
              <a:off x="2751581" y="5179219"/>
              <a:ext cx="7693" cy="285751"/>
            </a:xfrm>
            <a:custGeom>
              <a:avLst/>
              <a:gdLst/>
              <a:ahLst/>
              <a:cxnLst/>
              <a:rect l="0" t="0" r="0" b="0"/>
              <a:pathLst>
                <a:path w="7693" h="285751">
                  <a:moveTo>
                    <a:pt x="7692" y="0"/>
                  </a:moveTo>
                  <a:lnTo>
                    <a:pt x="7692" y="42240"/>
                  </a:lnTo>
                  <a:lnTo>
                    <a:pt x="7692" y="78862"/>
                  </a:lnTo>
                  <a:lnTo>
                    <a:pt x="5046" y="118433"/>
                  </a:lnTo>
                  <a:lnTo>
                    <a:pt x="4" y="159434"/>
                  </a:lnTo>
                  <a:lnTo>
                    <a:pt x="0" y="197188"/>
                  </a:lnTo>
                  <a:lnTo>
                    <a:pt x="5879" y="236542"/>
                  </a:lnTo>
                  <a:lnTo>
                    <a:pt x="7622" y="280427"/>
                  </a:lnTo>
                  <a:lnTo>
                    <a:pt x="7692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96"/>
            <p:cNvSpPr/>
            <p:nvPr/>
          </p:nvSpPr>
          <p:spPr>
            <a:xfrm>
              <a:off x="2812851" y="5313654"/>
              <a:ext cx="142708" cy="195964"/>
            </a:xfrm>
            <a:custGeom>
              <a:avLst/>
              <a:gdLst/>
              <a:ahLst/>
              <a:cxnLst/>
              <a:rect l="0" t="0" r="0" b="0"/>
              <a:pathLst>
                <a:path w="142708" h="195964">
                  <a:moveTo>
                    <a:pt x="0" y="97737"/>
                  </a:moveTo>
                  <a:lnTo>
                    <a:pt x="20738" y="79645"/>
                  </a:lnTo>
                  <a:lnTo>
                    <a:pt x="31045" y="74812"/>
                  </a:lnTo>
                  <a:lnTo>
                    <a:pt x="71513" y="61460"/>
                  </a:lnTo>
                  <a:lnTo>
                    <a:pt x="113114" y="41149"/>
                  </a:lnTo>
                  <a:lnTo>
                    <a:pt x="140957" y="19132"/>
                  </a:lnTo>
                  <a:lnTo>
                    <a:pt x="142023" y="15507"/>
                  </a:lnTo>
                  <a:lnTo>
                    <a:pt x="142707" y="5095"/>
                  </a:lnTo>
                  <a:lnTo>
                    <a:pt x="140779" y="3233"/>
                  </a:lnTo>
                  <a:lnTo>
                    <a:pt x="129576" y="613"/>
                  </a:lnTo>
                  <a:lnTo>
                    <a:pt x="122743" y="0"/>
                  </a:lnTo>
                  <a:lnTo>
                    <a:pt x="103143" y="6736"/>
                  </a:lnTo>
                  <a:lnTo>
                    <a:pt x="62447" y="26374"/>
                  </a:lnTo>
                  <a:lnTo>
                    <a:pt x="44631" y="37896"/>
                  </a:lnTo>
                  <a:lnTo>
                    <a:pt x="29430" y="53878"/>
                  </a:lnTo>
                  <a:lnTo>
                    <a:pt x="15405" y="81797"/>
                  </a:lnTo>
                  <a:lnTo>
                    <a:pt x="9783" y="115065"/>
                  </a:lnTo>
                  <a:lnTo>
                    <a:pt x="10301" y="127265"/>
                  </a:lnTo>
                  <a:lnTo>
                    <a:pt x="21409" y="157236"/>
                  </a:lnTo>
                  <a:lnTo>
                    <a:pt x="29936" y="170378"/>
                  </a:lnTo>
                  <a:lnTo>
                    <a:pt x="62508" y="1959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97"/>
            <p:cNvSpPr/>
            <p:nvPr/>
          </p:nvSpPr>
          <p:spPr>
            <a:xfrm>
              <a:off x="2974240" y="5375790"/>
              <a:ext cx="151151" cy="141312"/>
            </a:xfrm>
            <a:custGeom>
              <a:avLst/>
              <a:gdLst/>
              <a:ahLst/>
              <a:cxnLst/>
              <a:rect l="0" t="0" r="0" b="0"/>
              <a:pathLst>
                <a:path w="151151" h="141312">
                  <a:moveTo>
                    <a:pt x="115432" y="17741"/>
                  </a:moveTo>
                  <a:lnTo>
                    <a:pt x="115432" y="10053"/>
                  </a:lnTo>
                  <a:lnTo>
                    <a:pt x="110691" y="4439"/>
                  </a:lnTo>
                  <a:lnTo>
                    <a:pt x="105718" y="1907"/>
                  </a:lnTo>
                  <a:lnTo>
                    <a:pt x="85620" y="0"/>
                  </a:lnTo>
                  <a:lnTo>
                    <a:pt x="50634" y="12320"/>
                  </a:lnTo>
                  <a:lnTo>
                    <a:pt x="39338" y="20624"/>
                  </a:lnTo>
                  <a:lnTo>
                    <a:pt x="24755" y="33809"/>
                  </a:lnTo>
                  <a:lnTo>
                    <a:pt x="14608" y="41749"/>
                  </a:lnTo>
                  <a:lnTo>
                    <a:pt x="6790" y="51893"/>
                  </a:lnTo>
                  <a:lnTo>
                    <a:pt x="2654" y="63016"/>
                  </a:lnTo>
                  <a:lnTo>
                    <a:pt x="0" y="81585"/>
                  </a:lnTo>
                  <a:lnTo>
                    <a:pt x="4280" y="96409"/>
                  </a:lnTo>
                  <a:lnTo>
                    <a:pt x="11832" y="108629"/>
                  </a:lnTo>
                  <a:lnTo>
                    <a:pt x="25094" y="123275"/>
                  </a:lnTo>
                  <a:lnTo>
                    <a:pt x="46332" y="135441"/>
                  </a:lnTo>
                  <a:lnTo>
                    <a:pt x="80175" y="141311"/>
                  </a:lnTo>
                  <a:lnTo>
                    <a:pt x="118169" y="139826"/>
                  </a:lnTo>
                  <a:lnTo>
                    <a:pt x="151150" y="1338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98"/>
            <p:cNvSpPr/>
            <p:nvPr/>
          </p:nvSpPr>
          <p:spPr>
            <a:xfrm>
              <a:off x="3205768" y="5223867"/>
              <a:ext cx="26780" cy="303611"/>
            </a:xfrm>
            <a:custGeom>
              <a:avLst/>
              <a:gdLst/>
              <a:ahLst/>
              <a:cxnLst/>
              <a:rect l="0" t="0" r="0" b="0"/>
              <a:pathLst>
                <a:path w="26780" h="303611">
                  <a:moveTo>
                    <a:pt x="17849" y="0"/>
                  </a:moveTo>
                  <a:lnTo>
                    <a:pt x="13108" y="4740"/>
                  </a:lnTo>
                  <a:lnTo>
                    <a:pt x="10781" y="9713"/>
                  </a:lnTo>
                  <a:lnTo>
                    <a:pt x="1340" y="46980"/>
                  </a:lnTo>
                  <a:lnTo>
                    <a:pt x="256" y="81820"/>
                  </a:lnTo>
                  <a:lnTo>
                    <a:pt x="43" y="123245"/>
                  </a:lnTo>
                  <a:lnTo>
                    <a:pt x="0" y="165125"/>
                  </a:lnTo>
                  <a:lnTo>
                    <a:pt x="6128" y="205478"/>
                  </a:lnTo>
                  <a:lnTo>
                    <a:pt x="11014" y="245346"/>
                  </a:lnTo>
                  <a:lnTo>
                    <a:pt x="23086" y="289469"/>
                  </a:lnTo>
                  <a:lnTo>
                    <a:pt x="26779" y="303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99"/>
            <p:cNvSpPr/>
            <p:nvPr/>
          </p:nvSpPr>
          <p:spPr>
            <a:xfrm>
              <a:off x="3170039" y="5331023"/>
              <a:ext cx="321469" cy="194936"/>
            </a:xfrm>
            <a:custGeom>
              <a:avLst/>
              <a:gdLst/>
              <a:ahLst/>
              <a:cxnLst/>
              <a:rect l="0" t="0" r="0" b="0"/>
              <a:pathLst>
                <a:path w="321469" h="194936">
                  <a:moveTo>
                    <a:pt x="0" y="0"/>
                  </a:moveTo>
                  <a:lnTo>
                    <a:pt x="31044" y="992"/>
                  </a:lnTo>
                  <a:lnTo>
                    <a:pt x="71733" y="9094"/>
                  </a:lnTo>
                  <a:lnTo>
                    <a:pt x="115929" y="19906"/>
                  </a:lnTo>
                  <a:lnTo>
                    <a:pt x="133898" y="24749"/>
                  </a:lnTo>
                  <a:lnTo>
                    <a:pt x="144839" y="26875"/>
                  </a:lnTo>
                  <a:lnTo>
                    <a:pt x="163186" y="34359"/>
                  </a:lnTo>
                  <a:lnTo>
                    <a:pt x="182798" y="35684"/>
                  </a:lnTo>
                  <a:lnTo>
                    <a:pt x="184373" y="36688"/>
                  </a:lnTo>
                  <a:lnTo>
                    <a:pt x="185423" y="38350"/>
                  </a:lnTo>
                  <a:lnTo>
                    <a:pt x="187109" y="43404"/>
                  </a:lnTo>
                  <a:lnTo>
                    <a:pt x="180401" y="54198"/>
                  </a:lnTo>
                  <a:lnTo>
                    <a:pt x="179798" y="56969"/>
                  </a:lnTo>
                  <a:lnTo>
                    <a:pt x="187187" y="96657"/>
                  </a:lnTo>
                  <a:lnTo>
                    <a:pt x="197193" y="125201"/>
                  </a:lnTo>
                  <a:lnTo>
                    <a:pt x="201742" y="137005"/>
                  </a:lnTo>
                  <a:lnTo>
                    <a:pt x="205296" y="153814"/>
                  </a:lnTo>
                  <a:lnTo>
                    <a:pt x="217669" y="176861"/>
                  </a:lnTo>
                  <a:lnTo>
                    <a:pt x="223411" y="182785"/>
                  </a:lnTo>
                  <a:lnTo>
                    <a:pt x="226331" y="184365"/>
                  </a:lnTo>
                  <a:lnTo>
                    <a:pt x="228278" y="186410"/>
                  </a:lnTo>
                  <a:lnTo>
                    <a:pt x="231659" y="194935"/>
                  </a:lnTo>
                  <a:lnTo>
                    <a:pt x="231830" y="194449"/>
                  </a:lnTo>
                  <a:lnTo>
                    <a:pt x="232127" y="183891"/>
                  </a:lnTo>
                  <a:lnTo>
                    <a:pt x="229506" y="178302"/>
                  </a:lnTo>
                  <a:lnTo>
                    <a:pt x="227418" y="175423"/>
                  </a:lnTo>
                  <a:lnTo>
                    <a:pt x="216337" y="133705"/>
                  </a:lnTo>
                  <a:lnTo>
                    <a:pt x="207422" y="91138"/>
                  </a:lnTo>
                  <a:lnTo>
                    <a:pt x="205502" y="47733"/>
                  </a:lnTo>
                  <a:lnTo>
                    <a:pt x="208082" y="38413"/>
                  </a:lnTo>
                  <a:lnTo>
                    <a:pt x="211543" y="29971"/>
                  </a:lnTo>
                  <a:lnTo>
                    <a:pt x="214484" y="16046"/>
                  </a:lnTo>
                  <a:lnTo>
                    <a:pt x="216411" y="13674"/>
                  </a:lnTo>
                  <a:lnTo>
                    <a:pt x="218688" y="12093"/>
                  </a:lnTo>
                  <a:lnTo>
                    <a:pt x="220206" y="10046"/>
                  </a:lnTo>
                  <a:lnTo>
                    <a:pt x="221893" y="5127"/>
                  </a:lnTo>
                  <a:lnTo>
                    <a:pt x="223335" y="3418"/>
                  </a:lnTo>
                  <a:lnTo>
                    <a:pt x="227583" y="1519"/>
                  </a:lnTo>
                  <a:lnTo>
                    <a:pt x="244198" y="133"/>
                  </a:lnTo>
                  <a:lnTo>
                    <a:pt x="257784" y="4780"/>
                  </a:lnTo>
                  <a:lnTo>
                    <a:pt x="301921" y="43114"/>
                  </a:lnTo>
                  <a:lnTo>
                    <a:pt x="316578" y="58641"/>
                  </a:lnTo>
                  <a:lnTo>
                    <a:pt x="321468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00"/>
            <p:cNvSpPr/>
            <p:nvPr/>
          </p:nvSpPr>
          <p:spPr>
            <a:xfrm>
              <a:off x="3484388" y="5331594"/>
              <a:ext cx="176216" cy="221888"/>
            </a:xfrm>
            <a:custGeom>
              <a:avLst/>
              <a:gdLst/>
              <a:ahLst/>
              <a:cxnLst/>
              <a:rect l="0" t="0" r="0" b="0"/>
              <a:pathLst>
                <a:path w="176216" h="221888">
                  <a:moveTo>
                    <a:pt x="24979" y="142304"/>
                  </a:moveTo>
                  <a:lnTo>
                    <a:pt x="17291" y="142304"/>
                  </a:lnTo>
                  <a:lnTo>
                    <a:pt x="11677" y="147044"/>
                  </a:lnTo>
                  <a:lnTo>
                    <a:pt x="9145" y="154663"/>
                  </a:lnTo>
                  <a:lnTo>
                    <a:pt x="7027" y="163672"/>
                  </a:lnTo>
                  <a:lnTo>
                    <a:pt x="2779" y="170983"/>
                  </a:lnTo>
                  <a:lnTo>
                    <a:pt x="2241" y="174322"/>
                  </a:lnTo>
                  <a:lnTo>
                    <a:pt x="2875" y="177540"/>
                  </a:lnTo>
                  <a:lnTo>
                    <a:pt x="5862" y="186810"/>
                  </a:lnTo>
                  <a:lnTo>
                    <a:pt x="6281" y="189833"/>
                  </a:lnTo>
                  <a:lnTo>
                    <a:pt x="9393" y="195840"/>
                  </a:lnTo>
                  <a:lnTo>
                    <a:pt x="15075" y="201817"/>
                  </a:lnTo>
                  <a:lnTo>
                    <a:pt x="40115" y="218701"/>
                  </a:lnTo>
                  <a:lnTo>
                    <a:pt x="63981" y="221887"/>
                  </a:lnTo>
                  <a:lnTo>
                    <a:pt x="98649" y="221576"/>
                  </a:lnTo>
                  <a:lnTo>
                    <a:pt x="129061" y="210229"/>
                  </a:lnTo>
                  <a:lnTo>
                    <a:pt x="146989" y="196937"/>
                  </a:lnTo>
                  <a:lnTo>
                    <a:pt x="163696" y="174666"/>
                  </a:lnTo>
                  <a:lnTo>
                    <a:pt x="172465" y="156082"/>
                  </a:lnTo>
                  <a:lnTo>
                    <a:pt x="176215" y="114977"/>
                  </a:lnTo>
                  <a:lnTo>
                    <a:pt x="166995" y="77863"/>
                  </a:lnTo>
                  <a:lnTo>
                    <a:pt x="160527" y="62071"/>
                  </a:lnTo>
                  <a:lnTo>
                    <a:pt x="134539" y="29604"/>
                  </a:lnTo>
                  <a:lnTo>
                    <a:pt x="117082" y="16197"/>
                  </a:lnTo>
                  <a:lnTo>
                    <a:pt x="87270" y="3770"/>
                  </a:lnTo>
                  <a:lnTo>
                    <a:pt x="55108" y="0"/>
                  </a:lnTo>
                  <a:lnTo>
                    <a:pt x="36993" y="4339"/>
                  </a:lnTo>
                  <a:lnTo>
                    <a:pt x="23798" y="11908"/>
                  </a:lnTo>
                  <a:lnTo>
                    <a:pt x="10451" y="30483"/>
                  </a:lnTo>
                  <a:lnTo>
                    <a:pt x="906" y="50616"/>
                  </a:lnTo>
                  <a:lnTo>
                    <a:pt x="0" y="54389"/>
                  </a:lnTo>
                  <a:lnTo>
                    <a:pt x="1641" y="63874"/>
                  </a:lnTo>
                  <a:lnTo>
                    <a:pt x="16049" y="1065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01"/>
            <p:cNvSpPr/>
            <p:nvPr/>
          </p:nvSpPr>
          <p:spPr>
            <a:xfrm>
              <a:off x="3741539" y="5331596"/>
              <a:ext cx="178594" cy="248767"/>
            </a:xfrm>
            <a:custGeom>
              <a:avLst/>
              <a:gdLst/>
              <a:ahLst/>
              <a:cxnLst/>
              <a:rect l="0" t="0" r="0" b="0"/>
              <a:pathLst>
                <a:path w="178594" h="248767">
                  <a:moveTo>
                    <a:pt x="0" y="35146"/>
                  </a:moveTo>
                  <a:lnTo>
                    <a:pt x="992" y="49404"/>
                  </a:lnTo>
                  <a:lnTo>
                    <a:pt x="11023" y="91507"/>
                  </a:lnTo>
                  <a:lnTo>
                    <a:pt x="21250" y="129734"/>
                  </a:lnTo>
                  <a:lnTo>
                    <a:pt x="32824" y="168372"/>
                  </a:lnTo>
                  <a:lnTo>
                    <a:pt x="47636" y="208904"/>
                  </a:lnTo>
                  <a:lnTo>
                    <a:pt x="55441" y="237638"/>
                  </a:lnTo>
                  <a:lnTo>
                    <a:pt x="57797" y="241579"/>
                  </a:lnTo>
                  <a:lnTo>
                    <a:pt x="58375" y="244205"/>
                  </a:lnTo>
                  <a:lnTo>
                    <a:pt x="57768" y="245955"/>
                  </a:lnTo>
                  <a:lnTo>
                    <a:pt x="54406" y="248766"/>
                  </a:lnTo>
                  <a:lnTo>
                    <a:pt x="54130" y="248005"/>
                  </a:lnTo>
                  <a:lnTo>
                    <a:pt x="52750" y="241200"/>
                  </a:lnTo>
                  <a:lnTo>
                    <a:pt x="47490" y="226065"/>
                  </a:lnTo>
                  <a:lnTo>
                    <a:pt x="45023" y="186222"/>
                  </a:lnTo>
                  <a:lnTo>
                    <a:pt x="38586" y="150096"/>
                  </a:lnTo>
                  <a:lnTo>
                    <a:pt x="36285" y="108417"/>
                  </a:lnTo>
                  <a:lnTo>
                    <a:pt x="35830" y="71227"/>
                  </a:lnTo>
                  <a:lnTo>
                    <a:pt x="36733" y="42346"/>
                  </a:lnTo>
                  <a:lnTo>
                    <a:pt x="42854" y="24601"/>
                  </a:lnTo>
                  <a:lnTo>
                    <a:pt x="56710" y="5951"/>
                  </a:lnTo>
                  <a:lnTo>
                    <a:pt x="65223" y="2326"/>
                  </a:lnTo>
                  <a:lnTo>
                    <a:pt x="82116" y="0"/>
                  </a:lnTo>
                  <a:lnTo>
                    <a:pt x="91397" y="4973"/>
                  </a:lnTo>
                  <a:lnTo>
                    <a:pt x="125200" y="31211"/>
                  </a:lnTo>
                  <a:lnTo>
                    <a:pt x="140284" y="54486"/>
                  </a:lnTo>
                  <a:lnTo>
                    <a:pt x="158409" y="91712"/>
                  </a:lnTo>
                  <a:lnTo>
                    <a:pt x="171731" y="116398"/>
                  </a:lnTo>
                  <a:lnTo>
                    <a:pt x="177690" y="155538"/>
                  </a:lnTo>
                  <a:lnTo>
                    <a:pt x="178593" y="1958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02"/>
            <p:cNvSpPr/>
            <p:nvPr/>
          </p:nvSpPr>
          <p:spPr>
            <a:xfrm>
              <a:off x="3993573" y="5335136"/>
              <a:ext cx="87295" cy="245750"/>
            </a:xfrm>
            <a:custGeom>
              <a:avLst/>
              <a:gdLst/>
              <a:ahLst/>
              <a:cxnLst/>
              <a:rect l="0" t="0" r="0" b="0"/>
              <a:pathLst>
                <a:path w="87295" h="245750">
                  <a:moveTo>
                    <a:pt x="87294" y="49466"/>
                  </a:moveTo>
                  <a:lnTo>
                    <a:pt x="87294" y="29347"/>
                  </a:lnTo>
                  <a:lnTo>
                    <a:pt x="86302" y="27124"/>
                  </a:lnTo>
                  <a:lnTo>
                    <a:pt x="84648" y="25642"/>
                  </a:lnTo>
                  <a:lnTo>
                    <a:pt x="82553" y="24653"/>
                  </a:lnTo>
                  <a:lnTo>
                    <a:pt x="81157" y="23002"/>
                  </a:lnTo>
                  <a:lnTo>
                    <a:pt x="79606" y="18522"/>
                  </a:lnTo>
                  <a:lnTo>
                    <a:pt x="73624" y="13223"/>
                  </a:lnTo>
                  <a:lnTo>
                    <a:pt x="65344" y="8553"/>
                  </a:lnTo>
                  <a:lnTo>
                    <a:pt x="39649" y="0"/>
                  </a:lnTo>
                  <a:lnTo>
                    <a:pt x="13948" y="5255"/>
                  </a:lnTo>
                  <a:lnTo>
                    <a:pt x="11608" y="7093"/>
                  </a:lnTo>
                  <a:lnTo>
                    <a:pt x="3111" y="17173"/>
                  </a:lnTo>
                  <a:lnTo>
                    <a:pt x="270" y="28168"/>
                  </a:lnTo>
                  <a:lnTo>
                    <a:pt x="0" y="41984"/>
                  </a:lnTo>
                  <a:lnTo>
                    <a:pt x="8172" y="80088"/>
                  </a:lnTo>
                  <a:lnTo>
                    <a:pt x="26947" y="121408"/>
                  </a:lnTo>
                  <a:lnTo>
                    <a:pt x="49606" y="165618"/>
                  </a:lnTo>
                  <a:lnTo>
                    <a:pt x="69262" y="209422"/>
                  </a:lnTo>
                  <a:lnTo>
                    <a:pt x="75667" y="225182"/>
                  </a:lnTo>
                  <a:lnTo>
                    <a:pt x="77832" y="239397"/>
                  </a:lnTo>
                  <a:lnTo>
                    <a:pt x="77017" y="241571"/>
                  </a:lnTo>
                  <a:lnTo>
                    <a:pt x="75481" y="243020"/>
                  </a:lnTo>
                  <a:lnTo>
                    <a:pt x="71130" y="244630"/>
                  </a:lnTo>
                  <a:lnTo>
                    <a:pt x="57360" y="245749"/>
                  </a:lnTo>
                  <a:lnTo>
                    <a:pt x="51500" y="243198"/>
                  </a:lnTo>
                  <a:lnTo>
                    <a:pt x="45589" y="239748"/>
                  </a:lnTo>
                  <a:lnTo>
                    <a:pt x="33709" y="237534"/>
                  </a:lnTo>
                  <a:lnTo>
                    <a:pt x="24786" y="2369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03"/>
            <p:cNvSpPr/>
            <p:nvPr/>
          </p:nvSpPr>
          <p:spPr>
            <a:xfrm>
              <a:off x="4333150" y="5393931"/>
              <a:ext cx="158483" cy="196054"/>
            </a:xfrm>
            <a:custGeom>
              <a:avLst/>
              <a:gdLst/>
              <a:ahLst/>
              <a:cxnLst/>
              <a:rect l="0" t="0" r="0" b="0"/>
              <a:pathLst>
                <a:path w="158483" h="196054">
                  <a:moveTo>
                    <a:pt x="158482" y="17460"/>
                  </a:moveTo>
                  <a:lnTo>
                    <a:pt x="153742" y="12719"/>
                  </a:lnTo>
                  <a:lnTo>
                    <a:pt x="148769" y="10392"/>
                  </a:lnTo>
                  <a:lnTo>
                    <a:pt x="146054" y="9771"/>
                  </a:lnTo>
                  <a:lnTo>
                    <a:pt x="132582" y="2638"/>
                  </a:lnTo>
                  <a:lnTo>
                    <a:pt x="99657" y="0"/>
                  </a:lnTo>
                  <a:lnTo>
                    <a:pt x="69141" y="6808"/>
                  </a:lnTo>
                  <a:lnTo>
                    <a:pt x="45622" y="17707"/>
                  </a:lnTo>
                  <a:lnTo>
                    <a:pt x="21802" y="33367"/>
                  </a:lnTo>
                  <a:lnTo>
                    <a:pt x="10608" y="49402"/>
                  </a:lnTo>
                  <a:lnTo>
                    <a:pt x="582" y="78339"/>
                  </a:lnTo>
                  <a:lnTo>
                    <a:pt x="0" y="92142"/>
                  </a:lnTo>
                  <a:lnTo>
                    <a:pt x="10343" y="129231"/>
                  </a:lnTo>
                  <a:lnTo>
                    <a:pt x="34342" y="160158"/>
                  </a:lnTo>
                  <a:lnTo>
                    <a:pt x="51585" y="175496"/>
                  </a:lnTo>
                  <a:lnTo>
                    <a:pt x="75190" y="189567"/>
                  </a:lnTo>
                  <a:lnTo>
                    <a:pt x="104904" y="1960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04"/>
            <p:cNvSpPr/>
            <p:nvPr/>
          </p:nvSpPr>
          <p:spPr>
            <a:xfrm>
              <a:off x="4420268" y="5214938"/>
              <a:ext cx="26717" cy="357188"/>
            </a:xfrm>
            <a:custGeom>
              <a:avLst/>
              <a:gdLst/>
              <a:ahLst/>
              <a:cxnLst/>
              <a:rect l="0" t="0" r="0" b="0"/>
              <a:pathLst>
                <a:path w="26717" h="357188">
                  <a:moveTo>
                    <a:pt x="8857" y="0"/>
                  </a:moveTo>
                  <a:lnTo>
                    <a:pt x="7865" y="17215"/>
                  </a:lnTo>
                  <a:lnTo>
                    <a:pt x="1169" y="54668"/>
                  </a:lnTo>
                  <a:lnTo>
                    <a:pt x="173" y="96641"/>
                  </a:lnTo>
                  <a:lnTo>
                    <a:pt x="0" y="132373"/>
                  </a:lnTo>
                  <a:lnTo>
                    <a:pt x="941" y="172946"/>
                  </a:lnTo>
                  <a:lnTo>
                    <a:pt x="6071" y="210544"/>
                  </a:lnTo>
                  <a:lnTo>
                    <a:pt x="9023" y="246820"/>
                  </a:lnTo>
                  <a:lnTo>
                    <a:pt x="14749" y="281711"/>
                  </a:lnTo>
                  <a:lnTo>
                    <a:pt x="17386" y="325125"/>
                  </a:lnTo>
                  <a:lnTo>
                    <a:pt x="26716" y="357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05"/>
            <p:cNvSpPr/>
            <p:nvPr/>
          </p:nvSpPr>
          <p:spPr>
            <a:xfrm>
              <a:off x="4473773" y="5341618"/>
              <a:ext cx="169094" cy="212649"/>
            </a:xfrm>
            <a:custGeom>
              <a:avLst/>
              <a:gdLst/>
              <a:ahLst/>
              <a:cxnLst/>
              <a:rect l="0" t="0" r="0" b="0"/>
              <a:pathLst>
                <a:path w="169094" h="212649">
                  <a:moveTo>
                    <a:pt x="0" y="123351"/>
                  </a:moveTo>
                  <a:lnTo>
                    <a:pt x="4741" y="123351"/>
                  </a:lnTo>
                  <a:lnTo>
                    <a:pt x="6137" y="122359"/>
                  </a:lnTo>
                  <a:lnTo>
                    <a:pt x="7068" y="120705"/>
                  </a:lnTo>
                  <a:lnTo>
                    <a:pt x="7688" y="118610"/>
                  </a:lnTo>
                  <a:lnTo>
                    <a:pt x="13302" y="110922"/>
                  </a:lnTo>
                  <a:lnTo>
                    <a:pt x="25990" y="102360"/>
                  </a:lnTo>
                  <a:lnTo>
                    <a:pt x="65612" y="89772"/>
                  </a:lnTo>
                  <a:lnTo>
                    <a:pt x="107351" y="72676"/>
                  </a:lnTo>
                  <a:lnTo>
                    <a:pt x="148996" y="51909"/>
                  </a:lnTo>
                  <a:lnTo>
                    <a:pt x="156510" y="44966"/>
                  </a:lnTo>
                  <a:lnTo>
                    <a:pt x="165326" y="30892"/>
                  </a:lnTo>
                  <a:lnTo>
                    <a:pt x="169093" y="18326"/>
                  </a:lnTo>
                  <a:lnTo>
                    <a:pt x="166764" y="14496"/>
                  </a:lnTo>
                  <a:lnTo>
                    <a:pt x="157185" y="3953"/>
                  </a:lnTo>
                  <a:lnTo>
                    <a:pt x="148905" y="831"/>
                  </a:lnTo>
                  <a:lnTo>
                    <a:pt x="143918" y="0"/>
                  </a:lnTo>
                  <a:lnTo>
                    <a:pt x="133086" y="1721"/>
                  </a:lnTo>
                  <a:lnTo>
                    <a:pt x="105059" y="13664"/>
                  </a:lnTo>
                  <a:lnTo>
                    <a:pt x="82087" y="32900"/>
                  </a:lnTo>
                  <a:lnTo>
                    <a:pt x="56830" y="72856"/>
                  </a:lnTo>
                  <a:lnTo>
                    <a:pt x="48699" y="91632"/>
                  </a:lnTo>
                  <a:lnTo>
                    <a:pt x="46448" y="107269"/>
                  </a:lnTo>
                  <a:lnTo>
                    <a:pt x="49923" y="128066"/>
                  </a:lnTo>
                  <a:lnTo>
                    <a:pt x="60978" y="152871"/>
                  </a:lnTo>
                  <a:lnTo>
                    <a:pt x="92662" y="187821"/>
                  </a:lnTo>
                  <a:lnTo>
                    <a:pt x="122091" y="206169"/>
                  </a:lnTo>
                  <a:lnTo>
                    <a:pt x="144870" y="211367"/>
                  </a:lnTo>
                  <a:lnTo>
                    <a:pt x="160734" y="212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06"/>
            <p:cNvSpPr/>
            <p:nvPr/>
          </p:nvSpPr>
          <p:spPr>
            <a:xfrm>
              <a:off x="4732737" y="5366742"/>
              <a:ext cx="8928" cy="294680"/>
            </a:xfrm>
            <a:custGeom>
              <a:avLst/>
              <a:gdLst/>
              <a:ahLst/>
              <a:cxnLst/>
              <a:rect l="0" t="0" r="0" b="0"/>
              <a:pathLst>
                <a:path w="8928" h="294680">
                  <a:moveTo>
                    <a:pt x="8927" y="0"/>
                  </a:moveTo>
                  <a:lnTo>
                    <a:pt x="8927" y="7688"/>
                  </a:lnTo>
                  <a:lnTo>
                    <a:pt x="1859" y="28193"/>
                  </a:lnTo>
                  <a:lnTo>
                    <a:pt x="161" y="72345"/>
                  </a:lnTo>
                  <a:lnTo>
                    <a:pt x="30" y="112076"/>
                  </a:lnTo>
                  <a:lnTo>
                    <a:pt x="7" y="146428"/>
                  </a:lnTo>
                  <a:lnTo>
                    <a:pt x="0" y="181741"/>
                  </a:lnTo>
                  <a:lnTo>
                    <a:pt x="6135" y="222100"/>
                  </a:lnTo>
                  <a:lnTo>
                    <a:pt x="8375" y="258735"/>
                  </a:lnTo>
                  <a:lnTo>
                    <a:pt x="8927" y="2946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07"/>
            <p:cNvSpPr/>
            <p:nvPr/>
          </p:nvSpPr>
          <p:spPr>
            <a:xfrm>
              <a:off x="4705945" y="5314405"/>
              <a:ext cx="160167" cy="239862"/>
            </a:xfrm>
            <a:custGeom>
              <a:avLst/>
              <a:gdLst/>
              <a:ahLst/>
              <a:cxnLst/>
              <a:rect l="0" t="0" r="0" b="0"/>
              <a:pathLst>
                <a:path w="160167" h="239862">
                  <a:moveTo>
                    <a:pt x="0" y="7689"/>
                  </a:moveTo>
                  <a:lnTo>
                    <a:pt x="4740" y="7689"/>
                  </a:lnTo>
                  <a:lnTo>
                    <a:pt x="9713" y="5043"/>
                  </a:lnTo>
                  <a:lnTo>
                    <a:pt x="12429" y="2948"/>
                  </a:lnTo>
                  <a:lnTo>
                    <a:pt x="20737" y="621"/>
                  </a:lnTo>
                  <a:lnTo>
                    <a:pt x="25731" y="0"/>
                  </a:lnTo>
                  <a:lnTo>
                    <a:pt x="42241" y="3867"/>
                  </a:lnTo>
                  <a:lnTo>
                    <a:pt x="77441" y="19782"/>
                  </a:lnTo>
                  <a:lnTo>
                    <a:pt x="113114" y="57588"/>
                  </a:lnTo>
                  <a:lnTo>
                    <a:pt x="144088" y="101635"/>
                  </a:lnTo>
                  <a:lnTo>
                    <a:pt x="156417" y="133623"/>
                  </a:lnTo>
                  <a:lnTo>
                    <a:pt x="160166" y="172733"/>
                  </a:lnTo>
                  <a:lnTo>
                    <a:pt x="155825" y="191748"/>
                  </a:lnTo>
                  <a:lnTo>
                    <a:pt x="148255" y="205210"/>
                  </a:lnTo>
                  <a:lnTo>
                    <a:pt x="107156" y="2398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08"/>
            <p:cNvSpPr/>
            <p:nvPr/>
          </p:nvSpPr>
          <p:spPr>
            <a:xfrm>
              <a:off x="4857750" y="5358371"/>
              <a:ext cx="203854" cy="240544"/>
            </a:xfrm>
            <a:custGeom>
              <a:avLst/>
              <a:gdLst/>
              <a:ahLst/>
              <a:cxnLst/>
              <a:rect l="0" t="0" r="0" b="0"/>
              <a:pathLst>
                <a:path w="203854" h="240544">
                  <a:moveTo>
                    <a:pt x="0" y="160176"/>
                  </a:moveTo>
                  <a:lnTo>
                    <a:pt x="4740" y="155435"/>
                  </a:lnTo>
                  <a:lnTo>
                    <a:pt x="9713" y="153108"/>
                  </a:lnTo>
                  <a:lnTo>
                    <a:pt x="46285" y="148763"/>
                  </a:lnTo>
                  <a:lnTo>
                    <a:pt x="89512" y="136037"/>
                  </a:lnTo>
                  <a:lnTo>
                    <a:pt x="129233" y="121438"/>
                  </a:lnTo>
                  <a:lnTo>
                    <a:pt x="159583" y="102437"/>
                  </a:lnTo>
                  <a:lnTo>
                    <a:pt x="189067" y="67798"/>
                  </a:lnTo>
                  <a:lnTo>
                    <a:pt x="203088" y="33292"/>
                  </a:lnTo>
                  <a:lnTo>
                    <a:pt x="203853" y="27962"/>
                  </a:lnTo>
                  <a:lnTo>
                    <a:pt x="202057" y="19393"/>
                  </a:lnTo>
                  <a:lnTo>
                    <a:pt x="192819" y="5807"/>
                  </a:lnTo>
                  <a:lnTo>
                    <a:pt x="184586" y="2271"/>
                  </a:lnTo>
                  <a:lnTo>
                    <a:pt x="167871" y="0"/>
                  </a:lnTo>
                  <a:lnTo>
                    <a:pt x="153367" y="4347"/>
                  </a:lnTo>
                  <a:lnTo>
                    <a:pt x="144892" y="11874"/>
                  </a:lnTo>
                  <a:lnTo>
                    <a:pt x="136826" y="20842"/>
                  </a:lnTo>
                  <a:lnTo>
                    <a:pt x="103910" y="49023"/>
                  </a:lnTo>
                  <a:lnTo>
                    <a:pt x="82959" y="80783"/>
                  </a:lnTo>
                  <a:lnTo>
                    <a:pt x="66818" y="124585"/>
                  </a:lnTo>
                  <a:lnTo>
                    <a:pt x="64777" y="150292"/>
                  </a:lnTo>
                  <a:lnTo>
                    <a:pt x="75104" y="188211"/>
                  </a:lnTo>
                  <a:lnTo>
                    <a:pt x="92593" y="214809"/>
                  </a:lnTo>
                  <a:lnTo>
                    <a:pt x="104384" y="227185"/>
                  </a:lnTo>
                  <a:lnTo>
                    <a:pt x="125016" y="2405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09"/>
            <p:cNvSpPr/>
            <p:nvPr/>
          </p:nvSpPr>
          <p:spPr>
            <a:xfrm>
              <a:off x="5125641" y="5323081"/>
              <a:ext cx="187487" cy="212746"/>
            </a:xfrm>
            <a:custGeom>
              <a:avLst/>
              <a:gdLst/>
              <a:ahLst/>
              <a:cxnLst/>
              <a:rect l="0" t="0" r="0" b="0"/>
              <a:pathLst>
                <a:path w="187487" h="212746">
                  <a:moveTo>
                    <a:pt x="0" y="34732"/>
                  </a:moveTo>
                  <a:lnTo>
                    <a:pt x="4739" y="39471"/>
                  </a:lnTo>
                  <a:lnTo>
                    <a:pt x="7067" y="47090"/>
                  </a:lnTo>
                  <a:lnTo>
                    <a:pt x="8820" y="85533"/>
                  </a:lnTo>
                  <a:lnTo>
                    <a:pt x="18628" y="129260"/>
                  </a:lnTo>
                  <a:lnTo>
                    <a:pt x="31851" y="168373"/>
                  </a:lnTo>
                  <a:lnTo>
                    <a:pt x="35565" y="187549"/>
                  </a:lnTo>
                  <a:lnTo>
                    <a:pt x="44235" y="211368"/>
                  </a:lnTo>
                  <a:lnTo>
                    <a:pt x="43381" y="212020"/>
                  </a:lnTo>
                  <a:lnTo>
                    <a:pt x="39784" y="212745"/>
                  </a:lnTo>
                  <a:lnTo>
                    <a:pt x="38430" y="211947"/>
                  </a:lnTo>
                  <a:lnTo>
                    <a:pt x="37525" y="210422"/>
                  </a:lnTo>
                  <a:lnTo>
                    <a:pt x="36521" y="205090"/>
                  </a:lnTo>
                  <a:lnTo>
                    <a:pt x="33120" y="165722"/>
                  </a:lnTo>
                  <a:lnTo>
                    <a:pt x="27622" y="123639"/>
                  </a:lnTo>
                  <a:lnTo>
                    <a:pt x="26898" y="79328"/>
                  </a:lnTo>
                  <a:lnTo>
                    <a:pt x="33940" y="45635"/>
                  </a:lnTo>
                  <a:lnTo>
                    <a:pt x="42239" y="24722"/>
                  </a:lnTo>
                  <a:lnTo>
                    <a:pt x="43042" y="19128"/>
                  </a:lnTo>
                  <a:lnTo>
                    <a:pt x="45562" y="14408"/>
                  </a:lnTo>
                  <a:lnTo>
                    <a:pt x="53653" y="6516"/>
                  </a:lnTo>
                  <a:lnTo>
                    <a:pt x="61218" y="2347"/>
                  </a:lnTo>
                  <a:lnTo>
                    <a:pt x="73701" y="0"/>
                  </a:lnTo>
                  <a:lnTo>
                    <a:pt x="84349" y="444"/>
                  </a:lnTo>
                  <a:lnTo>
                    <a:pt x="125074" y="17129"/>
                  </a:lnTo>
                  <a:lnTo>
                    <a:pt x="135955" y="23932"/>
                  </a:lnTo>
                  <a:lnTo>
                    <a:pt x="163548" y="62063"/>
                  </a:lnTo>
                  <a:lnTo>
                    <a:pt x="173694" y="82627"/>
                  </a:lnTo>
                  <a:lnTo>
                    <a:pt x="182688" y="124456"/>
                  </a:lnTo>
                  <a:lnTo>
                    <a:pt x="187098" y="165215"/>
                  </a:lnTo>
                  <a:lnTo>
                    <a:pt x="187486" y="196635"/>
                  </a:lnTo>
                  <a:lnTo>
                    <a:pt x="186506" y="199222"/>
                  </a:lnTo>
                  <a:lnTo>
                    <a:pt x="184861" y="200947"/>
                  </a:lnTo>
                  <a:lnTo>
                    <a:pt x="178593" y="2043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10"/>
            <p:cNvSpPr/>
            <p:nvPr/>
          </p:nvSpPr>
          <p:spPr>
            <a:xfrm>
              <a:off x="5359731" y="5361597"/>
              <a:ext cx="149887" cy="210529"/>
            </a:xfrm>
            <a:custGeom>
              <a:avLst/>
              <a:gdLst/>
              <a:ahLst/>
              <a:cxnLst/>
              <a:rect l="0" t="0" r="0" b="0"/>
              <a:pathLst>
                <a:path w="149887" h="210529">
                  <a:moveTo>
                    <a:pt x="149886" y="5145"/>
                  </a:moveTo>
                  <a:lnTo>
                    <a:pt x="149886" y="405"/>
                  </a:lnTo>
                  <a:lnTo>
                    <a:pt x="148894" y="0"/>
                  </a:lnTo>
                  <a:lnTo>
                    <a:pt x="141765" y="3179"/>
                  </a:lnTo>
                  <a:lnTo>
                    <a:pt x="99084" y="9809"/>
                  </a:lnTo>
                  <a:lnTo>
                    <a:pt x="57600" y="29057"/>
                  </a:lnTo>
                  <a:lnTo>
                    <a:pt x="22885" y="47817"/>
                  </a:lnTo>
                  <a:lnTo>
                    <a:pt x="7794" y="68438"/>
                  </a:lnTo>
                  <a:lnTo>
                    <a:pt x="2398" y="80900"/>
                  </a:lnTo>
                  <a:lnTo>
                    <a:pt x="0" y="96360"/>
                  </a:lnTo>
                  <a:lnTo>
                    <a:pt x="3390" y="117059"/>
                  </a:lnTo>
                  <a:lnTo>
                    <a:pt x="14417" y="147968"/>
                  </a:lnTo>
                  <a:lnTo>
                    <a:pt x="40336" y="180363"/>
                  </a:lnTo>
                  <a:lnTo>
                    <a:pt x="78449" y="2105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11"/>
            <p:cNvSpPr/>
            <p:nvPr/>
          </p:nvSpPr>
          <p:spPr>
            <a:xfrm>
              <a:off x="5536406" y="5188148"/>
              <a:ext cx="17861" cy="330400"/>
            </a:xfrm>
            <a:custGeom>
              <a:avLst/>
              <a:gdLst/>
              <a:ahLst/>
              <a:cxnLst/>
              <a:rect l="0" t="0" r="0" b="0"/>
              <a:pathLst>
                <a:path w="17861" h="330400">
                  <a:moveTo>
                    <a:pt x="17860" y="0"/>
                  </a:moveTo>
                  <a:lnTo>
                    <a:pt x="13119" y="4740"/>
                  </a:lnTo>
                  <a:lnTo>
                    <a:pt x="10792" y="12359"/>
                  </a:lnTo>
                  <a:lnTo>
                    <a:pt x="8183" y="47268"/>
                  </a:lnTo>
                  <a:lnTo>
                    <a:pt x="1910" y="90403"/>
                  </a:lnTo>
                  <a:lnTo>
                    <a:pt x="566" y="125343"/>
                  </a:lnTo>
                  <a:lnTo>
                    <a:pt x="112" y="167964"/>
                  </a:lnTo>
                  <a:lnTo>
                    <a:pt x="22" y="211184"/>
                  </a:lnTo>
                  <a:lnTo>
                    <a:pt x="5" y="252059"/>
                  </a:lnTo>
                  <a:lnTo>
                    <a:pt x="0" y="295572"/>
                  </a:lnTo>
                  <a:lnTo>
                    <a:pt x="992" y="313906"/>
                  </a:lnTo>
                  <a:lnTo>
                    <a:pt x="8930" y="330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12"/>
            <p:cNvSpPr/>
            <p:nvPr/>
          </p:nvSpPr>
          <p:spPr>
            <a:xfrm>
              <a:off x="6634757" y="5279780"/>
              <a:ext cx="214157" cy="282835"/>
            </a:xfrm>
            <a:custGeom>
              <a:avLst/>
              <a:gdLst/>
              <a:ahLst/>
              <a:cxnLst/>
              <a:rect l="0" t="0" r="0" b="0"/>
              <a:pathLst>
                <a:path w="214157" h="282835">
                  <a:moveTo>
                    <a:pt x="0" y="86962"/>
                  </a:moveTo>
                  <a:lnTo>
                    <a:pt x="0" y="129203"/>
                  </a:lnTo>
                  <a:lnTo>
                    <a:pt x="7068" y="168188"/>
                  </a:lnTo>
                  <a:lnTo>
                    <a:pt x="9677" y="212091"/>
                  </a:lnTo>
                  <a:lnTo>
                    <a:pt x="16586" y="251900"/>
                  </a:lnTo>
                  <a:lnTo>
                    <a:pt x="19940" y="262133"/>
                  </a:lnTo>
                  <a:lnTo>
                    <a:pt x="24760" y="273472"/>
                  </a:lnTo>
                  <a:lnTo>
                    <a:pt x="26671" y="282834"/>
                  </a:lnTo>
                  <a:lnTo>
                    <a:pt x="26787" y="241418"/>
                  </a:lnTo>
                  <a:lnTo>
                    <a:pt x="20651" y="203608"/>
                  </a:lnTo>
                  <a:lnTo>
                    <a:pt x="15765" y="160568"/>
                  </a:lnTo>
                  <a:lnTo>
                    <a:pt x="10280" y="118368"/>
                  </a:lnTo>
                  <a:lnTo>
                    <a:pt x="10189" y="78944"/>
                  </a:lnTo>
                  <a:lnTo>
                    <a:pt x="21394" y="38244"/>
                  </a:lnTo>
                  <a:lnTo>
                    <a:pt x="35793" y="9488"/>
                  </a:lnTo>
                  <a:lnTo>
                    <a:pt x="38744" y="5547"/>
                  </a:lnTo>
                  <a:lnTo>
                    <a:pt x="42697" y="2920"/>
                  </a:lnTo>
                  <a:lnTo>
                    <a:pt x="52380" y="0"/>
                  </a:lnTo>
                  <a:lnTo>
                    <a:pt x="63298" y="1349"/>
                  </a:lnTo>
                  <a:lnTo>
                    <a:pt x="100943" y="15847"/>
                  </a:lnTo>
                  <a:lnTo>
                    <a:pt x="116301" y="22614"/>
                  </a:lnTo>
                  <a:lnTo>
                    <a:pt x="160573" y="60414"/>
                  </a:lnTo>
                  <a:lnTo>
                    <a:pt x="171577" y="73178"/>
                  </a:lnTo>
                  <a:lnTo>
                    <a:pt x="193122" y="116901"/>
                  </a:lnTo>
                  <a:lnTo>
                    <a:pt x="210313" y="160477"/>
                  </a:lnTo>
                  <a:lnTo>
                    <a:pt x="214156" y="204225"/>
                  </a:lnTo>
                  <a:lnTo>
                    <a:pt x="213311" y="240994"/>
                  </a:lnTo>
                  <a:lnTo>
                    <a:pt x="205383" y="2566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13"/>
            <p:cNvSpPr/>
            <p:nvPr/>
          </p:nvSpPr>
          <p:spPr>
            <a:xfrm>
              <a:off x="5634632" y="5322094"/>
              <a:ext cx="8931" cy="196454"/>
            </a:xfrm>
            <a:custGeom>
              <a:avLst/>
              <a:gdLst/>
              <a:ahLst/>
              <a:cxnLst/>
              <a:rect l="0" t="0" r="0" b="0"/>
              <a:pathLst>
                <a:path w="8931" h="196454">
                  <a:moveTo>
                    <a:pt x="0" y="0"/>
                  </a:moveTo>
                  <a:lnTo>
                    <a:pt x="0" y="39216"/>
                  </a:lnTo>
                  <a:lnTo>
                    <a:pt x="0" y="80827"/>
                  </a:lnTo>
                  <a:lnTo>
                    <a:pt x="0" y="125076"/>
                  </a:lnTo>
                  <a:lnTo>
                    <a:pt x="7689" y="166169"/>
                  </a:lnTo>
                  <a:lnTo>
                    <a:pt x="893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14"/>
            <p:cNvSpPr/>
            <p:nvPr/>
          </p:nvSpPr>
          <p:spPr>
            <a:xfrm>
              <a:off x="5706070" y="5295845"/>
              <a:ext cx="151806" cy="222047"/>
            </a:xfrm>
            <a:custGeom>
              <a:avLst/>
              <a:gdLst/>
              <a:ahLst/>
              <a:cxnLst/>
              <a:rect l="0" t="0" r="0" b="0"/>
              <a:pathLst>
                <a:path w="151806" h="222047">
                  <a:moveTo>
                    <a:pt x="0" y="53038"/>
                  </a:moveTo>
                  <a:lnTo>
                    <a:pt x="0" y="92254"/>
                  </a:lnTo>
                  <a:lnTo>
                    <a:pt x="992" y="132873"/>
                  </a:lnTo>
                  <a:lnTo>
                    <a:pt x="8102" y="176937"/>
                  </a:lnTo>
                  <a:lnTo>
                    <a:pt x="8897" y="215232"/>
                  </a:lnTo>
                  <a:lnTo>
                    <a:pt x="9900" y="217722"/>
                  </a:lnTo>
                  <a:lnTo>
                    <a:pt x="11561" y="219381"/>
                  </a:lnTo>
                  <a:lnTo>
                    <a:pt x="16615" y="222046"/>
                  </a:lnTo>
                  <a:lnTo>
                    <a:pt x="17786" y="197346"/>
                  </a:lnTo>
                  <a:lnTo>
                    <a:pt x="17850" y="159207"/>
                  </a:lnTo>
                  <a:lnTo>
                    <a:pt x="17859" y="122484"/>
                  </a:lnTo>
                  <a:lnTo>
                    <a:pt x="20505" y="97096"/>
                  </a:lnTo>
                  <a:lnTo>
                    <a:pt x="26954" y="53952"/>
                  </a:lnTo>
                  <a:lnTo>
                    <a:pt x="35811" y="21813"/>
                  </a:lnTo>
                  <a:lnTo>
                    <a:pt x="48030" y="5612"/>
                  </a:lnTo>
                  <a:lnTo>
                    <a:pt x="56403" y="2194"/>
                  </a:lnTo>
                  <a:lnTo>
                    <a:pt x="68467" y="0"/>
                  </a:lnTo>
                  <a:lnTo>
                    <a:pt x="72763" y="2345"/>
                  </a:lnTo>
                  <a:lnTo>
                    <a:pt x="77980" y="5703"/>
                  </a:lnTo>
                  <a:lnTo>
                    <a:pt x="83606" y="7194"/>
                  </a:lnTo>
                  <a:lnTo>
                    <a:pt x="89413" y="13151"/>
                  </a:lnTo>
                  <a:lnTo>
                    <a:pt x="113114" y="57192"/>
                  </a:lnTo>
                  <a:lnTo>
                    <a:pt x="127993" y="98234"/>
                  </a:lnTo>
                  <a:lnTo>
                    <a:pt x="140229" y="135339"/>
                  </a:lnTo>
                  <a:lnTo>
                    <a:pt x="142720" y="175908"/>
                  </a:lnTo>
                  <a:lnTo>
                    <a:pt x="145452" y="184707"/>
                  </a:lnTo>
                  <a:lnTo>
                    <a:pt x="151805" y="1959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15"/>
            <p:cNvSpPr/>
            <p:nvPr/>
          </p:nvSpPr>
          <p:spPr>
            <a:xfrm>
              <a:off x="5920382" y="5297222"/>
              <a:ext cx="125006" cy="555231"/>
            </a:xfrm>
            <a:custGeom>
              <a:avLst/>
              <a:gdLst/>
              <a:ahLst/>
              <a:cxnLst/>
              <a:rect l="0" t="0" r="0" b="0"/>
              <a:pathLst>
                <a:path w="125006" h="555231">
                  <a:moveTo>
                    <a:pt x="98227" y="114169"/>
                  </a:moveTo>
                  <a:lnTo>
                    <a:pt x="98227" y="101740"/>
                  </a:lnTo>
                  <a:lnTo>
                    <a:pt x="100873" y="96077"/>
                  </a:lnTo>
                  <a:lnTo>
                    <a:pt x="102967" y="93178"/>
                  </a:lnTo>
                  <a:lnTo>
                    <a:pt x="105915" y="79616"/>
                  </a:lnTo>
                  <a:lnTo>
                    <a:pt x="106788" y="63031"/>
                  </a:lnTo>
                  <a:lnTo>
                    <a:pt x="102307" y="45548"/>
                  </a:lnTo>
                  <a:lnTo>
                    <a:pt x="89051" y="18567"/>
                  </a:lnTo>
                  <a:lnTo>
                    <a:pt x="82242" y="11156"/>
                  </a:lnTo>
                  <a:lnTo>
                    <a:pt x="68246" y="2397"/>
                  </a:lnTo>
                  <a:lnTo>
                    <a:pt x="60760" y="0"/>
                  </a:lnTo>
                  <a:lnTo>
                    <a:pt x="51478" y="1580"/>
                  </a:lnTo>
                  <a:lnTo>
                    <a:pt x="29351" y="10679"/>
                  </a:lnTo>
                  <a:lnTo>
                    <a:pt x="20321" y="18895"/>
                  </a:lnTo>
                  <a:lnTo>
                    <a:pt x="13993" y="29161"/>
                  </a:lnTo>
                  <a:lnTo>
                    <a:pt x="4230" y="63682"/>
                  </a:lnTo>
                  <a:lnTo>
                    <a:pt x="11214" y="107891"/>
                  </a:lnTo>
                  <a:lnTo>
                    <a:pt x="13429" y="115937"/>
                  </a:lnTo>
                  <a:lnTo>
                    <a:pt x="21182" y="127522"/>
                  </a:lnTo>
                  <a:lnTo>
                    <a:pt x="48063" y="151461"/>
                  </a:lnTo>
                  <a:lnTo>
                    <a:pt x="82255" y="165454"/>
                  </a:lnTo>
                  <a:lnTo>
                    <a:pt x="87579" y="166218"/>
                  </a:lnTo>
                  <a:lnTo>
                    <a:pt x="98786" y="164422"/>
                  </a:lnTo>
                  <a:lnTo>
                    <a:pt x="112669" y="159924"/>
                  </a:lnTo>
                  <a:lnTo>
                    <a:pt x="124976" y="149923"/>
                  </a:lnTo>
                  <a:lnTo>
                    <a:pt x="125005" y="154637"/>
                  </a:lnTo>
                  <a:lnTo>
                    <a:pt x="113992" y="197483"/>
                  </a:lnTo>
                  <a:lnTo>
                    <a:pt x="108507" y="235577"/>
                  </a:lnTo>
                  <a:lnTo>
                    <a:pt x="102816" y="269644"/>
                  </a:lnTo>
                  <a:lnTo>
                    <a:pt x="99587" y="304874"/>
                  </a:lnTo>
                  <a:lnTo>
                    <a:pt x="98630" y="340448"/>
                  </a:lnTo>
                  <a:lnTo>
                    <a:pt x="98347" y="376124"/>
                  </a:lnTo>
                  <a:lnTo>
                    <a:pt x="98261" y="411830"/>
                  </a:lnTo>
                  <a:lnTo>
                    <a:pt x="93497" y="447545"/>
                  </a:lnTo>
                  <a:lnTo>
                    <a:pt x="89135" y="488039"/>
                  </a:lnTo>
                  <a:lnTo>
                    <a:pt x="76978" y="528969"/>
                  </a:lnTo>
                  <a:lnTo>
                    <a:pt x="65403" y="547192"/>
                  </a:lnTo>
                  <a:lnTo>
                    <a:pt x="59495" y="554008"/>
                  </a:lnTo>
                  <a:lnTo>
                    <a:pt x="56531" y="555230"/>
                  </a:lnTo>
                  <a:lnTo>
                    <a:pt x="53562" y="555054"/>
                  </a:lnTo>
                  <a:lnTo>
                    <a:pt x="47618" y="552211"/>
                  </a:lnTo>
                  <a:lnTo>
                    <a:pt x="23628" y="534637"/>
                  </a:lnTo>
                  <a:lnTo>
                    <a:pt x="6321" y="497071"/>
                  </a:lnTo>
                  <a:lnTo>
                    <a:pt x="0" y="4624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16"/>
            <p:cNvSpPr/>
            <p:nvPr/>
          </p:nvSpPr>
          <p:spPr>
            <a:xfrm>
              <a:off x="6393656" y="5367426"/>
              <a:ext cx="176308" cy="231202"/>
            </a:xfrm>
            <a:custGeom>
              <a:avLst/>
              <a:gdLst/>
              <a:ahLst/>
              <a:cxnLst/>
              <a:rect l="0" t="0" r="0" b="0"/>
              <a:pathLst>
                <a:path w="176308" h="231202">
                  <a:moveTo>
                    <a:pt x="44648" y="43965"/>
                  </a:moveTo>
                  <a:lnTo>
                    <a:pt x="44648" y="48704"/>
                  </a:lnTo>
                  <a:lnTo>
                    <a:pt x="43657" y="50101"/>
                  </a:lnTo>
                  <a:lnTo>
                    <a:pt x="42003" y="51032"/>
                  </a:lnTo>
                  <a:lnTo>
                    <a:pt x="39908" y="51653"/>
                  </a:lnTo>
                  <a:lnTo>
                    <a:pt x="34935" y="57634"/>
                  </a:lnTo>
                  <a:lnTo>
                    <a:pt x="12868" y="95560"/>
                  </a:lnTo>
                  <a:lnTo>
                    <a:pt x="9275" y="135672"/>
                  </a:lnTo>
                  <a:lnTo>
                    <a:pt x="8975" y="165928"/>
                  </a:lnTo>
                  <a:lnTo>
                    <a:pt x="18424" y="188581"/>
                  </a:lnTo>
                  <a:lnTo>
                    <a:pt x="43224" y="220454"/>
                  </a:lnTo>
                  <a:lnTo>
                    <a:pt x="56914" y="226584"/>
                  </a:lnTo>
                  <a:lnTo>
                    <a:pt x="97736" y="231057"/>
                  </a:lnTo>
                  <a:lnTo>
                    <a:pt x="103853" y="231201"/>
                  </a:lnTo>
                  <a:lnTo>
                    <a:pt x="115940" y="226069"/>
                  </a:lnTo>
                  <a:lnTo>
                    <a:pt x="157750" y="189500"/>
                  </a:lnTo>
                  <a:lnTo>
                    <a:pt x="170874" y="167122"/>
                  </a:lnTo>
                  <a:lnTo>
                    <a:pt x="176307" y="141641"/>
                  </a:lnTo>
                  <a:lnTo>
                    <a:pt x="171013" y="105371"/>
                  </a:lnTo>
                  <a:lnTo>
                    <a:pt x="162236" y="74506"/>
                  </a:lnTo>
                  <a:lnTo>
                    <a:pt x="141995" y="45294"/>
                  </a:lnTo>
                  <a:lnTo>
                    <a:pt x="112002" y="15366"/>
                  </a:lnTo>
                  <a:lnTo>
                    <a:pt x="89079" y="4512"/>
                  </a:lnTo>
                  <a:lnTo>
                    <a:pt x="52178" y="0"/>
                  </a:lnTo>
                  <a:lnTo>
                    <a:pt x="31114" y="4260"/>
                  </a:lnTo>
                  <a:lnTo>
                    <a:pt x="17047" y="11804"/>
                  </a:lnTo>
                  <a:lnTo>
                    <a:pt x="6594" y="25065"/>
                  </a:lnTo>
                  <a:lnTo>
                    <a:pt x="1953" y="41562"/>
                  </a:lnTo>
                  <a:lnTo>
                    <a:pt x="0" y="707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31"/>
          <p:cNvGrpSpPr/>
          <p:nvPr/>
        </p:nvGrpSpPr>
        <p:grpSpPr>
          <a:xfrm>
            <a:off x="2598808" y="5661421"/>
            <a:ext cx="2339310" cy="383978"/>
            <a:chOff x="2598808" y="5661421"/>
            <a:chExt cx="2339310" cy="383978"/>
          </a:xfrm>
        </p:grpSpPr>
        <p:sp>
          <p:nvSpPr>
            <p:cNvPr id="69" name="SMARTInkShape-217"/>
            <p:cNvSpPr/>
            <p:nvPr/>
          </p:nvSpPr>
          <p:spPr>
            <a:xfrm>
              <a:off x="2598808" y="5715000"/>
              <a:ext cx="262278" cy="289371"/>
            </a:xfrm>
            <a:custGeom>
              <a:avLst/>
              <a:gdLst/>
              <a:ahLst/>
              <a:cxnLst/>
              <a:rect l="0" t="0" r="0" b="0"/>
              <a:pathLst>
                <a:path w="262278" h="289371">
                  <a:moveTo>
                    <a:pt x="26520" y="0"/>
                  </a:moveTo>
                  <a:lnTo>
                    <a:pt x="21779" y="4740"/>
                  </a:lnTo>
                  <a:lnTo>
                    <a:pt x="19452" y="9713"/>
                  </a:lnTo>
                  <a:lnTo>
                    <a:pt x="10011" y="46980"/>
                  </a:lnTo>
                  <a:lnTo>
                    <a:pt x="1770" y="89604"/>
                  </a:lnTo>
                  <a:lnTo>
                    <a:pt x="0" y="127848"/>
                  </a:lnTo>
                  <a:lnTo>
                    <a:pt x="803" y="151652"/>
                  </a:lnTo>
                  <a:lnTo>
                    <a:pt x="12170" y="184134"/>
                  </a:lnTo>
                  <a:lnTo>
                    <a:pt x="20725" y="197543"/>
                  </a:lnTo>
                  <a:lnTo>
                    <a:pt x="46128" y="217123"/>
                  </a:lnTo>
                  <a:lnTo>
                    <a:pt x="49514" y="218171"/>
                  </a:lnTo>
                  <a:lnTo>
                    <a:pt x="52763" y="217877"/>
                  </a:lnTo>
                  <a:lnTo>
                    <a:pt x="74257" y="207653"/>
                  </a:lnTo>
                  <a:lnTo>
                    <a:pt x="105563" y="184519"/>
                  </a:lnTo>
                  <a:lnTo>
                    <a:pt x="108981" y="180560"/>
                  </a:lnTo>
                  <a:lnTo>
                    <a:pt x="122485" y="145288"/>
                  </a:lnTo>
                  <a:lnTo>
                    <a:pt x="124721" y="120247"/>
                  </a:lnTo>
                  <a:lnTo>
                    <a:pt x="124746" y="129511"/>
                  </a:lnTo>
                  <a:lnTo>
                    <a:pt x="119602" y="147327"/>
                  </a:lnTo>
                  <a:lnTo>
                    <a:pt x="124359" y="187609"/>
                  </a:lnTo>
                  <a:lnTo>
                    <a:pt x="125566" y="199468"/>
                  </a:lnTo>
                  <a:lnTo>
                    <a:pt x="142828" y="241103"/>
                  </a:lnTo>
                  <a:lnTo>
                    <a:pt x="154247" y="258961"/>
                  </a:lnTo>
                  <a:lnTo>
                    <a:pt x="170198" y="274174"/>
                  </a:lnTo>
                  <a:lnTo>
                    <a:pt x="188626" y="288204"/>
                  </a:lnTo>
                  <a:lnTo>
                    <a:pt x="193129" y="289370"/>
                  </a:lnTo>
                  <a:lnTo>
                    <a:pt x="215638" y="286423"/>
                  </a:lnTo>
                  <a:lnTo>
                    <a:pt x="230281" y="276468"/>
                  </a:lnTo>
                  <a:lnTo>
                    <a:pt x="245877" y="255327"/>
                  </a:lnTo>
                  <a:lnTo>
                    <a:pt x="261549" y="221392"/>
                  </a:lnTo>
                  <a:lnTo>
                    <a:pt x="262277" y="204561"/>
                  </a:lnTo>
                  <a:lnTo>
                    <a:pt x="259164" y="160626"/>
                  </a:lnTo>
                  <a:lnTo>
                    <a:pt x="258901" y="142827"/>
                  </a:lnTo>
                  <a:lnTo>
                    <a:pt x="253493" y="127640"/>
                  </a:lnTo>
                  <a:lnTo>
                    <a:pt x="229145" y="83497"/>
                  </a:lnTo>
                  <a:lnTo>
                    <a:pt x="205114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18"/>
            <p:cNvSpPr/>
            <p:nvPr/>
          </p:nvSpPr>
          <p:spPr>
            <a:xfrm>
              <a:off x="2921245" y="5661421"/>
              <a:ext cx="159455" cy="321470"/>
            </a:xfrm>
            <a:custGeom>
              <a:avLst/>
              <a:gdLst/>
              <a:ahLst/>
              <a:cxnLst/>
              <a:rect l="0" t="0" r="0" b="0"/>
              <a:pathLst>
                <a:path w="159455" h="321470">
                  <a:moveTo>
                    <a:pt x="7692" y="0"/>
                  </a:moveTo>
                  <a:lnTo>
                    <a:pt x="5046" y="41864"/>
                  </a:lnTo>
                  <a:lnTo>
                    <a:pt x="4" y="79818"/>
                  </a:lnTo>
                  <a:lnTo>
                    <a:pt x="0" y="123107"/>
                  </a:lnTo>
                  <a:lnTo>
                    <a:pt x="5879" y="167229"/>
                  </a:lnTo>
                  <a:lnTo>
                    <a:pt x="7334" y="209643"/>
                  </a:lnTo>
                  <a:lnTo>
                    <a:pt x="7622" y="249110"/>
                  </a:lnTo>
                  <a:lnTo>
                    <a:pt x="7683" y="289819"/>
                  </a:lnTo>
                  <a:lnTo>
                    <a:pt x="7690" y="304263"/>
                  </a:lnTo>
                  <a:lnTo>
                    <a:pt x="10337" y="311507"/>
                  </a:lnTo>
                  <a:lnTo>
                    <a:pt x="16254" y="320887"/>
                  </a:lnTo>
                  <a:lnTo>
                    <a:pt x="17608" y="281320"/>
                  </a:lnTo>
                  <a:lnTo>
                    <a:pt x="24723" y="237921"/>
                  </a:lnTo>
                  <a:lnTo>
                    <a:pt x="28034" y="207401"/>
                  </a:lnTo>
                  <a:lnTo>
                    <a:pt x="46533" y="163829"/>
                  </a:lnTo>
                  <a:lnTo>
                    <a:pt x="55051" y="154503"/>
                  </a:lnTo>
                  <a:lnTo>
                    <a:pt x="76326" y="138270"/>
                  </a:lnTo>
                  <a:lnTo>
                    <a:pt x="98617" y="134515"/>
                  </a:lnTo>
                  <a:lnTo>
                    <a:pt x="113236" y="138856"/>
                  </a:lnTo>
                  <a:lnTo>
                    <a:pt x="125395" y="146424"/>
                  </a:lnTo>
                  <a:lnTo>
                    <a:pt x="135282" y="159692"/>
                  </a:lnTo>
                  <a:lnTo>
                    <a:pt x="148395" y="199543"/>
                  </a:lnTo>
                  <a:lnTo>
                    <a:pt x="155766" y="218315"/>
                  </a:lnTo>
                  <a:lnTo>
                    <a:pt x="159169" y="261114"/>
                  </a:lnTo>
                  <a:lnTo>
                    <a:pt x="159454" y="286854"/>
                  </a:lnTo>
                  <a:lnTo>
                    <a:pt x="150567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19"/>
            <p:cNvSpPr/>
            <p:nvPr/>
          </p:nvSpPr>
          <p:spPr>
            <a:xfrm>
              <a:off x="3152179" y="5786437"/>
              <a:ext cx="17861" cy="223243"/>
            </a:xfrm>
            <a:custGeom>
              <a:avLst/>
              <a:gdLst/>
              <a:ahLst/>
              <a:cxnLst/>
              <a:rect l="0" t="0" r="0" b="0"/>
              <a:pathLst>
                <a:path w="17861" h="223243">
                  <a:moveTo>
                    <a:pt x="0" y="0"/>
                  </a:moveTo>
                  <a:lnTo>
                    <a:pt x="993" y="39320"/>
                  </a:lnTo>
                  <a:lnTo>
                    <a:pt x="7689" y="73284"/>
                  </a:lnTo>
                  <a:lnTo>
                    <a:pt x="8767" y="116330"/>
                  </a:lnTo>
                  <a:lnTo>
                    <a:pt x="9901" y="159775"/>
                  </a:lnTo>
                  <a:lnTo>
                    <a:pt x="17307" y="202507"/>
                  </a:lnTo>
                  <a:lnTo>
                    <a:pt x="17860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20"/>
            <p:cNvSpPr/>
            <p:nvPr/>
          </p:nvSpPr>
          <p:spPr>
            <a:xfrm>
              <a:off x="3215891" y="5831095"/>
              <a:ext cx="97024" cy="196445"/>
            </a:xfrm>
            <a:custGeom>
              <a:avLst/>
              <a:gdLst/>
              <a:ahLst/>
              <a:cxnLst/>
              <a:rect l="0" t="0" r="0" b="0"/>
              <a:pathLst>
                <a:path w="97024" h="196445">
                  <a:moveTo>
                    <a:pt x="88093" y="8920"/>
                  </a:moveTo>
                  <a:lnTo>
                    <a:pt x="92834" y="8920"/>
                  </a:lnTo>
                  <a:lnTo>
                    <a:pt x="94230" y="7928"/>
                  </a:lnTo>
                  <a:lnTo>
                    <a:pt x="95161" y="6275"/>
                  </a:lnTo>
                  <a:lnTo>
                    <a:pt x="96991" y="99"/>
                  </a:lnTo>
                  <a:lnTo>
                    <a:pt x="84591" y="0"/>
                  </a:lnTo>
                  <a:lnTo>
                    <a:pt x="78930" y="2642"/>
                  </a:lnTo>
                  <a:lnTo>
                    <a:pt x="73107" y="6130"/>
                  </a:lnTo>
                  <a:lnTo>
                    <a:pt x="53573" y="13294"/>
                  </a:lnTo>
                  <a:lnTo>
                    <a:pt x="24216" y="37567"/>
                  </a:lnTo>
                  <a:lnTo>
                    <a:pt x="4891" y="68875"/>
                  </a:lnTo>
                  <a:lnTo>
                    <a:pt x="0" y="98485"/>
                  </a:lnTo>
                  <a:lnTo>
                    <a:pt x="145" y="118250"/>
                  </a:lnTo>
                  <a:lnTo>
                    <a:pt x="3695" y="130603"/>
                  </a:lnTo>
                  <a:lnTo>
                    <a:pt x="31816" y="171618"/>
                  </a:lnTo>
                  <a:lnTo>
                    <a:pt x="58756" y="189965"/>
                  </a:lnTo>
                  <a:lnTo>
                    <a:pt x="76314" y="194524"/>
                  </a:lnTo>
                  <a:lnTo>
                    <a:pt x="97023" y="196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21"/>
            <p:cNvSpPr/>
            <p:nvPr/>
          </p:nvSpPr>
          <p:spPr>
            <a:xfrm>
              <a:off x="3411173" y="5697140"/>
              <a:ext cx="175350" cy="294681"/>
            </a:xfrm>
            <a:custGeom>
              <a:avLst/>
              <a:gdLst/>
              <a:ahLst/>
              <a:cxnLst/>
              <a:rect l="0" t="0" r="0" b="0"/>
              <a:pathLst>
                <a:path w="175350" h="294681">
                  <a:moveTo>
                    <a:pt x="8897" y="0"/>
                  </a:moveTo>
                  <a:lnTo>
                    <a:pt x="8897" y="12429"/>
                  </a:lnTo>
                  <a:lnTo>
                    <a:pt x="795" y="55133"/>
                  </a:lnTo>
                  <a:lnTo>
                    <a:pt x="131" y="92250"/>
                  </a:lnTo>
                  <a:lnTo>
                    <a:pt x="0" y="132765"/>
                  </a:lnTo>
                  <a:lnTo>
                    <a:pt x="966" y="175568"/>
                  </a:lnTo>
                  <a:lnTo>
                    <a:pt x="7037" y="213715"/>
                  </a:lnTo>
                  <a:lnTo>
                    <a:pt x="8734" y="258125"/>
                  </a:lnTo>
                  <a:lnTo>
                    <a:pt x="8894" y="292747"/>
                  </a:lnTo>
                  <a:lnTo>
                    <a:pt x="8897" y="282081"/>
                  </a:lnTo>
                  <a:lnTo>
                    <a:pt x="11543" y="276514"/>
                  </a:lnTo>
                  <a:lnTo>
                    <a:pt x="13638" y="273639"/>
                  </a:lnTo>
                  <a:lnTo>
                    <a:pt x="27377" y="231932"/>
                  </a:lnTo>
                  <a:lnTo>
                    <a:pt x="31993" y="220159"/>
                  </a:lnTo>
                  <a:lnTo>
                    <a:pt x="36576" y="202374"/>
                  </a:lnTo>
                  <a:lnTo>
                    <a:pt x="65196" y="159521"/>
                  </a:lnTo>
                  <a:lnTo>
                    <a:pt x="90977" y="140054"/>
                  </a:lnTo>
                  <a:lnTo>
                    <a:pt x="100278" y="136661"/>
                  </a:lnTo>
                  <a:lnTo>
                    <a:pt x="117678" y="134482"/>
                  </a:lnTo>
                  <a:lnTo>
                    <a:pt x="132299" y="138844"/>
                  </a:lnTo>
                  <a:lnTo>
                    <a:pt x="147889" y="149209"/>
                  </a:lnTo>
                  <a:lnTo>
                    <a:pt x="163559" y="163762"/>
                  </a:lnTo>
                  <a:lnTo>
                    <a:pt x="166932" y="172333"/>
                  </a:lnTo>
                  <a:lnTo>
                    <a:pt x="174671" y="209291"/>
                  </a:lnTo>
                  <a:lnTo>
                    <a:pt x="172557" y="226495"/>
                  </a:lnTo>
                  <a:lnTo>
                    <a:pt x="175349" y="243168"/>
                  </a:lnTo>
                  <a:lnTo>
                    <a:pt x="169669" y="285731"/>
                  </a:lnTo>
                  <a:lnTo>
                    <a:pt x="169631" y="2946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22"/>
            <p:cNvSpPr/>
            <p:nvPr/>
          </p:nvSpPr>
          <p:spPr>
            <a:xfrm>
              <a:off x="3821906" y="5790840"/>
              <a:ext cx="114310" cy="227770"/>
            </a:xfrm>
            <a:custGeom>
              <a:avLst/>
              <a:gdLst/>
              <a:ahLst/>
              <a:cxnLst/>
              <a:rect l="0" t="0" r="0" b="0"/>
              <a:pathLst>
                <a:path w="114310" h="227770">
                  <a:moveTo>
                    <a:pt x="0" y="147402"/>
                  </a:moveTo>
                  <a:lnTo>
                    <a:pt x="4741" y="147402"/>
                  </a:lnTo>
                  <a:lnTo>
                    <a:pt x="9714" y="144756"/>
                  </a:lnTo>
                  <a:lnTo>
                    <a:pt x="15231" y="141265"/>
                  </a:lnTo>
                  <a:lnTo>
                    <a:pt x="51138" y="126152"/>
                  </a:lnTo>
                  <a:lnTo>
                    <a:pt x="81627" y="100982"/>
                  </a:lnTo>
                  <a:lnTo>
                    <a:pt x="110088" y="56769"/>
                  </a:lnTo>
                  <a:lnTo>
                    <a:pt x="113421" y="47259"/>
                  </a:lnTo>
                  <a:lnTo>
                    <a:pt x="114309" y="41945"/>
                  </a:lnTo>
                  <a:lnTo>
                    <a:pt x="112650" y="33394"/>
                  </a:lnTo>
                  <a:lnTo>
                    <a:pt x="109598" y="25294"/>
                  </a:lnTo>
                  <a:lnTo>
                    <a:pt x="106888" y="11561"/>
                  </a:lnTo>
                  <a:lnTo>
                    <a:pt x="104993" y="9217"/>
                  </a:lnTo>
                  <a:lnTo>
                    <a:pt x="94822" y="713"/>
                  </a:lnTo>
                  <a:lnTo>
                    <a:pt x="90997" y="0"/>
                  </a:lnTo>
                  <a:lnTo>
                    <a:pt x="69665" y="3735"/>
                  </a:lnTo>
                  <a:lnTo>
                    <a:pt x="66287" y="5983"/>
                  </a:lnTo>
                  <a:lnTo>
                    <a:pt x="51091" y="21204"/>
                  </a:lnTo>
                  <a:lnTo>
                    <a:pt x="41559" y="28806"/>
                  </a:lnTo>
                  <a:lnTo>
                    <a:pt x="24190" y="55583"/>
                  </a:lnTo>
                  <a:lnTo>
                    <a:pt x="19735" y="73122"/>
                  </a:lnTo>
                  <a:lnTo>
                    <a:pt x="18024" y="113459"/>
                  </a:lnTo>
                  <a:lnTo>
                    <a:pt x="20527" y="149497"/>
                  </a:lnTo>
                  <a:lnTo>
                    <a:pt x="30293" y="178794"/>
                  </a:lnTo>
                  <a:lnTo>
                    <a:pt x="43592" y="197603"/>
                  </a:lnTo>
                  <a:lnTo>
                    <a:pt x="66399" y="218003"/>
                  </a:lnTo>
                  <a:lnTo>
                    <a:pt x="71437" y="2277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23"/>
            <p:cNvSpPr/>
            <p:nvPr/>
          </p:nvSpPr>
          <p:spPr>
            <a:xfrm>
              <a:off x="4036456" y="5779060"/>
              <a:ext cx="133709" cy="266339"/>
            </a:xfrm>
            <a:custGeom>
              <a:avLst/>
              <a:gdLst/>
              <a:ahLst/>
              <a:cxnLst/>
              <a:rect l="0" t="0" r="0" b="0"/>
              <a:pathLst>
                <a:path w="133709" h="266339">
                  <a:moveTo>
                    <a:pt x="53340" y="185971"/>
                  </a:moveTo>
                  <a:lnTo>
                    <a:pt x="60469" y="177850"/>
                  </a:lnTo>
                  <a:lnTo>
                    <a:pt x="90841" y="135169"/>
                  </a:lnTo>
                  <a:lnTo>
                    <a:pt x="100612" y="117450"/>
                  </a:lnTo>
                  <a:lnTo>
                    <a:pt x="105673" y="87549"/>
                  </a:lnTo>
                  <a:lnTo>
                    <a:pt x="106846" y="43259"/>
                  </a:lnTo>
                  <a:lnTo>
                    <a:pt x="105894" y="31262"/>
                  </a:lnTo>
                  <a:lnTo>
                    <a:pt x="102164" y="19316"/>
                  </a:lnTo>
                  <a:lnTo>
                    <a:pt x="98788" y="15336"/>
                  </a:lnTo>
                  <a:lnTo>
                    <a:pt x="73908" y="1939"/>
                  </a:lnTo>
                  <a:lnTo>
                    <a:pt x="63805" y="0"/>
                  </a:lnTo>
                  <a:lnTo>
                    <a:pt x="55345" y="1783"/>
                  </a:lnTo>
                  <a:lnTo>
                    <a:pt x="24933" y="19479"/>
                  </a:lnTo>
                  <a:lnTo>
                    <a:pt x="8871" y="43906"/>
                  </a:lnTo>
                  <a:lnTo>
                    <a:pt x="3811" y="55362"/>
                  </a:lnTo>
                  <a:lnTo>
                    <a:pt x="0" y="96695"/>
                  </a:lnTo>
                  <a:lnTo>
                    <a:pt x="860" y="108590"/>
                  </a:lnTo>
                  <a:lnTo>
                    <a:pt x="6923" y="125451"/>
                  </a:lnTo>
                  <a:lnTo>
                    <a:pt x="24673" y="153065"/>
                  </a:lnTo>
                  <a:lnTo>
                    <a:pt x="38673" y="163212"/>
                  </a:lnTo>
                  <a:lnTo>
                    <a:pt x="49546" y="166660"/>
                  </a:lnTo>
                  <a:lnTo>
                    <a:pt x="55954" y="167467"/>
                  </a:lnTo>
                  <a:lnTo>
                    <a:pt x="62108" y="165180"/>
                  </a:lnTo>
                  <a:lnTo>
                    <a:pt x="90785" y="147104"/>
                  </a:lnTo>
                  <a:lnTo>
                    <a:pt x="94788" y="141246"/>
                  </a:lnTo>
                  <a:lnTo>
                    <a:pt x="97559" y="135336"/>
                  </a:lnTo>
                  <a:lnTo>
                    <a:pt x="103704" y="126429"/>
                  </a:lnTo>
                  <a:lnTo>
                    <a:pt x="105966" y="117507"/>
                  </a:lnTo>
                  <a:lnTo>
                    <a:pt x="106793" y="107367"/>
                  </a:lnTo>
                  <a:lnTo>
                    <a:pt x="105843" y="107771"/>
                  </a:lnTo>
                  <a:lnTo>
                    <a:pt x="99219" y="113447"/>
                  </a:lnTo>
                  <a:lnTo>
                    <a:pt x="98011" y="154244"/>
                  </a:lnTo>
                  <a:lnTo>
                    <a:pt x="98983" y="189037"/>
                  </a:lnTo>
                  <a:lnTo>
                    <a:pt x="109013" y="230625"/>
                  </a:lnTo>
                  <a:lnTo>
                    <a:pt x="116469" y="245834"/>
                  </a:lnTo>
                  <a:lnTo>
                    <a:pt x="133708" y="2663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24"/>
            <p:cNvSpPr/>
            <p:nvPr/>
          </p:nvSpPr>
          <p:spPr>
            <a:xfrm>
              <a:off x="4205882" y="5743595"/>
              <a:ext cx="107158" cy="297364"/>
            </a:xfrm>
            <a:custGeom>
              <a:avLst/>
              <a:gdLst/>
              <a:ahLst/>
              <a:cxnLst/>
              <a:rect l="0" t="0" r="0" b="0"/>
              <a:pathLst>
                <a:path w="107158" h="297364">
                  <a:moveTo>
                    <a:pt x="107157" y="87491"/>
                  </a:moveTo>
                  <a:lnTo>
                    <a:pt x="107157" y="82751"/>
                  </a:lnTo>
                  <a:lnTo>
                    <a:pt x="104511" y="77777"/>
                  </a:lnTo>
                  <a:lnTo>
                    <a:pt x="101020" y="72259"/>
                  </a:lnTo>
                  <a:lnTo>
                    <a:pt x="89205" y="31570"/>
                  </a:lnTo>
                  <a:lnTo>
                    <a:pt x="82435" y="20099"/>
                  </a:lnTo>
                  <a:lnTo>
                    <a:pt x="73153" y="10417"/>
                  </a:lnTo>
                  <a:lnTo>
                    <a:pt x="56549" y="0"/>
                  </a:lnTo>
                  <a:lnTo>
                    <a:pt x="54567" y="390"/>
                  </a:lnTo>
                  <a:lnTo>
                    <a:pt x="49718" y="3469"/>
                  </a:lnTo>
                  <a:lnTo>
                    <a:pt x="41410" y="15522"/>
                  </a:lnTo>
                  <a:lnTo>
                    <a:pt x="31478" y="49010"/>
                  </a:lnTo>
                  <a:lnTo>
                    <a:pt x="31519" y="63442"/>
                  </a:lnTo>
                  <a:lnTo>
                    <a:pt x="34890" y="101702"/>
                  </a:lnTo>
                  <a:lnTo>
                    <a:pt x="42685" y="141340"/>
                  </a:lnTo>
                  <a:lnTo>
                    <a:pt x="51133" y="183713"/>
                  </a:lnTo>
                  <a:lnTo>
                    <a:pt x="57836" y="221041"/>
                  </a:lnTo>
                  <a:lnTo>
                    <a:pt x="61124" y="248107"/>
                  </a:lnTo>
                  <a:lnTo>
                    <a:pt x="59248" y="260740"/>
                  </a:lnTo>
                  <a:lnTo>
                    <a:pt x="56098" y="270654"/>
                  </a:lnTo>
                  <a:lnTo>
                    <a:pt x="53333" y="285408"/>
                  </a:lnTo>
                  <a:lnTo>
                    <a:pt x="51431" y="287896"/>
                  </a:lnTo>
                  <a:lnTo>
                    <a:pt x="41248" y="296631"/>
                  </a:lnTo>
                  <a:lnTo>
                    <a:pt x="38413" y="297363"/>
                  </a:lnTo>
                  <a:lnTo>
                    <a:pt x="35531" y="296858"/>
                  </a:lnTo>
                  <a:lnTo>
                    <a:pt x="29683" y="294644"/>
                  </a:lnTo>
                  <a:lnTo>
                    <a:pt x="20812" y="292406"/>
                  </a:lnTo>
                  <a:lnTo>
                    <a:pt x="0" y="2750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25"/>
            <p:cNvSpPr/>
            <p:nvPr/>
          </p:nvSpPr>
          <p:spPr>
            <a:xfrm>
              <a:off x="4411265" y="5786437"/>
              <a:ext cx="17861" cy="214314"/>
            </a:xfrm>
            <a:custGeom>
              <a:avLst/>
              <a:gdLst/>
              <a:ahLst/>
              <a:cxnLst/>
              <a:rect l="0" t="0" r="0" b="0"/>
              <a:pathLst>
                <a:path w="17861" h="214314">
                  <a:moveTo>
                    <a:pt x="17860" y="0"/>
                  </a:moveTo>
                  <a:lnTo>
                    <a:pt x="17860" y="39320"/>
                  </a:lnTo>
                  <a:lnTo>
                    <a:pt x="15214" y="65277"/>
                  </a:lnTo>
                  <a:lnTo>
                    <a:pt x="9758" y="106529"/>
                  </a:lnTo>
                  <a:lnTo>
                    <a:pt x="4298" y="144165"/>
                  </a:lnTo>
                  <a:lnTo>
                    <a:pt x="378" y="184138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26"/>
            <p:cNvSpPr/>
            <p:nvPr/>
          </p:nvSpPr>
          <p:spPr>
            <a:xfrm>
              <a:off x="4500941" y="5787222"/>
              <a:ext cx="132923" cy="186740"/>
            </a:xfrm>
            <a:custGeom>
              <a:avLst/>
              <a:gdLst/>
              <a:ahLst/>
              <a:cxnLst/>
              <a:rect l="0" t="0" r="0" b="0"/>
              <a:pathLst>
                <a:path w="132923" h="186740">
                  <a:moveTo>
                    <a:pt x="17480" y="97442"/>
                  </a:moveTo>
                  <a:lnTo>
                    <a:pt x="22221" y="97442"/>
                  </a:lnTo>
                  <a:lnTo>
                    <a:pt x="62430" y="81996"/>
                  </a:lnTo>
                  <a:lnTo>
                    <a:pt x="80078" y="77652"/>
                  </a:lnTo>
                  <a:lnTo>
                    <a:pt x="86001" y="75319"/>
                  </a:lnTo>
                  <a:lnTo>
                    <a:pt x="95228" y="67435"/>
                  </a:lnTo>
                  <a:lnTo>
                    <a:pt x="103629" y="58308"/>
                  </a:lnTo>
                  <a:lnTo>
                    <a:pt x="126219" y="41222"/>
                  </a:lnTo>
                  <a:lnTo>
                    <a:pt x="130301" y="35083"/>
                  </a:lnTo>
                  <a:lnTo>
                    <a:pt x="132599" y="26048"/>
                  </a:lnTo>
                  <a:lnTo>
                    <a:pt x="132922" y="23057"/>
                  </a:lnTo>
                  <a:lnTo>
                    <a:pt x="130635" y="17088"/>
                  </a:lnTo>
                  <a:lnTo>
                    <a:pt x="121081" y="5171"/>
                  </a:lnTo>
                  <a:lnTo>
                    <a:pt x="115450" y="1862"/>
                  </a:lnTo>
                  <a:lnTo>
                    <a:pt x="104055" y="0"/>
                  </a:lnTo>
                  <a:lnTo>
                    <a:pt x="76654" y="311"/>
                  </a:lnTo>
                  <a:lnTo>
                    <a:pt x="47199" y="11658"/>
                  </a:lnTo>
                  <a:lnTo>
                    <a:pt x="29373" y="24950"/>
                  </a:lnTo>
                  <a:lnTo>
                    <a:pt x="12701" y="47220"/>
                  </a:lnTo>
                  <a:lnTo>
                    <a:pt x="3938" y="64812"/>
                  </a:lnTo>
                  <a:lnTo>
                    <a:pt x="0" y="106566"/>
                  </a:lnTo>
                  <a:lnTo>
                    <a:pt x="725" y="126383"/>
                  </a:lnTo>
                  <a:lnTo>
                    <a:pt x="4412" y="138748"/>
                  </a:lnTo>
                  <a:lnTo>
                    <a:pt x="21991" y="162854"/>
                  </a:lnTo>
                  <a:lnTo>
                    <a:pt x="37779" y="178780"/>
                  </a:lnTo>
                  <a:lnTo>
                    <a:pt x="53199" y="1867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27"/>
            <p:cNvSpPr/>
            <p:nvPr/>
          </p:nvSpPr>
          <p:spPr>
            <a:xfrm>
              <a:off x="4705945" y="5751169"/>
              <a:ext cx="232173" cy="257831"/>
            </a:xfrm>
            <a:custGeom>
              <a:avLst/>
              <a:gdLst/>
              <a:ahLst/>
              <a:cxnLst/>
              <a:rect l="0" t="0" r="0" b="0"/>
              <a:pathLst>
                <a:path w="232173" h="257831">
                  <a:moveTo>
                    <a:pt x="0" y="88846"/>
                  </a:moveTo>
                  <a:lnTo>
                    <a:pt x="0" y="101275"/>
                  </a:lnTo>
                  <a:lnTo>
                    <a:pt x="11024" y="145323"/>
                  </a:lnTo>
                  <a:lnTo>
                    <a:pt x="24088" y="186462"/>
                  </a:lnTo>
                  <a:lnTo>
                    <a:pt x="33127" y="213154"/>
                  </a:lnTo>
                  <a:lnTo>
                    <a:pt x="37597" y="231511"/>
                  </a:lnTo>
                  <a:lnTo>
                    <a:pt x="44712" y="253339"/>
                  </a:lnTo>
                  <a:lnTo>
                    <a:pt x="46675" y="255063"/>
                  </a:lnTo>
                  <a:lnTo>
                    <a:pt x="52215" y="257830"/>
                  </a:lnTo>
                  <a:lnTo>
                    <a:pt x="52669" y="257064"/>
                  </a:lnTo>
                  <a:lnTo>
                    <a:pt x="53555" y="218360"/>
                  </a:lnTo>
                  <a:lnTo>
                    <a:pt x="53574" y="183551"/>
                  </a:lnTo>
                  <a:lnTo>
                    <a:pt x="53577" y="143493"/>
                  </a:lnTo>
                  <a:lnTo>
                    <a:pt x="59714" y="106916"/>
                  </a:lnTo>
                  <a:lnTo>
                    <a:pt x="63665" y="80972"/>
                  </a:lnTo>
                  <a:lnTo>
                    <a:pt x="82516" y="47705"/>
                  </a:lnTo>
                  <a:lnTo>
                    <a:pt x="91575" y="38150"/>
                  </a:lnTo>
                  <a:lnTo>
                    <a:pt x="119362" y="15620"/>
                  </a:lnTo>
                  <a:lnTo>
                    <a:pt x="156792" y="2969"/>
                  </a:lnTo>
                  <a:lnTo>
                    <a:pt x="199928" y="0"/>
                  </a:lnTo>
                  <a:lnTo>
                    <a:pt x="232172" y="84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7936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858001" cy="1320800"/>
          </a:xfrm>
        </p:spPr>
        <p:txBody>
          <a:bodyPr/>
          <a:lstStyle/>
          <a:p>
            <a:r>
              <a:rPr lang="en-US" dirty="0"/>
              <a:t>HOW DO YOU KNOW IF AN ATOM WILL GAIN OR LOSE ELECTRONS?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153400" cy="46697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/>
              <a:t>Duet Rule: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/>
              <a:t>Octet Rule: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 smtClean="0"/>
              <a:t>Will the following atoms lose or gain electrons to become stable?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401621"/>
              </p:ext>
            </p:extLst>
          </p:nvPr>
        </p:nvGraphicFramePr>
        <p:xfrm>
          <a:off x="381000" y="4572000"/>
          <a:ext cx="8416120" cy="2148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030"/>
                <a:gridCol w="2104030"/>
                <a:gridCol w="2104030"/>
                <a:gridCol w="2104030"/>
              </a:tblGrid>
              <a:tr h="442452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Lithium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Oxygen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Fluorine</a:t>
                      </a:r>
                      <a:endParaRPr lang="en-US" sz="2400" dirty="0"/>
                    </a:p>
                  </a:txBody>
                  <a:tcPr/>
                </a:tc>
              </a:tr>
              <a:tr h="84557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Electron Configuration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84557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Gain or Lose Electrons?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7" name="SMARTInkShape-Group33"/>
          <p:cNvGrpSpPr/>
          <p:nvPr/>
        </p:nvGrpSpPr>
        <p:grpSpPr>
          <a:xfrm>
            <a:off x="2294929" y="1464469"/>
            <a:ext cx="2035970" cy="428626"/>
            <a:chOff x="2294929" y="1464469"/>
            <a:chExt cx="2035970" cy="428626"/>
          </a:xfrm>
        </p:grpSpPr>
        <p:sp>
          <p:nvSpPr>
            <p:cNvPr id="5" name="SMARTInkShape-228"/>
            <p:cNvSpPr/>
            <p:nvPr/>
          </p:nvSpPr>
          <p:spPr>
            <a:xfrm>
              <a:off x="4313039" y="1509117"/>
              <a:ext cx="17860" cy="258962"/>
            </a:xfrm>
            <a:custGeom>
              <a:avLst/>
              <a:gdLst/>
              <a:ahLst/>
              <a:cxnLst/>
              <a:rect l="0" t="0" r="0" b="0"/>
              <a:pathLst>
                <a:path w="17860" h="258962">
                  <a:moveTo>
                    <a:pt x="0" y="0"/>
                  </a:moveTo>
                  <a:lnTo>
                    <a:pt x="0" y="4740"/>
                  </a:lnTo>
                  <a:lnTo>
                    <a:pt x="2645" y="9714"/>
                  </a:lnTo>
                  <a:lnTo>
                    <a:pt x="4740" y="12429"/>
                  </a:lnTo>
                  <a:lnTo>
                    <a:pt x="14239" y="50448"/>
                  </a:lnTo>
                  <a:lnTo>
                    <a:pt x="17144" y="88678"/>
                  </a:lnTo>
                  <a:lnTo>
                    <a:pt x="17718" y="124894"/>
                  </a:lnTo>
                  <a:lnTo>
                    <a:pt x="17832" y="160710"/>
                  </a:lnTo>
                  <a:lnTo>
                    <a:pt x="17856" y="200639"/>
                  </a:lnTo>
                  <a:lnTo>
                    <a:pt x="17859" y="242983"/>
                  </a:lnTo>
                  <a:lnTo>
                    <a:pt x="17859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29"/>
            <p:cNvSpPr/>
            <p:nvPr/>
          </p:nvSpPr>
          <p:spPr>
            <a:xfrm>
              <a:off x="4180344" y="1500187"/>
              <a:ext cx="16610" cy="294681"/>
            </a:xfrm>
            <a:custGeom>
              <a:avLst/>
              <a:gdLst/>
              <a:ahLst/>
              <a:cxnLst/>
              <a:rect l="0" t="0" r="0" b="0"/>
              <a:pathLst>
                <a:path w="16610" h="294681">
                  <a:moveTo>
                    <a:pt x="16609" y="0"/>
                  </a:moveTo>
                  <a:lnTo>
                    <a:pt x="16609" y="39293"/>
                  </a:lnTo>
                  <a:lnTo>
                    <a:pt x="16609" y="76416"/>
                  </a:lnTo>
                  <a:lnTo>
                    <a:pt x="16609" y="115306"/>
                  </a:lnTo>
                  <a:lnTo>
                    <a:pt x="10472" y="152643"/>
                  </a:lnTo>
                  <a:lnTo>
                    <a:pt x="8231" y="194561"/>
                  </a:lnTo>
                  <a:lnTo>
                    <a:pt x="6760" y="234716"/>
                  </a:lnTo>
                  <a:lnTo>
                    <a:pt x="0" y="272415"/>
                  </a:lnTo>
                  <a:lnTo>
                    <a:pt x="1951" y="282469"/>
                  </a:lnTo>
                  <a:lnTo>
                    <a:pt x="7679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30"/>
            <p:cNvSpPr/>
            <p:nvPr/>
          </p:nvSpPr>
          <p:spPr>
            <a:xfrm>
              <a:off x="3955851" y="1616687"/>
              <a:ext cx="116087" cy="151201"/>
            </a:xfrm>
            <a:custGeom>
              <a:avLst/>
              <a:gdLst/>
              <a:ahLst/>
              <a:cxnLst/>
              <a:rect l="0" t="0" r="0" b="0"/>
              <a:pathLst>
                <a:path w="116087" h="151201">
                  <a:moveTo>
                    <a:pt x="0" y="71024"/>
                  </a:moveTo>
                  <a:lnTo>
                    <a:pt x="4741" y="71024"/>
                  </a:lnTo>
                  <a:lnTo>
                    <a:pt x="9714" y="68378"/>
                  </a:lnTo>
                  <a:lnTo>
                    <a:pt x="15232" y="64887"/>
                  </a:lnTo>
                  <a:lnTo>
                    <a:pt x="56913" y="46936"/>
                  </a:lnTo>
                  <a:lnTo>
                    <a:pt x="96506" y="23388"/>
                  </a:lnTo>
                  <a:lnTo>
                    <a:pt x="102423" y="17441"/>
                  </a:lnTo>
                  <a:lnTo>
                    <a:pt x="104000" y="14466"/>
                  </a:lnTo>
                  <a:lnTo>
                    <a:pt x="106045" y="12483"/>
                  </a:lnTo>
                  <a:lnTo>
                    <a:pt x="110962" y="10279"/>
                  </a:lnTo>
                  <a:lnTo>
                    <a:pt x="112670" y="8699"/>
                  </a:lnTo>
                  <a:lnTo>
                    <a:pt x="115636" y="982"/>
                  </a:lnTo>
                  <a:lnTo>
                    <a:pt x="114794" y="517"/>
                  </a:lnTo>
                  <a:lnTo>
                    <a:pt x="111213" y="0"/>
                  </a:lnTo>
                  <a:lnTo>
                    <a:pt x="106313" y="2416"/>
                  </a:lnTo>
                  <a:lnTo>
                    <a:pt x="73278" y="29095"/>
                  </a:lnTo>
                  <a:lnTo>
                    <a:pt x="43021" y="68206"/>
                  </a:lnTo>
                  <a:lnTo>
                    <a:pt x="31025" y="91891"/>
                  </a:lnTo>
                  <a:lnTo>
                    <a:pt x="27347" y="116889"/>
                  </a:lnTo>
                  <a:lnTo>
                    <a:pt x="31696" y="131798"/>
                  </a:lnTo>
                  <a:lnTo>
                    <a:pt x="39268" y="144042"/>
                  </a:lnTo>
                  <a:lnTo>
                    <a:pt x="44903" y="148125"/>
                  </a:lnTo>
                  <a:lnTo>
                    <a:pt x="51707" y="149939"/>
                  </a:lnTo>
                  <a:lnTo>
                    <a:pt x="77928" y="151200"/>
                  </a:lnTo>
                  <a:lnTo>
                    <a:pt x="116086" y="133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31"/>
            <p:cNvSpPr/>
            <p:nvPr/>
          </p:nvSpPr>
          <p:spPr>
            <a:xfrm>
              <a:off x="3670101" y="1509117"/>
              <a:ext cx="223243" cy="276216"/>
            </a:xfrm>
            <a:custGeom>
              <a:avLst/>
              <a:gdLst/>
              <a:ahLst/>
              <a:cxnLst/>
              <a:rect l="0" t="0" r="0" b="0"/>
              <a:pathLst>
                <a:path w="223243" h="276216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7689" y="4740"/>
                  </a:lnTo>
                  <a:lnTo>
                    <a:pt x="35352" y="47595"/>
                  </a:lnTo>
                  <a:lnTo>
                    <a:pt x="41894" y="72311"/>
                  </a:lnTo>
                  <a:lnTo>
                    <a:pt x="50423" y="116201"/>
                  </a:lnTo>
                  <a:lnTo>
                    <a:pt x="52955" y="154473"/>
                  </a:lnTo>
                  <a:lnTo>
                    <a:pt x="53455" y="195217"/>
                  </a:lnTo>
                  <a:lnTo>
                    <a:pt x="53562" y="233871"/>
                  </a:lnTo>
                  <a:lnTo>
                    <a:pt x="53578" y="276215"/>
                  </a:lnTo>
                  <a:lnTo>
                    <a:pt x="53578" y="271900"/>
                  </a:lnTo>
                  <a:lnTo>
                    <a:pt x="56225" y="267027"/>
                  </a:lnTo>
                  <a:lnTo>
                    <a:pt x="58319" y="264338"/>
                  </a:lnTo>
                  <a:lnTo>
                    <a:pt x="69392" y="220711"/>
                  </a:lnTo>
                  <a:lnTo>
                    <a:pt x="87395" y="178449"/>
                  </a:lnTo>
                  <a:lnTo>
                    <a:pt x="113282" y="141139"/>
                  </a:lnTo>
                  <a:lnTo>
                    <a:pt x="140313" y="122595"/>
                  </a:lnTo>
                  <a:lnTo>
                    <a:pt x="163793" y="111235"/>
                  </a:lnTo>
                  <a:lnTo>
                    <a:pt x="175654" y="108969"/>
                  </a:lnTo>
                  <a:lnTo>
                    <a:pt x="184894" y="110608"/>
                  </a:lnTo>
                  <a:lnTo>
                    <a:pt x="195674" y="117109"/>
                  </a:lnTo>
                  <a:lnTo>
                    <a:pt x="208206" y="128194"/>
                  </a:lnTo>
                  <a:lnTo>
                    <a:pt x="217244" y="141722"/>
                  </a:lnTo>
                  <a:lnTo>
                    <a:pt x="221465" y="158298"/>
                  </a:lnTo>
                  <a:lnTo>
                    <a:pt x="223138" y="200453"/>
                  </a:lnTo>
                  <a:lnTo>
                    <a:pt x="223238" y="243189"/>
                  </a:lnTo>
                  <a:lnTo>
                    <a:pt x="223242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32"/>
            <p:cNvSpPr/>
            <p:nvPr/>
          </p:nvSpPr>
          <p:spPr>
            <a:xfrm>
              <a:off x="3518296" y="1607344"/>
              <a:ext cx="149885" cy="187524"/>
            </a:xfrm>
            <a:custGeom>
              <a:avLst/>
              <a:gdLst/>
              <a:ahLst/>
              <a:cxnLst/>
              <a:rect l="0" t="0" r="0" b="0"/>
              <a:pathLst>
                <a:path w="149885" h="187524">
                  <a:moveTo>
                    <a:pt x="53579" y="0"/>
                  </a:moveTo>
                  <a:lnTo>
                    <a:pt x="48838" y="0"/>
                  </a:lnTo>
                  <a:lnTo>
                    <a:pt x="43865" y="2646"/>
                  </a:lnTo>
                  <a:lnTo>
                    <a:pt x="24518" y="15231"/>
                  </a:lnTo>
                  <a:lnTo>
                    <a:pt x="20819" y="20991"/>
                  </a:lnTo>
                  <a:lnTo>
                    <a:pt x="21821" y="29504"/>
                  </a:lnTo>
                  <a:lnTo>
                    <a:pt x="25573" y="38909"/>
                  </a:lnTo>
                  <a:lnTo>
                    <a:pt x="30548" y="46397"/>
                  </a:lnTo>
                  <a:lnTo>
                    <a:pt x="72016" y="74526"/>
                  </a:lnTo>
                  <a:lnTo>
                    <a:pt x="115946" y="98059"/>
                  </a:lnTo>
                  <a:lnTo>
                    <a:pt x="135131" y="110099"/>
                  </a:lnTo>
                  <a:lnTo>
                    <a:pt x="145321" y="123793"/>
                  </a:lnTo>
                  <a:lnTo>
                    <a:pt x="149884" y="135678"/>
                  </a:lnTo>
                  <a:lnTo>
                    <a:pt x="149532" y="139069"/>
                  </a:lnTo>
                  <a:lnTo>
                    <a:pt x="146496" y="145483"/>
                  </a:lnTo>
                  <a:lnTo>
                    <a:pt x="139208" y="154672"/>
                  </a:lnTo>
                  <a:lnTo>
                    <a:pt x="101862" y="172630"/>
                  </a:lnTo>
                  <a:lnTo>
                    <a:pt x="64255" y="178408"/>
                  </a:lnTo>
                  <a:lnTo>
                    <a:pt x="22830" y="186127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33"/>
            <p:cNvSpPr/>
            <p:nvPr/>
          </p:nvSpPr>
          <p:spPr>
            <a:xfrm>
              <a:off x="2982515" y="1607344"/>
              <a:ext cx="151806" cy="35719"/>
            </a:xfrm>
            <a:custGeom>
              <a:avLst/>
              <a:gdLst/>
              <a:ahLst/>
              <a:cxnLst/>
              <a:rect l="0" t="0" r="0" b="0"/>
              <a:pathLst>
                <a:path w="151806" h="35719">
                  <a:moveTo>
                    <a:pt x="0" y="35718"/>
                  </a:moveTo>
                  <a:lnTo>
                    <a:pt x="4741" y="35718"/>
                  </a:lnTo>
                  <a:lnTo>
                    <a:pt x="6137" y="34726"/>
                  </a:lnTo>
                  <a:lnTo>
                    <a:pt x="7068" y="33073"/>
                  </a:lnTo>
                  <a:lnTo>
                    <a:pt x="7689" y="30978"/>
                  </a:lnTo>
                  <a:lnTo>
                    <a:pt x="10087" y="29581"/>
                  </a:lnTo>
                  <a:lnTo>
                    <a:pt x="46449" y="19905"/>
                  </a:lnTo>
                  <a:lnTo>
                    <a:pt x="89535" y="10571"/>
                  </a:lnTo>
                  <a:lnTo>
                    <a:pt x="131331" y="2078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34"/>
            <p:cNvSpPr/>
            <p:nvPr/>
          </p:nvSpPr>
          <p:spPr>
            <a:xfrm>
              <a:off x="3045023" y="1473398"/>
              <a:ext cx="44650" cy="348259"/>
            </a:xfrm>
            <a:custGeom>
              <a:avLst/>
              <a:gdLst/>
              <a:ahLst/>
              <a:cxnLst/>
              <a:rect l="0" t="0" r="0" b="0"/>
              <a:pathLst>
                <a:path w="44650" h="348259">
                  <a:moveTo>
                    <a:pt x="0" y="0"/>
                  </a:moveTo>
                  <a:lnTo>
                    <a:pt x="993" y="30463"/>
                  </a:lnTo>
                  <a:lnTo>
                    <a:pt x="7689" y="69104"/>
                  </a:lnTo>
                  <a:lnTo>
                    <a:pt x="8562" y="102276"/>
                  </a:lnTo>
                  <a:lnTo>
                    <a:pt x="13562" y="137240"/>
                  </a:lnTo>
                  <a:lnTo>
                    <a:pt x="16586" y="172735"/>
                  </a:lnTo>
                  <a:lnTo>
                    <a:pt x="22222" y="208388"/>
                  </a:lnTo>
                  <a:lnTo>
                    <a:pt x="32024" y="248861"/>
                  </a:lnTo>
                  <a:lnTo>
                    <a:pt x="37635" y="285519"/>
                  </a:lnTo>
                  <a:lnTo>
                    <a:pt x="44033" y="326949"/>
                  </a:lnTo>
                  <a:lnTo>
                    <a:pt x="44649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35"/>
            <p:cNvSpPr/>
            <p:nvPr/>
          </p:nvSpPr>
          <p:spPr>
            <a:xfrm>
              <a:off x="2823708" y="1607344"/>
              <a:ext cx="183266" cy="232172"/>
            </a:xfrm>
            <a:custGeom>
              <a:avLst/>
              <a:gdLst/>
              <a:ahLst/>
              <a:cxnLst/>
              <a:rect l="0" t="0" r="0" b="0"/>
              <a:pathLst>
                <a:path w="183266" h="232172">
                  <a:moveTo>
                    <a:pt x="123089" y="0"/>
                  </a:moveTo>
                  <a:lnTo>
                    <a:pt x="100728" y="992"/>
                  </a:lnTo>
                  <a:lnTo>
                    <a:pt x="60263" y="9094"/>
                  </a:lnTo>
                  <a:lnTo>
                    <a:pt x="18734" y="19905"/>
                  </a:lnTo>
                  <a:lnTo>
                    <a:pt x="11224" y="23729"/>
                  </a:lnTo>
                  <a:lnTo>
                    <a:pt x="4580" y="25429"/>
                  </a:lnTo>
                  <a:lnTo>
                    <a:pt x="2411" y="26874"/>
                  </a:lnTo>
                  <a:lnTo>
                    <a:pt x="965" y="28830"/>
                  </a:lnTo>
                  <a:lnTo>
                    <a:pt x="0" y="31126"/>
                  </a:lnTo>
                  <a:lnTo>
                    <a:pt x="350" y="33649"/>
                  </a:lnTo>
                  <a:lnTo>
                    <a:pt x="3385" y="39098"/>
                  </a:lnTo>
                  <a:lnTo>
                    <a:pt x="20546" y="50681"/>
                  </a:lnTo>
                  <a:lnTo>
                    <a:pt x="63323" y="71442"/>
                  </a:lnTo>
                  <a:lnTo>
                    <a:pt x="105591" y="92457"/>
                  </a:lnTo>
                  <a:lnTo>
                    <a:pt x="138373" y="109250"/>
                  </a:lnTo>
                  <a:lnTo>
                    <a:pt x="173795" y="135991"/>
                  </a:lnTo>
                  <a:lnTo>
                    <a:pt x="180351" y="145768"/>
                  </a:lnTo>
                  <a:lnTo>
                    <a:pt x="183265" y="153421"/>
                  </a:lnTo>
                  <a:lnTo>
                    <a:pt x="181915" y="162776"/>
                  </a:lnTo>
                  <a:lnTo>
                    <a:pt x="178007" y="172555"/>
                  </a:lnTo>
                  <a:lnTo>
                    <a:pt x="172963" y="180209"/>
                  </a:lnTo>
                  <a:lnTo>
                    <a:pt x="143338" y="204050"/>
                  </a:lnTo>
                  <a:lnTo>
                    <a:pt x="129112" y="209751"/>
                  </a:lnTo>
                  <a:lnTo>
                    <a:pt x="85253" y="220979"/>
                  </a:lnTo>
                  <a:lnTo>
                    <a:pt x="62600" y="225217"/>
                  </a:lnTo>
                  <a:lnTo>
                    <a:pt x="38210" y="231256"/>
                  </a:lnTo>
                  <a:lnTo>
                    <a:pt x="15932" y="2321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36"/>
            <p:cNvSpPr/>
            <p:nvPr/>
          </p:nvSpPr>
          <p:spPr>
            <a:xfrm>
              <a:off x="2634258" y="1616273"/>
              <a:ext cx="160735" cy="195886"/>
            </a:xfrm>
            <a:custGeom>
              <a:avLst/>
              <a:gdLst/>
              <a:ahLst/>
              <a:cxnLst/>
              <a:rect l="0" t="0" r="0" b="0"/>
              <a:pathLst>
                <a:path w="160735" h="195886">
                  <a:moveTo>
                    <a:pt x="0" y="44649"/>
                  </a:moveTo>
                  <a:lnTo>
                    <a:pt x="7688" y="44649"/>
                  </a:lnTo>
                  <a:lnTo>
                    <a:pt x="33182" y="54735"/>
                  </a:lnTo>
                  <a:lnTo>
                    <a:pt x="47645" y="67591"/>
                  </a:lnTo>
                  <a:lnTo>
                    <a:pt x="71264" y="107280"/>
                  </a:lnTo>
                  <a:lnTo>
                    <a:pt x="76321" y="119118"/>
                  </a:lnTo>
                  <a:lnTo>
                    <a:pt x="80130" y="160738"/>
                  </a:lnTo>
                  <a:lnTo>
                    <a:pt x="81254" y="171650"/>
                  </a:lnTo>
                  <a:lnTo>
                    <a:pt x="89186" y="195885"/>
                  </a:lnTo>
                  <a:lnTo>
                    <a:pt x="66371" y="156714"/>
                  </a:lnTo>
                  <a:lnTo>
                    <a:pt x="60088" y="116025"/>
                  </a:lnTo>
                  <a:lnTo>
                    <a:pt x="57918" y="110093"/>
                  </a:lnTo>
                  <a:lnTo>
                    <a:pt x="58153" y="98209"/>
                  </a:lnTo>
                  <a:lnTo>
                    <a:pt x="61564" y="87305"/>
                  </a:lnTo>
                  <a:lnTo>
                    <a:pt x="68071" y="74596"/>
                  </a:lnTo>
                  <a:lnTo>
                    <a:pt x="69941" y="64242"/>
                  </a:lnTo>
                  <a:lnTo>
                    <a:pt x="72424" y="59696"/>
                  </a:lnTo>
                  <a:lnTo>
                    <a:pt x="105691" y="25177"/>
                  </a:lnTo>
                  <a:lnTo>
                    <a:pt x="144948" y="4049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37"/>
            <p:cNvSpPr/>
            <p:nvPr/>
          </p:nvSpPr>
          <p:spPr>
            <a:xfrm>
              <a:off x="2598539" y="1651992"/>
              <a:ext cx="8931" cy="187524"/>
            </a:xfrm>
            <a:custGeom>
              <a:avLst/>
              <a:gdLst/>
              <a:ahLst/>
              <a:cxnLst/>
              <a:rect l="0" t="0" r="0" b="0"/>
              <a:pathLst>
                <a:path w="8931" h="187524">
                  <a:moveTo>
                    <a:pt x="0" y="0"/>
                  </a:moveTo>
                  <a:lnTo>
                    <a:pt x="0" y="4740"/>
                  </a:lnTo>
                  <a:lnTo>
                    <a:pt x="2646" y="9714"/>
                  </a:lnTo>
                  <a:lnTo>
                    <a:pt x="4740" y="12429"/>
                  </a:lnTo>
                  <a:lnTo>
                    <a:pt x="8102" y="37182"/>
                  </a:lnTo>
                  <a:lnTo>
                    <a:pt x="8857" y="80418"/>
                  </a:lnTo>
                  <a:lnTo>
                    <a:pt x="8923" y="124943"/>
                  </a:lnTo>
                  <a:lnTo>
                    <a:pt x="8930" y="169486"/>
                  </a:lnTo>
                  <a:lnTo>
                    <a:pt x="893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38"/>
            <p:cNvSpPr/>
            <p:nvPr/>
          </p:nvSpPr>
          <p:spPr>
            <a:xfrm>
              <a:off x="2294929" y="1687711"/>
              <a:ext cx="214314" cy="17860"/>
            </a:xfrm>
            <a:custGeom>
              <a:avLst/>
              <a:gdLst/>
              <a:ahLst/>
              <a:cxnLst/>
              <a:rect l="0" t="0" r="0" b="0"/>
              <a:pathLst>
                <a:path w="214314" h="17860">
                  <a:moveTo>
                    <a:pt x="0" y="17859"/>
                  </a:moveTo>
                  <a:lnTo>
                    <a:pt x="12430" y="17859"/>
                  </a:lnTo>
                  <a:lnTo>
                    <a:pt x="18092" y="15213"/>
                  </a:lnTo>
                  <a:lnTo>
                    <a:pt x="20991" y="13119"/>
                  </a:lnTo>
                  <a:lnTo>
                    <a:pt x="34553" y="10171"/>
                  </a:lnTo>
                  <a:lnTo>
                    <a:pt x="72460" y="9093"/>
                  </a:lnTo>
                  <a:lnTo>
                    <a:pt x="116221" y="8951"/>
                  </a:lnTo>
                  <a:lnTo>
                    <a:pt x="160753" y="8932"/>
                  </a:lnTo>
                  <a:lnTo>
                    <a:pt x="201886" y="1242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39"/>
            <p:cNvSpPr/>
            <p:nvPr/>
          </p:nvSpPr>
          <p:spPr>
            <a:xfrm>
              <a:off x="2385081" y="1464469"/>
              <a:ext cx="186670" cy="428626"/>
            </a:xfrm>
            <a:custGeom>
              <a:avLst/>
              <a:gdLst/>
              <a:ahLst/>
              <a:cxnLst/>
              <a:rect l="0" t="0" r="0" b="0"/>
              <a:pathLst>
                <a:path w="186670" h="428626">
                  <a:moveTo>
                    <a:pt x="186669" y="0"/>
                  </a:moveTo>
                  <a:lnTo>
                    <a:pt x="147522" y="0"/>
                  </a:lnTo>
                  <a:lnTo>
                    <a:pt x="121426" y="2646"/>
                  </a:lnTo>
                  <a:lnTo>
                    <a:pt x="80145" y="16223"/>
                  </a:lnTo>
                  <a:lnTo>
                    <a:pt x="41134" y="48004"/>
                  </a:lnTo>
                  <a:lnTo>
                    <a:pt x="24044" y="66589"/>
                  </a:lnTo>
                  <a:lnTo>
                    <a:pt x="5634" y="107693"/>
                  </a:lnTo>
                  <a:lnTo>
                    <a:pt x="0" y="151875"/>
                  </a:lnTo>
                  <a:lnTo>
                    <a:pt x="250" y="196462"/>
                  </a:lnTo>
                  <a:lnTo>
                    <a:pt x="11589" y="241102"/>
                  </a:lnTo>
                  <a:lnTo>
                    <a:pt x="26005" y="285750"/>
                  </a:lnTo>
                  <a:lnTo>
                    <a:pt x="39835" y="329406"/>
                  </a:lnTo>
                  <a:lnTo>
                    <a:pt x="48013" y="367358"/>
                  </a:lnTo>
                  <a:lnTo>
                    <a:pt x="52540" y="409797"/>
                  </a:lnTo>
                  <a:lnTo>
                    <a:pt x="52601" y="413096"/>
                  </a:lnTo>
                  <a:lnTo>
                    <a:pt x="50023" y="419408"/>
                  </a:lnTo>
                  <a:lnTo>
                    <a:pt x="43794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SMARTInkShape-240"/>
          <p:cNvSpPr/>
          <p:nvPr/>
        </p:nvSpPr>
        <p:spPr>
          <a:xfrm>
            <a:off x="3679031" y="1580555"/>
            <a:ext cx="17860" cy="8930"/>
          </a:xfrm>
          <a:custGeom>
            <a:avLst/>
            <a:gdLst/>
            <a:ahLst/>
            <a:cxnLst/>
            <a:rect l="0" t="0" r="0" b="0"/>
            <a:pathLst>
              <a:path w="17860" h="8930">
                <a:moveTo>
                  <a:pt x="17859" y="8929"/>
                </a:moveTo>
                <a:lnTo>
                  <a:pt x="10171" y="8929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SMARTInkShape-Group35"/>
          <p:cNvGrpSpPr/>
          <p:nvPr/>
        </p:nvGrpSpPr>
        <p:grpSpPr>
          <a:xfrm>
            <a:off x="4848820" y="1446609"/>
            <a:ext cx="1330524" cy="311849"/>
            <a:chOff x="4848820" y="1446609"/>
            <a:chExt cx="1330524" cy="311849"/>
          </a:xfrm>
        </p:grpSpPr>
        <p:sp>
          <p:nvSpPr>
            <p:cNvPr id="19" name="SMARTInkShape-241"/>
            <p:cNvSpPr/>
            <p:nvPr/>
          </p:nvSpPr>
          <p:spPr>
            <a:xfrm>
              <a:off x="5920908" y="1611483"/>
              <a:ext cx="258436" cy="138171"/>
            </a:xfrm>
            <a:custGeom>
              <a:avLst/>
              <a:gdLst/>
              <a:ahLst/>
              <a:cxnLst/>
              <a:rect l="0" t="0" r="0" b="0"/>
              <a:pathLst>
                <a:path w="258436" h="138171">
                  <a:moveTo>
                    <a:pt x="97701" y="85157"/>
                  </a:moveTo>
                  <a:lnTo>
                    <a:pt x="111003" y="71855"/>
                  </a:lnTo>
                  <a:lnTo>
                    <a:pt x="113535" y="66678"/>
                  </a:lnTo>
                  <a:lnTo>
                    <a:pt x="115383" y="46738"/>
                  </a:lnTo>
                  <a:lnTo>
                    <a:pt x="115550" y="20038"/>
                  </a:lnTo>
                  <a:lnTo>
                    <a:pt x="112910" y="13882"/>
                  </a:lnTo>
                  <a:lnTo>
                    <a:pt x="110816" y="10852"/>
                  </a:lnTo>
                  <a:lnTo>
                    <a:pt x="105845" y="7484"/>
                  </a:lnTo>
                  <a:lnTo>
                    <a:pt x="100329" y="4995"/>
                  </a:lnTo>
                  <a:lnTo>
                    <a:pt x="94570" y="582"/>
                  </a:lnTo>
                  <a:lnTo>
                    <a:pt x="91645" y="0"/>
                  </a:lnTo>
                  <a:lnTo>
                    <a:pt x="88702" y="605"/>
                  </a:lnTo>
                  <a:lnTo>
                    <a:pt x="81795" y="2930"/>
                  </a:lnTo>
                  <a:lnTo>
                    <a:pt x="67742" y="5231"/>
                  </a:lnTo>
                  <a:lnTo>
                    <a:pt x="60243" y="9286"/>
                  </a:lnTo>
                  <a:lnTo>
                    <a:pt x="33567" y="33448"/>
                  </a:lnTo>
                  <a:lnTo>
                    <a:pt x="5463" y="77566"/>
                  </a:lnTo>
                  <a:lnTo>
                    <a:pt x="2136" y="87076"/>
                  </a:lnTo>
                  <a:lnTo>
                    <a:pt x="0" y="109349"/>
                  </a:lnTo>
                  <a:lnTo>
                    <a:pt x="2354" y="118399"/>
                  </a:lnTo>
                  <a:lnTo>
                    <a:pt x="4371" y="122201"/>
                  </a:lnTo>
                  <a:lnTo>
                    <a:pt x="16691" y="132293"/>
                  </a:lnTo>
                  <a:lnTo>
                    <a:pt x="27301" y="135872"/>
                  </a:lnTo>
                  <a:lnTo>
                    <a:pt x="50281" y="138170"/>
                  </a:lnTo>
                  <a:lnTo>
                    <a:pt x="93501" y="130998"/>
                  </a:lnTo>
                  <a:lnTo>
                    <a:pt x="112221" y="125419"/>
                  </a:lnTo>
                  <a:lnTo>
                    <a:pt x="153242" y="97809"/>
                  </a:lnTo>
                  <a:lnTo>
                    <a:pt x="161412" y="91442"/>
                  </a:lnTo>
                  <a:lnTo>
                    <a:pt x="165705" y="85305"/>
                  </a:lnTo>
                  <a:lnTo>
                    <a:pt x="166849" y="82279"/>
                  </a:lnTo>
                  <a:lnTo>
                    <a:pt x="168604" y="80262"/>
                  </a:lnTo>
                  <a:lnTo>
                    <a:pt x="176626" y="76759"/>
                  </a:lnTo>
                  <a:lnTo>
                    <a:pt x="177427" y="73818"/>
                  </a:lnTo>
                  <a:lnTo>
                    <a:pt x="177942" y="68586"/>
                  </a:lnTo>
                  <a:lnTo>
                    <a:pt x="178058" y="75100"/>
                  </a:lnTo>
                  <a:lnTo>
                    <a:pt x="182805" y="80634"/>
                  </a:lnTo>
                  <a:lnTo>
                    <a:pt x="187781" y="83147"/>
                  </a:lnTo>
                  <a:lnTo>
                    <a:pt x="231899" y="103197"/>
                  </a:lnTo>
                  <a:lnTo>
                    <a:pt x="258435" y="1208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42"/>
            <p:cNvSpPr/>
            <p:nvPr/>
          </p:nvSpPr>
          <p:spPr>
            <a:xfrm>
              <a:off x="5331587" y="1571734"/>
              <a:ext cx="176109" cy="169556"/>
            </a:xfrm>
            <a:custGeom>
              <a:avLst/>
              <a:gdLst/>
              <a:ahLst/>
              <a:cxnLst/>
              <a:rect l="0" t="0" r="0" b="0"/>
              <a:pathLst>
                <a:path w="176109" h="169556">
                  <a:moveTo>
                    <a:pt x="79804" y="8821"/>
                  </a:moveTo>
                  <a:lnTo>
                    <a:pt x="72115" y="8821"/>
                  </a:lnTo>
                  <a:lnTo>
                    <a:pt x="63990" y="2684"/>
                  </a:lnTo>
                  <a:lnTo>
                    <a:pt x="58554" y="1132"/>
                  </a:lnTo>
                  <a:lnTo>
                    <a:pt x="28643" y="0"/>
                  </a:lnTo>
                  <a:lnTo>
                    <a:pt x="19694" y="2585"/>
                  </a:lnTo>
                  <a:lnTo>
                    <a:pt x="12408" y="6049"/>
                  </a:lnTo>
                  <a:lnTo>
                    <a:pt x="5863" y="7589"/>
                  </a:lnTo>
                  <a:lnTo>
                    <a:pt x="3720" y="8992"/>
                  </a:lnTo>
                  <a:lnTo>
                    <a:pt x="2292" y="10919"/>
                  </a:lnTo>
                  <a:lnTo>
                    <a:pt x="706" y="15706"/>
                  </a:lnTo>
                  <a:lnTo>
                    <a:pt x="0" y="21141"/>
                  </a:lnTo>
                  <a:lnTo>
                    <a:pt x="1797" y="23980"/>
                  </a:lnTo>
                  <a:lnTo>
                    <a:pt x="41433" y="55215"/>
                  </a:lnTo>
                  <a:lnTo>
                    <a:pt x="80630" y="80880"/>
                  </a:lnTo>
                  <a:lnTo>
                    <a:pt x="123740" y="108964"/>
                  </a:lnTo>
                  <a:lnTo>
                    <a:pt x="168297" y="142583"/>
                  </a:lnTo>
                  <a:lnTo>
                    <a:pt x="176108" y="149896"/>
                  </a:lnTo>
                  <a:lnTo>
                    <a:pt x="175756" y="151488"/>
                  </a:lnTo>
                  <a:lnTo>
                    <a:pt x="172720" y="155903"/>
                  </a:lnTo>
                  <a:lnTo>
                    <a:pt x="168063" y="158526"/>
                  </a:lnTo>
                  <a:lnTo>
                    <a:pt x="126838" y="168949"/>
                  </a:lnTo>
                  <a:lnTo>
                    <a:pt x="97663" y="1695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43"/>
            <p:cNvSpPr/>
            <p:nvPr/>
          </p:nvSpPr>
          <p:spPr>
            <a:xfrm>
              <a:off x="5134847" y="1589649"/>
              <a:ext cx="115810" cy="133781"/>
            </a:xfrm>
            <a:custGeom>
              <a:avLst/>
              <a:gdLst/>
              <a:ahLst/>
              <a:cxnLst/>
              <a:rect l="0" t="0" r="0" b="0"/>
              <a:pathLst>
                <a:path w="115810" h="133781">
                  <a:moveTo>
                    <a:pt x="115809" y="62343"/>
                  </a:moveTo>
                  <a:lnTo>
                    <a:pt x="115809" y="19536"/>
                  </a:lnTo>
                  <a:lnTo>
                    <a:pt x="115809" y="15946"/>
                  </a:lnTo>
                  <a:lnTo>
                    <a:pt x="113163" y="9310"/>
                  </a:lnTo>
                  <a:lnTo>
                    <a:pt x="111069" y="6152"/>
                  </a:lnTo>
                  <a:lnTo>
                    <a:pt x="108680" y="4046"/>
                  </a:lnTo>
                  <a:lnTo>
                    <a:pt x="103381" y="1707"/>
                  </a:lnTo>
                  <a:lnTo>
                    <a:pt x="85998" y="0"/>
                  </a:lnTo>
                  <a:lnTo>
                    <a:pt x="77424" y="5200"/>
                  </a:lnTo>
                  <a:lnTo>
                    <a:pt x="33353" y="39567"/>
                  </a:lnTo>
                  <a:lnTo>
                    <a:pt x="6824" y="74340"/>
                  </a:lnTo>
                  <a:lnTo>
                    <a:pt x="1126" y="95434"/>
                  </a:lnTo>
                  <a:lnTo>
                    <a:pt x="0" y="114189"/>
                  </a:lnTo>
                  <a:lnTo>
                    <a:pt x="900" y="117743"/>
                  </a:lnTo>
                  <a:lnTo>
                    <a:pt x="2492" y="120113"/>
                  </a:lnTo>
                  <a:lnTo>
                    <a:pt x="4546" y="121692"/>
                  </a:lnTo>
                  <a:lnTo>
                    <a:pt x="9473" y="123447"/>
                  </a:lnTo>
                  <a:lnTo>
                    <a:pt x="20722" y="124573"/>
                  </a:lnTo>
                  <a:lnTo>
                    <a:pt x="34278" y="120028"/>
                  </a:lnTo>
                  <a:lnTo>
                    <a:pt x="73251" y="91836"/>
                  </a:lnTo>
                  <a:lnTo>
                    <a:pt x="103802" y="48552"/>
                  </a:lnTo>
                  <a:lnTo>
                    <a:pt x="111810" y="38854"/>
                  </a:lnTo>
                  <a:lnTo>
                    <a:pt x="115282" y="28431"/>
                  </a:lnTo>
                  <a:lnTo>
                    <a:pt x="115457" y="28821"/>
                  </a:lnTo>
                  <a:lnTo>
                    <a:pt x="115807" y="72083"/>
                  </a:lnTo>
                  <a:lnTo>
                    <a:pt x="115809" y="113848"/>
                  </a:lnTo>
                  <a:lnTo>
                    <a:pt x="115809" y="133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44"/>
            <p:cNvSpPr/>
            <p:nvPr/>
          </p:nvSpPr>
          <p:spPr>
            <a:xfrm>
              <a:off x="4848820" y="1446609"/>
              <a:ext cx="214314" cy="311849"/>
            </a:xfrm>
            <a:custGeom>
              <a:avLst/>
              <a:gdLst/>
              <a:ahLst/>
              <a:cxnLst/>
              <a:rect l="0" t="0" r="0" b="0"/>
              <a:pathLst>
                <a:path w="214314" h="311849">
                  <a:moveTo>
                    <a:pt x="0" y="0"/>
                  </a:moveTo>
                  <a:lnTo>
                    <a:pt x="992" y="30463"/>
                  </a:lnTo>
                  <a:lnTo>
                    <a:pt x="7688" y="69104"/>
                  </a:lnTo>
                  <a:lnTo>
                    <a:pt x="8562" y="102276"/>
                  </a:lnTo>
                  <a:lnTo>
                    <a:pt x="13561" y="137240"/>
                  </a:lnTo>
                  <a:lnTo>
                    <a:pt x="10874" y="177481"/>
                  </a:lnTo>
                  <a:lnTo>
                    <a:pt x="6669" y="214093"/>
                  </a:lnTo>
                  <a:lnTo>
                    <a:pt x="878" y="257940"/>
                  </a:lnTo>
                  <a:lnTo>
                    <a:pt x="52" y="300730"/>
                  </a:lnTo>
                  <a:lnTo>
                    <a:pt x="11" y="310207"/>
                  </a:lnTo>
                  <a:lnTo>
                    <a:pt x="999" y="310984"/>
                  </a:lnTo>
                  <a:lnTo>
                    <a:pt x="4743" y="311848"/>
                  </a:lnTo>
                  <a:lnTo>
                    <a:pt x="6139" y="310094"/>
                  </a:lnTo>
                  <a:lnTo>
                    <a:pt x="11025" y="295667"/>
                  </a:lnTo>
                  <a:lnTo>
                    <a:pt x="18480" y="280751"/>
                  </a:lnTo>
                  <a:lnTo>
                    <a:pt x="38961" y="241436"/>
                  </a:lnTo>
                  <a:lnTo>
                    <a:pt x="56197" y="204055"/>
                  </a:lnTo>
                  <a:lnTo>
                    <a:pt x="78459" y="172919"/>
                  </a:lnTo>
                  <a:lnTo>
                    <a:pt x="86464" y="165158"/>
                  </a:lnTo>
                  <a:lnTo>
                    <a:pt x="96637" y="158401"/>
                  </a:lnTo>
                  <a:lnTo>
                    <a:pt x="113521" y="153759"/>
                  </a:lnTo>
                  <a:lnTo>
                    <a:pt x="148864" y="151977"/>
                  </a:lnTo>
                  <a:lnTo>
                    <a:pt x="158104" y="154527"/>
                  </a:lnTo>
                  <a:lnTo>
                    <a:pt x="171531" y="164187"/>
                  </a:lnTo>
                  <a:lnTo>
                    <a:pt x="192547" y="184818"/>
                  </a:lnTo>
                  <a:lnTo>
                    <a:pt x="201138" y="200392"/>
                  </a:lnTo>
                  <a:lnTo>
                    <a:pt x="212202" y="241158"/>
                  </a:lnTo>
                  <a:lnTo>
                    <a:pt x="214313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36"/>
          <p:cNvGrpSpPr/>
          <p:nvPr/>
        </p:nvGrpSpPr>
        <p:grpSpPr>
          <a:xfrm>
            <a:off x="2420313" y="1928812"/>
            <a:ext cx="1678414" cy="294512"/>
            <a:chOff x="2420313" y="1928812"/>
            <a:chExt cx="1678414" cy="294512"/>
          </a:xfrm>
        </p:grpSpPr>
        <p:sp>
          <p:nvSpPr>
            <p:cNvPr id="24" name="SMARTInkShape-245"/>
            <p:cNvSpPr/>
            <p:nvPr/>
          </p:nvSpPr>
          <p:spPr>
            <a:xfrm>
              <a:off x="3821906" y="1951644"/>
              <a:ext cx="276821" cy="173086"/>
            </a:xfrm>
            <a:custGeom>
              <a:avLst/>
              <a:gdLst/>
              <a:ahLst/>
              <a:cxnLst/>
              <a:rect l="0" t="0" r="0" b="0"/>
              <a:pathLst>
                <a:path w="276821" h="173086">
                  <a:moveTo>
                    <a:pt x="0" y="75395"/>
                  </a:moveTo>
                  <a:lnTo>
                    <a:pt x="0" y="117635"/>
                  </a:lnTo>
                  <a:lnTo>
                    <a:pt x="0" y="161377"/>
                  </a:lnTo>
                  <a:lnTo>
                    <a:pt x="0" y="173085"/>
                  </a:lnTo>
                  <a:lnTo>
                    <a:pt x="992" y="142568"/>
                  </a:lnTo>
                  <a:lnTo>
                    <a:pt x="14239" y="101887"/>
                  </a:lnTo>
                  <a:lnTo>
                    <a:pt x="18771" y="82142"/>
                  </a:lnTo>
                  <a:lnTo>
                    <a:pt x="42091" y="46691"/>
                  </a:lnTo>
                  <a:lnTo>
                    <a:pt x="68908" y="28302"/>
                  </a:lnTo>
                  <a:lnTo>
                    <a:pt x="81712" y="23738"/>
                  </a:lnTo>
                  <a:lnTo>
                    <a:pt x="91218" y="25317"/>
                  </a:lnTo>
                  <a:lnTo>
                    <a:pt x="105079" y="31784"/>
                  </a:lnTo>
                  <a:lnTo>
                    <a:pt x="118652" y="42858"/>
                  </a:lnTo>
                  <a:lnTo>
                    <a:pt x="127871" y="56384"/>
                  </a:lnTo>
                  <a:lnTo>
                    <a:pt x="132146" y="72959"/>
                  </a:lnTo>
                  <a:lnTo>
                    <a:pt x="133899" y="112708"/>
                  </a:lnTo>
                  <a:lnTo>
                    <a:pt x="131279" y="119429"/>
                  </a:lnTo>
                  <a:lnTo>
                    <a:pt x="127799" y="125724"/>
                  </a:lnTo>
                  <a:lnTo>
                    <a:pt x="126253" y="131828"/>
                  </a:lnTo>
                  <a:lnTo>
                    <a:pt x="124848" y="133853"/>
                  </a:lnTo>
                  <a:lnTo>
                    <a:pt x="122919" y="135203"/>
                  </a:lnTo>
                  <a:lnTo>
                    <a:pt x="117436" y="137370"/>
                  </a:lnTo>
                  <a:lnTo>
                    <a:pt x="116986" y="136555"/>
                  </a:lnTo>
                  <a:lnTo>
                    <a:pt x="116102" y="92947"/>
                  </a:lnTo>
                  <a:lnTo>
                    <a:pt x="117085" y="81212"/>
                  </a:lnTo>
                  <a:lnTo>
                    <a:pt x="120830" y="69381"/>
                  </a:lnTo>
                  <a:lnTo>
                    <a:pt x="143892" y="39668"/>
                  </a:lnTo>
                  <a:lnTo>
                    <a:pt x="172775" y="11894"/>
                  </a:lnTo>
                  <a:lnTo>
                    <a:pt x="202424" y="262"/>
                  </a:lnTo>
                  <a:lnTo>
                    <a:pt x="214320" y="0"/>
                  </a:lnTo>
                  <a:lnTo>
                    <a:pt x="248296" y="8466"/>
                  </a:lnTo>
                  <a:lnTo>
                    <a:pt x="256867" y="16214"/>
                  </a:lnTo>
                  <a:lnTo>
                    <a:pt x="272576" y="36954"/>
                  </a:lnTo>
                  <a:lnTo>
                    <a:pt x="276262" y="59174"/>
                  </a:lnTo>
                  <a:lnTo>
                    <a:pt x="276814" y="102005"/>
                  </a:lnTo>
                  <a:lnTo>
                    <a:pt x="276820" y="1111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46"/>
            <p:cNvSpPr/>
            <p:nvPr/>
          </p:nvSpPr>
          <p:spPr>
            <a:xfrm>
              <a:off x="3607593" y="1973461"/>
              <a:ext cx="151806" cy="124445"/>
            </a:xfrm>
            <a:custGeom>
              <a:avLst/>
              <a:gdLst/>
              <a:ahLst/>
              <a:cxnLst/>
              <a:rect l="0" t="0" r="0" b="0"/>
              <a:pathLst>
                <a:path w="151806" h="124445">
                  <a:moveTo>
                    <a:pt x="0" y="0"/>
                  </a:moveTo>
                  <a:lnTo>
                    <a:pt x="0" y="20117"/>
                  </a:lnTo>
                  <a:lnTo>
                    <a:pt x="8103" y="62998"/>
                  </a:lnTo>
                  <a:lnTo>
                    <a:pt x="9677" y="82607"/>
                  </a:lnTo>
                  <a:lnTo>
                    <a:pt x="18003" y="111868"/>
                  </a:lnTo>
                  <a:lnTo>
                    <a:pt x="22223" y="118511"/>
                  </a:lnTo>
                  <a:lnTo>
                    <a:pt x="27406" y="122124"/>
                  </a:lnTo>
                  <a:lnTo>
                    <a:pt x="34009" y="123731"/>
                  </a:lnTo>
                  <a:lnTo>
                    <a:pt x="43558" y="124444"/>
                  </a:lnTo>
                  <a:lnTo>
                    <a:pt x="60090" y="120106"/>
                  </a:lnTo>
                  <a:lnTo>
                    <a:pt x="101236" y="100098"/>
                  </a:lnTo>
                  <a:lnTo>
                    <a:pt x="118080" y="85111"/>
                  </a:lnTo>
                  <a:lnTo>
                    <a:pt x="142644" y="44578"/>
                  </a:lnTo>
                  <a:lnTo>
                    <a:pt x="149091" y="29414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47"/>
            <p:cNvSpPr/>
            <p:nvPr/>
          </p:nvSpPr>
          <p:spPr>
            <a:xfrm>
              <a:off x="3330773" y="1929382"/>
              <a:ext cx="223188" cy="168901"/>
            </a:xfrm>
            <a:custGeom>
              <a:avLst/>
              <a:gdLst/>
              <a:ahLst/>
              <a:cxnLst/>
              <a:rect l="0" t="0" r="0" b="0"/>
              <a:pathLst>
                <a:path w="223188" h="168901">
                  <a:moveTo>
                    <a:pt x="0" y="35149"/>
                  </a:moveTo>
                  <a:lnTo>
                    <a:pt x="4741" y="35149"/>
                  </a:lnTo>
                  <a:lnTo>
                    <a:pt x="6137" y="37134"/>
                  </a:lnTo>
                  <a:lnTo>
                    <a:pt x="8378" y="54577"/>
                  </a:lnTo>
                  <a:lnTo>
                    <a:pt x="8898" y="94772"/>
                  </a:lnTo>
                  <a:lnTo>
                    <a:pt x="8928" y="138323"/>
                  </a:lnTo>
                  <a:lnTo>
                    <a:pt x="8930" y="161637"/>
                  </a:lnTo>
                  <a:lnTo>
                    <a:pt x="7938" y="164123"/>
                  </a:lnTo>
                  <a:lnTo>
                    <a:pt x="6284" y="165780"/>
                  </a:lnTo>
                  <a:lnTo>
                    <a:pt x="368" y="168900"/>
                  </a:lnTo>
                  <a:lnTo>
                    <a:pt x="7" y="128952"/>
                  </a:lnTo>
                  <a:lnTo>
                    <a:pt x="2647" y="96783"/>
                  </a:lnTo>
                  <a:lnTo>
                    <a:pt x="18092" y="53716"/>
                  </a:lnTo>
                  <a:lnTo>
                    <a:pt x="29504" y="35359"/>
                  </a:lnTo>
                  <a:lnTo>
                    <a:pt x="45453" y="19998"/>
                  </a:lnTo>
                  <a:lnTo>
                    <a:pt x="68383" y="3756"/>
                  </a:lnTo>
                  <a:lnTo>
                    <a:pt x="90891" y="0"/>
                  </a:lnTo>
                  <a:lnTo>
                    <a:pt x="97613" y="2329"/>
                  </a:lnTo>
                  <a:lnTo>
                    <a:pt x="100794" y="4340"/>
                  </a:lnTo>
                  <a:lnTo>
                    <a:pt x="110012" y="16650"/>
                  </a:lnTo>
                  <a:lnTo>
                    <a:pt x="121023" y="38587"/>
                  </a:lnTo>
                  <a:lnTo>
                    <a:pt x="131850" y="82470"/>
                  </a:lnTo>
                  <a:lnTo>
                    <a:pt x="132022" y="97853"/>
                  </a:lnTo>
                  <a:lnTo>
                    <a:pt x="125513" y="139497"/>
                  </a:lnTo>
                  <a:lnTo>
                    <a:pt x="125347" y="143410"/>
                  </a:lnTo>
                  <a:lnTo>
                    <a:pt x="124244" y="146018"/>
                  </a:lnTo>
                  <a:lnTo>
                    <a:pt x="122517" y="147757"/>
                  </a:lnTo>
                  <a:lnTo>
                    <a:pt x="120373" y="148916"/>
                  </a:lnTo>
                  <a:lnTo>
                    <a:pt x="118944" y="150681"/>
                  </a:lnTo>
                  <a:lnTo>
                    <a:pt x="116463" y="158720"/>
                  </a:lnTo>
                  <a:lnTo>
                    <a:pt x="116198" y="154996"/>
                  </a:lnTo>
                  <a:lnTo>
                    <a:pt x="117080" y="111161"/>
                  </a:lnTo>
                  <a:lnTo>
                    <a:pt x="131318" y="68685"/>
                  </a:lnTo>
                  <a:lnTo>
                    <a:pt x="148859" y="34227"/>
                  </a:lnTo>
                  <a:lnTo>
                    <a:pt x="154795" y="29778"/>
                  </a:lnTo>
                  <a:lnTo>
                    <a:pt x="176734" y="19620"/>
                  </a:lnTo>
                  <a:lnTo>
                    <a:pt x="180331" y="18844"/>
                  </a:lnTo>
                  <a:lnTo>
                    <a:pt x="189618" y="20626"/>
                  </a:lnTo>
                  <a:lnTo>
                    <a:pt x="207010" y="25115"/>
                  </a:lnTo>
                  <a:lnTo>
                    <a:pt x="209444" y="27467"/>
                  </a:lnTo>
                  <a:lnTo>
                    <a:pt x="221096" y="55292"/>
                  </a:lnTo>
                  <a:lnTo>
                    <a:pt x="223187" y="98268"/>
                  </a:lnTo>
                  <a:lnTo>
                    <a:pt x="222226" y="108843"/>
                  </a:lnTo>
                  <a:lnTo>
                    <a:pt x="215550" y="126936"/>
                  </a:lnTo>
                  <a:lnTo>
                    <a:pt x="214313" y="1423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48"/>
            <p:cNvSpPr/>
            <p:nvPr/>
          </p:nvSpPr>
          <p:spPr>
            <a:xfrm>
              <a:off x="3205758" y="1928812"/>
              <a:ext cx="16510" cy="160736"/>
            </a:xfrm>
            <a:custGeom>
              <a:avLst/>
              <a:gdLst/>
              <a:ahLst/>
              <a:cxnLst/>
              <a:rect l="0" t="0" r="0" b="0"/>
              <a:pathLst>
                <a:path w="16510" h="160736">
                  <a:moveTo>
                    <a:pt x="0" y="0"/>
                  </a:moveTo>
                  <a:lnTo>
                    <a:pt x="0" y="12429"/>
                  </a:lnTo>
                  <a:lnTo>
                    <a:pt x="11023" y="56477"/>
                  </a:lnTo>
                  <a:lnTo>
                    <a:pt x="16509" y="85129"/>
                  </a:lnTo>
                  <a:lnTo>
                    <a:pt x="9678" y="126931"/>
                  </a:lnTo>
                  <a:lnTo>
                    <a:pt x="8929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49"/>
            <p:cNvSpPr/>
            <p:nvPr/>
          </p:nvSpPr>
          <p:spPr>
            <a:xfrm>
              <a:off x="2982515" y="1946672"/>
              <a:ext cx="125017" cy="178594"/>
            </a:xfrm>
            <a:custGeom>
              <a:avLst/>
              <a:gdLst/>
              <a:ahLst/>
              <a:cxnLst/>
              <a:rect l="0" t="0" r="0" b="0"/>
              <a:pathLst>
                <a:path w="125017" h="178594">
                  <a:moveTo>
                    <a:pt x="125016" y="0"/>
                  </a:moveTo>
                  <a:lnTo>
                    <a:pt x="125016" y="7688"/>
                  </a:lnTo>
                  <a:lnTo>
                    <a:pt x="95463" y="50879"/>
                  </a:lnTo>
                  <a:lnTo>
                    <a:pt x="64981" y="94033"/>
                  </a:lnTo>
                  <a:lnTo>
                    <a:pt x="31886" y="136851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50"/>
            <p:cNvSpPr/>
            <p:nvPr/>
          </p:nvSpPr>
          <p:spPr>
            <a:xfrm>
              <a:off x="2955726" y="1973461"/>
              <a:ext cx="196454" cy="133946"/>
            </a:xfrm>
            <a:custGeom>
              <a:avLst/>
              <a:gdLst/>
              <a:ahLst/>
              <a:cxnLst/>
              <a:rect l="0" t="0" r="0" b="0"/>
              <a:pathLst>
                <a:path w="196454" h="133946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22361" y="30053"/>
                  </a:lnTo>
                  <a:lnTo>
                    <a:pt x="62826" y="57494"/>
                  </a:lnTo>
                  <a:lnTo>
                    <a:pt x="107107" y="92356"/>
                  </a:lnTo>
                  <a:lnTo>
                    <a:pt x="135994" y="113456"/>
                  </a:lnTo>
                  <a:lnTo>
                    <a:pt x="179404" y="132027"/>
                  </a:lnTo>
                  <a:lnTo>
                    <a:pt x="196453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51"/>
            <p:cNvSpPr/>
            <p:nvPr/>
          </p:nvSpPr>
          <p:spPr>
            <a:xfrm>
              <a:off x="2734293" y="1993048"/>
              <a:ext cx="194645" cy="166127"/>
            </a:xfrm>
            <a:custGeom>
              <a:avLst/>
              <a:gdLst/>
              <a:ahLst/>
              <a:cxnLst/>
              <a:rect l="0" t="0" r="0" b="0"/>
              <a:pathLst>
                <a:path w="194645" h="166127">
                  <a:moveTo>
                    <a:pt x="123207" y="33991"/>
                  </a:moveTo>
                  <a:lnTo>
                    <a:pt x="123207" y="26302"/>
                  </a:lnTo>
                  <a:lnTo>
                    <a:pt x="117070" y="18177"/>
                  </a:lnTo>
                  <a:lnTo>
                    <a:pt x="114112" y="9903"/>
                  </a:lnTo>
                  <a:lnTo>
                    <a:pt x="106697" y="0"/>
                  </a:lnTo>
                  <a:lnTo>
                    <a:pt x="100656" y="1686"/>
                  </a:lnTo>
                  <a:lnTo>
                    <a:pt x="88744" y="8213"/>
                  </a:lnTo>
                  <a:lnTo>
                    <a:pt x="48493" y="38183"/>
                  </a:lnTo>
                  <a:lnTo>
                    <a:pt x="31837" y="56179"/>
                  </a:lnTo>
                  <a:lnTo>
                    <a:pt x="10438" y="98680"/>
                  </a:lnTo>
                  <a:lnTo>
                    <a:pt x="2261" y="117099"/>
                  </a:lnTo>
                  <a:lnTo>
                    <a:pt x="0" y="129136"/>
                  </a:lnTo>
                  <a:lnTo>
                    <a:pt x="1641" y="138455"/>
                  </a:lnTo>
                  <a:lnTo>
                    <a:pt x="8143" y="149279"/>
                  </a:lnTo>
                  <a:lnTo>
                    <a:pt x="14520" y="155675"/>
                  </a:lnTo>
                  <a:lnTo>
                    <a:pt x="28275" y="163862"/>
                  </a:lnTo>
                  <a:lnTo>
                    <a:pt x="35705" y="166126"/>
                  </a:lnTo>
                  <a:lnTo>
                    <a:pt x="44960" y="164486"/>
                  </a:lnTo>
                  <a:lnTo>
                    <a:pt x="58681" y="157984"/>
                  </a:lnTo>
                  <a:lnTo>
                    <a:pt x="98672" y="128025"/>
                  </a:lnTo>
                  <a:lnTo>
                    <a:pt x="122990" y="87498"/>
                  </a:lnTo>
                  <a:lnTo>
                    <a:pt x="129426" y="72334"/>
                  </a:lnTo>
                  <a:lnTo>
                    <a:pt x="132772" y="55173"/>
                  </a:lnTo>
                  <a:lnTo>
                    <a:pt x="139778" y="44730"/>
                  </a:lnTo>
                  <a:lnTo>
                    <a:pt x="140208" y="45119"/>
                  </a:lnTo>
                  <a:lnTo>
                    <a:pt x="142036" y="66868"/>
                  </a:lnTo>
                  <a:lnTo>
                    <a:pt x="147196" y="76695"/>
                  </a:lnTo>
                  <a:lnTo>
                    <a:pt x="156879" y="108757"/>
                  </a:lnTo>
                  <a:lnTo>
                    <a:pt x="170955" y="133477"/>
                  </a:lnTo>
                  <a:lnTo>
                    <a:pt x="179798" y="143615"/>
                  </a:lnTo>
                  <a:lnTo>
                    <a:pt x="185731" y="147205"/>
                  </a:lnTo>
                  <a:lnTo>
                    <a:pt x="188702" y="148162"/>
                  </a:lnTo>
                  <a:lnTo>
                    <a:pt x="190683" y="149793"/>
                  </a:lnTo>
                  <a:lnTo>
                    <a:pt x="194644" y="159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52"/>
            <p:cNvSpPr/>
            <p:nvPr/>
          </p:nvSpPr>
          <p:spPr>
            <a:xfrm>
              <a:off x="2420313" y="1987389"/>
              <a:ext cx="249665" cy="235935"/>
            </a:xfrm>
            <a:custGeom>
              <a:avLst/>
              <a:gdLst/>
              <a:ahLst/>
              <a:cxnLst/>
              <a:rect l="0" t="0" r="0" b="0"/>
              <a:pathLst>
                <a:path w="249665" h="235935">
                  <a:moveTo>
                    <a:pt x="8562" y="66439"/>
                  </a:moveTo>
                  <a:lnTo>
                    <a:pt x="8562" y="71180"/>
                  </a:lnTo>
                  <a:lnTo>
                    <a:pt x="5916" y="76153"/>
                  </a:lnTo>
                  <a:lnTo>
                    <a:pt x="3821" y="78868"/>
                  </a:lnTo>
                  <a:lnTo>
                    <a:pt x="1494" y="87176"/>
                  </a:lnTo>
                  <a:lnTo>
                    <a:pt x="0" y="108679"/>
                  </a:lnTo>
                  <a:lnTo>
                    <a:pt x="7756" y="150808"/>
                  </a:lnTo>
                  <a:lnTo>
                    <a:pt x="11048" y="180670"/>
                  </a:lnTo>
                  <a:lnTo>
                    <a:pt x="16219" y="205971"/>
                  </a:lnTo>
                  <a:lnTo>
                    <a:pt x="17489" y="235934"/>
                  </a:lnTo>
                  <a:lnTo>
                    <a:pt x="16499" y="213733"/>
                  </a:lnTo>
                  <a:lnTo>
                    <a:pt x="9803" y="180559"/>
                  </a:lnTo>
                  <a:lnTo>
                    <a:pt x="8726" y="137618"/>
                  </a:lnTo>
                  <a:lnTo>
                    <a:pt x="9576" y="99331"/>
                  </a:lnTo>
                  <a:lnTo>
                    <a:pt x="17658" y="56453"/>
                  </a:lnTo>
                  <a:lnTo>
                    <a:pt x="26513" y="35119"/>
                  </a:lnTo>
                  <a:lnTo>
                    <a:pt x="28467" y="33653"/>
                  </a:lnTo>
                  <a:lnTo>
                    <a:pt x="33991" y="31300"/>
                  </a:lnTo>
                  <a:lnTo>
                    <a:pt x="39689" y="35632"/>
                  </a:lnTo>
                  <a:lnTo>
                    <a:pt x="47660" y="43200"/>
                  </a:lnTo>
                  <a:lnTo>
                    <a:pt x="50743" y="48834"/>
                  </a:lnTo>
                  <a:lnTo>
                    <a:pt x="65495" y="86600"/>
                  </a:lnTo>
                  <a:lnTo>
                    <a:pt x="71735" y="130718"/>
                  </a:lnTo>
                  <a:lnTo>
                    <a:pt x="78715" y="149232"/>
                  </a:lnTo>
                  <a:lnTo>
                    <a:pt x="78151" y="152392"/>
                  </a:lnTo>
                  <a:lnTo>
                    <a:pt x="72763" y="164593"/>
                  </a:lnTo>
                  <a:lnTo>
                    <a:pt x="71404" y="171817"/>
                  </a:lnTo>
                  <a:lnTo>
                    <a:pt x="71218" y="170159"/>
                  </a:lnTo>
                  <a:lnTo>
                    <a:pt x="72068" y="142520"/>
                  </a:lnTo>
                  <a:lnTo>
                    <a:pt x="85309" y="101859"/>
                  </a:lnTo>
                  <a:lnTo>
                    <a:pt x="95740" y="57561"/>
                  </a:lnTo>
                  <a:lnTo>
                    <a:pt x="101217" y="43972"/>
                  </a:lnTo>
                  <a:lnTo>
                    <a:pt x="109604" y="33964"/>
                  </a:lnTo>
                  <a:lnTo>
                    <a:pt x="152061" y="4016"/>
                  </a:lnTo>
                  <a:lnTo>
                    <a:pt x="157807" y="1011"/>
                  </a:lnTo>
                  <a:lnTo>
                    <a:pt x="163621" y="0"/>
                  </a:lnTo>
                  <a:lnTo>
                    <a:pt x="175373" y="1522"/>
                  </a:lnTo>
                  <a:lnTo>
                    <a:pt x="198094" y="10585"/>
                  </a:lnTo>
                  <a:lnTo>
                    <a:pt x="206238" y="16149"/>
                  </a:lnTo>
                  <a:lnTo>
                    <a:pt x="219552" y="34934"/>
                  </a:lnTo>
                  <a:lnTo>
                    <a:pt x="240714" y="78087"/>
                  </a:lnTo>
                  <a:lnTo>
                    <a:pt x="247895" y="106884"/>
                  </a:lnTo>
                  <a:lnTo>
                    <a:pt x="249664" y="1468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37"/>
          <p:cNvGrpSpPr/>
          <p:nvPr/>
        </p:nvGrpSpPr>
        <p:grpSpPr>
          <a:xfrm>
            <a:off x="4464843" y="1795019"/>
            <a:ext cx="1259087" cy="293158"/>
            <a:chOff x="4464843" y="1795019"/>
            <a:chExt cx="1259087" cy="293158"/>
          </a:xfrm>
        </p:grpSpPr>
        <p:sp>
          <p:nvSpPr>
            <p:cNvPr id="33" name="SMARTInkShape-253"/>
            <p:cNvSpPr/>
            <p:nvPr/>
          </p:nvSpPr>
          <p:spPr>
            <a:xfrm>
              <a:off x="5398050" y="1795019"/>
              <a:ext cx="325880" cy="276044"/>
            </a:xfrm>
            <a:custGeom>
              <a:avLst/>
              <a:gdLst/>
              <a:ahLst/>
              <a:cxnLst/>
              <a:rect l="0" t="0" r="0" b="0"/>
              <a:pathLst>
                <a:path w="325880" h="276044">
                  <a:moveTo>
                    <a:pt x="22270" y="53426"/>
                  </a:moveTo>
                  <a:lnTo>
                    <a:pt x="27010" y="53426"/>
                  </a:lnTo>
                  <a:lnTo>
                    <a:pt x="31983" y="50780"/>
                  </a:lnTo>
                  <a:lnTo>
                    <a:pt x="48001" y="40997"/>
                  </a:lnTo>
                  <a:lnTo>
                    <a:pt x="77402" y="30503"/>
                  </a:lnTo>
                  <a:lnTo>
                    <a:pt x="120702" y="22406"/>
                  </a:lnTo>
                  <a:lnTo>
                    <a:pt x="162526" y="8613"/>
                  </a:lnTo>
                  <a:lnTo>
                    <a:pt x="182228" y="2445"/>
                  </a:lnTo>
                  <a:lnTo>
                    <a:pt x="224631" y="0"/>
                  </a:lnTo>
                  <a:lnTo>
                    <a:pt x="228615" y="942"/>
                  </a:lnTo>
                  <a:lnTo>
                    <a:pt x="231271" y="2561"/>
                  </a:lnTo>
                  <a:lnTo>
                    <a:pt x="242020" y="15088"/>
                  </a:lnTo>
                  <a:lnTo>
                    <a:pt x="243959" y="20843"/>
                  </a:lnTo>
                  <a:lnTo>
                    <a:pt x="242176" y="29354"/>
                  </a:lnTo>
                  <a:lnTo>
                    <a:pt x="229198" y="56760"/>
                  </a:lnTo>
                  <a:lnTo>
                    <a:pt x="203260" y="86216"/>
                  </a:lnTo>
                  <a:lnTo>
                    <a:pt x="166647" y="110982"/>
                  </a:lnTo>
                  <a:lnTo>
                    <a:pt x="129723" y="140863"/>
                  </a:lnTo>
                  <a:lnTo>
                    <a:pt x="89026" y="166168"/>
                  </a:lnTo>
                  <a:lnTo>
                    <a:pt x="50891" y="196412"/>
                  </a:lnTo>
                  <a:lnTo>
                    <a:pt x="12770" y="228608"/>
                  </a:lnTo>
                  <a:lnTo>
                    <a:pt x="771" y="251427"/>
                  </a:lnTo>
                  <a:lnTo>
                    <a:pt x="0" y="254880"/>
                  </a:lnTo>
                  <a:lnTo>
                    <a:pt x="478" y="258174"/>
                  </a:lnTo>
                  <a:lnTo>
                    <a:pt x="1789" y="261362"/>
                  </a:lnTo>
                  <a:lnTo>
                    <a:pt x="3656" y="263488"/>
                  </a:lnTo>
                  <a:lnTo>
                    <a:pt x="21350" y="271919"/>
                  </a:lnTo>
                  <a:lnTo>
                    <a:pt x="59044" y="276043"/>
                  </a:lnTo>
                  <a:lnTo>
                    <a:pt x="98656" y="271804"/>
                  </a:lnTo>
                  <a:lnTo>
                    <a:pt x="132987" y="268943"/>
                  </a:lnTo>
                  <a:lnTo>
                    <a:pt x="173035" y="268096"/>
                  </a:lnTo>
                  <a:lnTo>
                    <a:pt x="211580" y="263104"/>
                  </a:lnTo>
                  <a:lnTo>
                    <a:pt x="252876" y="260082"/>
                  </a:lnTo>
                  <a:lnTo>
                    <a:pt x="296025" y="258068"/>
                  </a:lnTo>
                  <a:lnTo>
                    <a:pt x="325879" y="2498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54"/>
            <p:cNvSpPr/>
            <p:nvPr/>
          </p:nvSpPr>
          <p:spPr>
            <a:xfrm>
              <a:off x="4714875" y="1955601"/>
              <a:ext cx="241103" cy="35720"/>
            </a:xfrm>
            <a:custGeom>
              <a:avLst/>
              <a:gdLst/>
              <a:ahLst/>
              <a:cxnLst/>
              <a:rect l="0" t="0" r="0" b="0"/>
              <a:pathLst>
                <a:path w="241103" h="35720">
                  <a:moveTo>
                    <a:pt x="0" y="35719"/>
                  </a:moveTo>
                  <a:lnTo>
                    <a:pt x="4740" y="30979"/>
                  </a:lnTo>
                  <a:lnTo>
                    <a:pt x="9713" y="28651"/>
                  </a:lnTo>
                  <a:lnTo>
                    <a:pt x="50744" y="24192"/>
                  </a:lnTo>
                  <a:lnTo>
                    <a:pt x="93478" y="14370"/>
                  </a:lnTo>
                  <a:lnTo>
                    <a:pt x="128349" y="10542"/>
                  </a:lnTo>
                  <a:lnTo>
                    <a:pt x="163816" y="4668"/>
                  </a:lnTo>
                  <a:lnTo>
                    <a:pt x="204228" y="922"/>
                  </a:lnTo>
                  <a:lnTo>
                    <a:pt x="24110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55"/>
            <p:cNvSpPr/>
            <p:nvPr/>
          </p:nvSpPr>
          <p:spPr>
            <a:xfrm>
              <a:off x="4833159" y="1834616"/>
              <a:ext cx="131748" cy="246002"/>
            </a:xfrm>
            <a:custGeom>
              <a:avLst/>
              <a:gdLst/>
              <a:ahLst/>
              <a:cxnLst/>
              <a:rect l="0" t="0" r="0" b="0"/>
              <a:pathLst>
                <a:path w="131748" h="246002">
                  <a:moveTo>
                    <a:pt x="131747" y="13829"/>
                  </a:moveTo>
                  <a:lnTo>
                    <a:pt x="131747" y="9089"/>
                  </a:lnTo>
                  <a:lnTo>
                    <a:pt x="130755" y="7692"/>
                  </a:lnTo>
                  <a:lnTo>
                    <a:pt x="129101" y="6761"/>
                  </a:lnTo>
                  <a:lnTo>
                    <a:pt x="127007" y="6141"/>
                  </a:lnTo>
                  <a:lnTo>
                    <a:pt x="119319" y="527"/>
                  </a:lnTo>
                  <a:lnTo>
                    <a:pt x="116516" y="0"/>
                  </a:lnTo>
                  <a:lnTo>
                    <a:pt x="113655" y="641"/>
                  </a:lnTo>
                  <a:lnTo>
                    <a:pt x="107831" y="3007"/>
                  </a:lnTo>
                  <a:lnTo>
                    <a:pt x="82937" y="11862"/>
                  </a:lnTo>
                  <a:lnTo>
                    <a:pt x="42381" y="34394"/>
                  </a:lnTo>
                  <a:lnTo>
                    <a:pt x="27216" y="50350"/>
                  </a:lnTo>
                  <a:lnTo>
                    <a:pt x="6962" y="87983"/>
                  </a:lnTo>
                  <a:lnTo>
                    <a:pt x="516" y="110215"/>
                  </a:lnTo>
                  <a:lnTo>
                    <a:pt x="0" y="123144"/>
                  </a:lnTo>
                  <a:lnTo>
                    <a:pt x="12147" y="165746"/>
                  </a:lnTo>
                  <a:lnTo>
                    <a:pt x="19939" y="197999"/>
                  </a:lnTo>
                  <a:lnTo>
                    <a:pt x="31046" y="221024"/>
                  </a:lnTo>
                  <a:lnTo>
                    <a:pt x="33031" y="238642"/>
                  </a:lnTo>
                  <a:lnTo>
                    <a:pt x="34187" y="241095"/>
                  </a:lnTo>
                  <a:lnTo>
                    <a:pt x="35949" y="242730"/>
                  </a:lnTo>
                  <a:lnTo>
                    <a:pt x="42450" y="2460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56"/>
            <p:cNvSpPr/>
            <p:nvPr/>
          </p:nvSpPr>
          <p:spPr>
            <a:xfrm>
              <a:off x="4464843" y="1911489"/>
              <a:ext cx="247709" cy="176688"/>
            </a:xfrm>
            <a:custGeom>
              <a:avLst/>
              <a:gdLst/>
              <a:ahLst/>
              <a:cxnLst/>
              <a:rect l="0" t="0" r="0" b="0"/>
              <a:pathLst>
                <a:path w="247709" h="176688">
                  <a:moveTo>
                    <a:pt x="98227" y="26253"/>
                  </a:moveTo>
                  <a:lnTo>
                    <a:pt x="77489" y="44345"/>
                  </a:lnTo>
                  <a:lnTo>
                    <a:pt x="68175" y="51161"/>
                  </a:lnTo>
                  <a:lnTo>
                    <a:pt x="44806" y="88999"/>
                  </a:lnTo>
                  <a:lnTo>
                    <a:pt x="30779" y="118558"/>
                  </a:lnTo>
                  <a:lnTo>
                    <a:pt x="28563" y="130447"/>
                  </a:lnTo>
                  <a:lnTo>
                    <a:pt x="30224" y="142345"/>
                  </a:lnTo>
                  <a:lnTo>
                    <a:pt x="36736" y="157554"/>
                  </a:lnTo>
                  <a:lnTo>
                    <a:pt x="43116" y="164976"/>
                  </a:lnTo>
                  <a:lnTo>
                    <a:pt x="52567" y="171582"/>
                  </a:lnTo>
                  <a:lnTo>
                    <a:pt x="69043" y="176139"/>
                  </a:lnTo>
                  <a:lnTo>
                    <a:pt x="99518" y="176687"/>
                  </a:lnTo>
                  <a:lnTo>
                    <a:pt x="143045" y="165579"/>
                  </a:lnTo>
                  <a:lnTo>
                    <a:pt x="180479" y="141480"/>
                  </a:lnTo>
                  <a:lnTo>
                    <a:pt x="216362" y="111468"/>
                  </a:lnTo>
                  <a:lnTo>
                    <a:pt x="242193" y="75104"/>
                  </a:lnTo>
                  <a:lnTo>
                    <a:pt x="247708" y="56382"/>
                  </a:lnTo>
                  <a:lnTo>
                    <a:pt x="246354" y="44274"/>
                  </a:lnTo>
                  <a:lnTo>
                    <a:pt x="242444" y="33270"/>
                  </a:lnTo>
                  <a:lnTo>
                    <a:pt x="237399" y="25072"/>
                  </a:lnTo>
                  <a:lnTo>
                    <a:pt x="224240" y="14879"/>
                  </a:lnTo>
                  <a:lnTo>
                    <a:pt x="194887" y="3538"/>
                  </a:lnTo>
                  <a:lnTo>
                    <a:pt x="151599" y="0"/>
                  </a:lnTo>
                  <a:lnTo>
                    <a:pt x="133853" y="4994"/>
                  </a:lnTo>
                  <a:lnTo>
                    <a:pt x="89285" y="23821"/>
                  </a:lnTo>
                  <a:lnTo>
                    <a:pt x="49388" y="50529"/>
                  </a:lnTo>
                  <a:lnTo>
                    <a:pt x="20737" y="79892"/>
                  </a:lnTo>
                  <a:lnTo>
                    <a:pt x="0" y="115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38"/>
          <p:cNvGrpSpPr/>
          <p:nvPr/>
        </p:nvGrpSpPr>
        <p:grpSpPr>
          <a:xfrm>
            <a:off x="2520348" y="2330648"/>
            <a:ext cx="1873059" cy="366119"/>
            <a:chOff x="2520348" y="2330648"/>
            <a:chExt cx="1873059" cy="366119"/>
          </a:xfrm>
        </p:grpSpPr>
        <p:sp>
          <p:nvSpPr>
            <p:cNvPr id="38" name="SMARTInkShape-257"/>
            <p:cNvSpPr/>
            <p:nvPr/>
          </p:nvSpPr>
          <p:spPr>
            <a:xfrm>
              <a:off x="4205882" y="2428912"/>
              <a:ext cx="187525" cy="209284"/>
            </a:xfrm>
            <a:custGeom>
              <a:avLst/>
              <a:gdLst/>
              <a:ahLst/>
              <a:cxnLst/>
              <a:rect l="0" t="0" r="0" b="0"/>
              <a:pathLst>
                <a:path w="187525" h="209284">
                  <a:moveTo>
                    <a:pt x="0" y="26752"/>
                  </a:moveTo>
                  <a:lnTo>
                    <a:pt x="0" y="68992"/>
                  </a:lnTo>
                  <a:lnTo>
                    <a:pt x="2646" y="100910"/>
                  </a:lnTo>
                  <a:lnTo>
                    <a:pt x="11024" y="142293"/>
                  </a:lnTo>
                  <a:lnTo>
                    <a:pt x="15834" y="160536"/>
                  </a:lnTo>
                  <a:lnTo>
                    <a:pt x="17837" y="202264"/>
                  </a:lnTo>
                  <a:lnTo>
                    <a:pt x="17853" y="209283"/>
                  </a:lnTo>
                  <a:lnTo>
                    <a:pt x="17857" y="207757"/>
                  </a:lnTo>
                  <a:lnTo>
                    <a:pt x="10791" y="195949"/>
                  </a:lnTo>
                  <a:lnTo>
                    <a:pt x="10171" y="193129"/>
                  </a:lnTo>
                  <a:lnTo>
                    <a:pt x="3038" y="180480"/>
                  </a:lnTo>
                  <a:lnTo>
                    <a:pt x="119" y="136727"/>
                  </a:lnTo>
                  <a:lnTo>
                    <a:pt x="1000" y="96196"/>
                  </a:lnTo>
                  <a:lnTo>
                    <a:pt x="20992" y="56149"/>
                  </a:lnTo>
                  <a:lnTo>
                    <a:pt x="47818" y="23919"/>
                  </a:lnTo>
                  <a:lnTo>
                    <a:pt x="55318" y="16232"/>
                  </a:lnTo>
                  <a:lnTo>
                    <a:pt x="64604" y="12155"/>
                  </a:lnTo>
                  <a:lnTo>
                    <a:pt x="109074" y="599"/>
                  </a:lnTo>
                  <a:lnTo>
                    <a:pt x="148941" y="0"/>
                  </a:lnTo>
                  <a:lnTo>
                    <a:pt x="158140" y="2625"/>
                  </a:lnTo>
                  <a:lnTo>
                    <a:pt x="165535" y="6107"/>
                  </a:lnTo>
                  <a:lnTo>
                    <a:pt x="176678" y="8526"/>
                  </a:lnTo>
                  <a:lnTo>
                    <a:pt x="187524" y="178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58"/>
            <p:cNvSpPr/>
            <p:nvPr/>
          </p:nvSpPr>
          <p:spPr>
            <a:xfrm>
              <a:off x="3993347" y="2420468"/>
              <a:ext cx="150029" cy="195395"/>
            </a:xfrm>
            <a:custGeom>
              <a:avLst/>
              <a:gdLst/>
              <a:ahLst/>
              <a:cxnLst/>
              <a:rect l="0" t="0" r="0" b="0"/>
              <a:pathLst>
                <a:path w="150029" h="195395">
                  <a:moveTo>
                    <a:pt x="25012" y="97704"/>
                  </a:moveTo>
                  <a:lnTo>
                    <a:pt x="29753" y="97704"/>
                  </a:lnTo>
                  <a:lnTo>
                    <a:pt x="42181" y="92963"/>
                  </a:lnTo>
                  <a:lnTo>
                    <a:pt x="58022" y="81480"/>
                  </a:lnTo>
                  <a:lnTo>
                    <a:pt x="101312" y="47339"/>
                  </a:lnTo>
                  <a:lnTo>
                    <a:pt x="117142" y="32250"/>
                  </a:lnTo>
                  <a:lnTo>
                    <a:pt x="120529" y="26280"/>
                  </a:lnTo>
                  <a:lnTo>
                    <a:pt x="122704" y="14363"/>
                  </a:lnTo>
                  <a:lnTo>
                    <a:pt x="120355" y="8408"/>
                  </a:lnTo>
                  <a:lnTo>
                    <a:pt x="118340" y="5431"/>
                  </a:lnTo>
                  <a:lnTo>
                    <a:pt x="116004" y="3446"/>
                  </a:lnTo>
                  <a:lnTo>
                    <a:pt x="110763" y="1241"/>
                  </a:lnTo>
                  <a:lnTo>
                    <a:pt x="102234" y="0"/>
                  </a:lnTo>
                  <a:lnTo>
                    <a:pt x="96375" y="2355"/>
                  </a:lnTo>
                  <a:lnTo>
                    <a:pt x="93423" y="4372"/>
                  </a:lnTo>
                  <a:lnTo>
                    <a:pt x="74428" y="9594"/>
                  </a:lnTo>
                  <a:lnTo>
                    <a:pt x="40783" y="32662"/>
                  </a:lnTo>
                  <a:lnTo>
                    <a:pt x="22545" y="59459"/>
                  </a:lnTo>
                  <a:lnTo>
                    <a:pt x="4221" y="99507"/>
                  </a:lnTo>
                  <a:lnTo>
                    <a:pt x="0" y="120286"/>
                  </a:lnTo>
                  <a:lnTo>
                    <a:pt x="1658" y="132876"/>
                  </a:lnTo>
                  <a:lnTo>
                    <a:pt x="10808" y="157127"/>
                  </a:lnTo>
                  <a:lnTo>
                    <a:pt x="19030" y="166448"/>
                  </a:lnTo>
                  <a:lnTo>
                    <a:pt x="47639" y="186764"/>
                  </a:lnTo>
                  <a:lnTo>
                    <a:pt x="68427" y="193214"/>
                  </a:lnTo>
                  <a:lnTo>
                    <a:pt x="93230" y="195394"/>
                  </a:lnTo>
                  <a:lnTo>
                    <a:pt x="133911" y="183454"/>
                  </a:lnTo>
                  <a:lnTo>
                    <a:pt x="150028" y="1780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59"/>
            <p:cNvSpPr/>
            <p:nvPr/>
          </p:nvSpPr>
          <p:spPr>
            <a:xfrm>
              <a:off x="3768328" y="2348508"/>
              <a:ext cx="205384" cy="312335"/>
            </a:xfrm>
            <a:custGeom>
              <a:avLst/>
              <a:gdLst/>
              <a:ahLst/>
              <a:cxnLst/>
              <a:rect l="0" t="0" r="0" b="0"/>
              <a:pathLst>
                <a:path w="205384" h="312335">
                  <a:moveTo>
                    <a:pt x="0" y="0"/>
                  </a:moveTo>
                  <a:lnTo>
                    <a:pt x="992" y="31044"/>
                  </a:lnTo>
                  <a:lnTo>
                    <a:pt x="7068" y="59122"/>
                  </a:lnTo>
                  <a:lnTo>
                    <a:pt x="13302" y="97557"/>
                  </a:lnTo>
                  <a:lnTo>
                    <a:pt x="16959" y="139950"/>
                  </a:lnTo>
                  <a:lnTo>
                    <a:pt x="17682" y="180661"/>
                  </a:lnTo>
                  <a:lnTo>
                    <a:pt x="17824" y="221886"/>
                  </a:lnTo>
                  <a:lnTo>
                    <a:pt x="17854" y="265066"/>
                  </a:lnTo>
                  <a:lnTo>
                    <a:pt x="17859" y="309035"/>
                  </a:lnTo>
                  <a:lnTo>
                    <a:pt x="17859" y="312334"/>
                  </a:lnTo>
                  <a:lnTo>
                    <a:pt x="17859" y="307737"/>
                  </a:lnTo>
                  <a:lnTo>
                    <a:pt x="33305" y="264941"/>
                  </a:lnTo>
                  <a:lnTo>
                    <a:pt x="37649" y="242873"/>
                  </a:lnTo>
                  <a:lnTo>
                    <a:pt x="56668" y="199533"/>
                  </a:lnTo>
                  <a:lnTo>
                    <a:pt x="77397" y="158755"/>
                  </a:lnTo>
                  <a:lnTo>
                    <a:pt x="83347" y="150594"/>
                  </a:lnTo>
                  <a:lnTo>
                    <a:pt x="91944" y="146306"/>
                  </a:lnTo>
                  <a:lnTo>
                    <a:pt x="123435" y="143075"/>
                  </a:lnTo>
                  <a:lnTo>
                    <a:pt x="140312" y="147675"/>
                  </a:lnTo>
                  <a:lnTo>
                    <a:pt x="170913" y="171559"/>
                  </a:lnTo>
                  <a:lnTo>
                    <a:pt x="196385" y="214502"/>
                  </a:lnTo>
                  <a:lnTo>
                    <a:pt x="201384" y="226303"/>
                  </a:lnTo>
                  <a:lnTo>
                    <a:pt x="205226" y="266158"/>
                  </a:lnTo>
                  <a:lnTo>
                    <a:pt x="205383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60"/>
            <p:cNvSpPr/>
            <p:nvPr/>
          </p:nvSpPr>
          <p:spPr>
            <a:xfrm>
              <a:off x="3464718" y="2446734"/>
              <a:ext cx="241103" cy="35720"/>
            </a:xfrm>
            <a:custGeom>
              <a:avLst/>
              <a:gdLst/>
              <a:ahLst/>
              <a:cxnLst/>
              <a:rect l="0" t="0" r="0" b="0"/>
              <a:pathLst>
                <a:path w="241103" h="35720">
                  <a:moveTo>
                    <a:pt x="0" y="35719"/>
                  </a:moveTo>
                  <a:lnTo>
                    <a:pt x="7689" y="35719"/>
                  </a:lnTo>
                  <a:lnTo>
                    <a:pt x="13303" y="30978"/>
                  </a:lnTo>
                  <a:lnTo>
                    <a:pt x="50006" y="22417"/>
                  </a:lnTo>
                  <a:lnTo>
                    <a:pt x="88555" y="18760"/>
                  </a:lnTo>
                  <a:lnTo>
                    <a:pt x="131741" y="15392"/>
                  </a:lnTo>
                  <a:lnTo>
                    <a:pt x="173970" y="10207"/>
                  </a:lnTo>
                  <a:lnTo>
                    <a:pt x="212407" y="3045"/>
                  </a:lnTo>
                  <a:lnTo>
                    <a:pt x="24110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61"/>
            <p:cNvSpPr/>
            <p:nvPr/>
          </p:nvSpPr>
          <p:spPr>
            <a:xfrm>
              <a:off x="3625698" y="2348508"/>
              <a:ext cx="26545" cy="321470"/>
            </a:xfrm>
            <a:custGeom>
              <a:avLst/>
              <a:gdLst/>
              <a:ahLst/>
              <a:cxnLst/>
              <a:rect l="0" t="0" r="0" b="0"/>
              <a:pathLst>
                <a:path w="26545" h="321470">
                  <a:moveTo>
                    <a:pt x="8684" y="0"/>
                  </a:moveTo>
                  <a:lnTo>
                    <a:pt x="8684" y="4740"/>
                  </a:lnTo>
                  <a:lnTo>
                    <a:pt x="6039" y="9713"/>
                  </a:lnTo>
                  <a:lnTo>
                    <a:pt x="3944" y="12429"/>
                  </a:lnTo>
                  <a:lnTo>
                    <a:pt x="1617" y="20737"/>
                  </a:lnTo>
                  <a:lnTo>
                    <a:pt x="0" y="61270"/>
                  </a:lnTo>
                  <a:lnTo>
                    <a:pt x="2449" y="100628"/>
                  </a:lnTo>
                  <a:lnTo>
                    <a:pt x="6837" y="134657"/>
                  </a:lnTo>
                  <a:lnTo>
                    <a:pt x="10783" y="169874"/>
                  </a:lnTo>
                  <a:lnTo>
                    <a:pt x="15590" y="205445"/>
                  </a:lnTo>
                  <a:lnTo>
                    <a:pt x="17215" y="248279"/>
                  </a:lnTo>
                  <a:lnTo>
                    <a:pt x="24629" y="291803"/>
                  </a:lnTo>
                  <a:lnTo>
                    <a:pt x="26544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62"/>
            <p:cNvSpPr/>
            <p:nvPr/>
          </p:nvSpPr>
          <p:spPr>
            <a:xfrm>
              <a:off x="3286679" y="2492029"/>
              <a:ext cx="247512" cy="168588"/>
            </a:xfrm>
            <a:custGeom>
              <a:avLst/>
              <a:gdLst/>
              <a:ahLst/>
              <a:cxnLst/>
              <a:rect l="0" t="0" r="0" b="0"/>
              <a:pathLst>
                <a:path w="247512" h="168588">
                  <a:moveTo>
                    <a:pt x="61953" y="8284"/>
                  </a:moveTo>
                  <a:lnTo>
                    <a:pt x="46140" y="25089"/>
                  </a:lnTo>
                  <a:lnTo>
                    <a:pt x="36874" y="38509"/>
                  </a:lnTo>
                  <a:lnTo>
                    <a:pt x="22993" y="51193"/>
                  </a:lnTo>
                  <a:lnTo>
                    <a:pt x="3653" y="91083"/>
                  </a:lnTo>
                  <a:lnTo>
                    <a:pt x="0" y="121321"/>
                  </a:lnTo>
                  <a:lnTo>
                    <a:pt x="2338" y="130621"/>
                  </a:lnTo>
                  <a:lnTo>
                    <a:pt x="11878" y="144081"/>
                  </a:lnTo>
                  <a:lnTo>
                    <a:pt x="27273" y="157991"/>
                  </a:lnTo>
                  <a:lnTo>
                    <a:pt x="32880" y="161667"/>
                  </a:lnTo>
                  <a:lnTo>
                    <a:pt x="54993" y="166840"/>
                  </a:lnTo>
                  <a:lnTo>
                    <a:pt x="90124" y="168587"/>
                  </a:lnTo>
                  <a:lnTo>
                    <a:pt x="131606" y="166287"/>
                  </a:lnTo>
                  <a:lnTo>
                    <a:pt x="159652" y="156633"/>
                  </a:lnTo>
                  <a:lnTo>
                    <a:pt x="203766" y="135012"/>
                  </a:lnTo>
                  <a:lnTo>
                    <a:pt x="228174" y="107730"/>
                  </a:lnTo>
                  <a:lnTo>
                    <a:pt x="245055" y="76905"/>
                  </a:lnTo>
                  <a:lnTo>
                    <a:pt x="247511" y="64910"/>
                  </a:lnTo>
                  <a:lnTo>
                    <a:pt x="243312" y="50318"/>
                  </a:lnTo>
                  <a:lnTo>
                    <a:pt x="229187" y="26178"/>
                  </a:lnTo>
                  <a:lnTo>
                    <a:pt x="210392" y="10388"/>
                  </a:lnTo>
                  <a:lnTo>
                    <a:pt x="194403" y="4258"/>
                  </a:lnTo>
                  <a:lnTo>
                    <a:pt x="151053" y="0"/>
                  </a:lnTo>
                  <a:lnTo>
                    <a:pt x="115493" y="2127"/>
                  </a:lnTo>
                  <a:lnTo>
                    <a:pt x="88731" y="11751"/>
                  </a:lnTo>
                  <a:lnTo>
                    <a:pt x="44877" y="37239"/>
                  </a:lnTo>
                  <a:lnTo>
                    <a:pt x="29112" y="53574"/>
                  </a:lnTo>
                  <a:lnTo>
                    <a:pt x="14897" y="76871"/>
                  </a:lnTo>
                  <a:lnTo>
                    <a:pt x="8375" y="1065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63"/>
            <p:cNvSpPr/>
            <p:nvPr/>
          </p:nvSpPr>
          <p:spPr>
            <a:xfrm>
              <a:off x="2884289" y="2330648"/>
              <a:ext cx="17860" cy="312541"/>
            </a:xfrm>
            <a:custGeom>
              <a:avLst/>
              <a:gdLst/>
              <a:ahLst/>
              <a:cxnLst/>
              <a:rect l="0" t="0" r="0" b="0"/>
              <a:pathLst>
                <a:path w="17860" h="312541">
                  <a:moveTo>
                    <a:pt x="0" y="0"/>
                  </a:moveTo>
                  <a:lnTo>
                    <a:pt x="4740" y="39953"/>
                  </a:lnTo>
                  <a:lnTo>
                    <a:pt x="7688" y="74787"/>
                  </a:lnTo>
                  <a:lnTo>
                    <a:pt x="8562" y="110243"/>
                  </a:lnTo>
                  <a:lnTo>
                    <a:pt x="8820" y="145885"/>
                  </a:lnTo>
                  <a:lnTo>
                    <a:pt x="8897" y="181580"/>
                  </a:lnTo>
                  <a:lnTo>
                    <a:pt x="8920" y="217292"/>
                  </a:lnTo>
                  <a:lnTo>
                    <a:pt x="9920" y="259770"/>
                  </a:lnTo>
                  <a:lnTo>
                    <a:pt x="15997" y="300646"/>
                  </a:lnTo>
                  <a:lnTo>
                    <a:pt x="17859" y="312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64"/>
            <p:cNvSpPr/>
            <p:nvPr/>
          </p:nvSpPr>
          <p:spPr>
            <a:xfrm>
              <a:off x="2768203" y="2384226"/>
              <a:ext cx="17861" cy="312541"/>
            </a:xfrm>
            <a:custGeom>
              <a:avLst/>
              <a:gdLst/>
              <a:ahLst/>
              <a:cxnLst/>
              <a:rect l="0" t="0" r="0" b="0"/>
              <a:pathLst>
                <a:path w="17861" h="312541">
                  <a:moveTo>
                    <a:pt x="0" y="0"/>
                  </a:moveTo>
                  <a:lnTo>
                    <a:pt x="992" y="32037"/>
                  </a:lnTo>
                  <a:lnTo>
                    <a:pt x="7688" y="72129"/>
                  </a:lnTo>
                  <a:lnTo>
                    <a:pt x="8684" y="113430"/>
                  </a:lnTo>
                  <a:lnTo>
                    <a:pt x="8881" y="153926"/>
                  </a:lnTo>
                  <a:lnTo>
                    <a:pt x="13661" y="195109"/>
                  </a:lnTo>
                  <a:lnTo>
                    <a:pt x="17030" y="231907"/>
                  </a:lnTo>
                  <a:lnTo>
                    <a:pt x="17750" y="272045"/>
                  </a:lnTo>
                  <a:lnTo>
                    <a:pt x="17860" y="312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65"/>
            <p:cNvSpPr/>
            <p:nvPr/>
          </p:nvSpPr>
          <p:spPr>
            <a:xfrm>
              <a:off x="2520348" y="2491383"/>
              <a:ext cx="167489" cy="194534"/>
            </a:xfrm>
            <a:custGeom>
              <a:avLst/>
              <a:gdLst/>
              <a:ahLst/>
              <a:cxnLst/>
              <a:rect l="0" t="0" r="0" b="0"/>
              <a:pathLst>
                <a:path w="167489" h="194534">
                  <a:moveTo>
                    <a:pt x="131769" y="0"/>
                  </a:moveTo>
                  <a:lnTo>
                    <a:pt x="113726" y="0"/>
                  </a:lnTo>
                  <a:lnTo>
                    <a:pt x="106222" y="2646"/>
                  </a:lnTo>
                  <a:lnTo>
                    <a:pt x="62807" y="34552"/>
                  </a:lnTo>
                  <a:lnTo>
                    <a:pt x="36122" y="62746"/>
                  </a:lnTo>
                  <a:lnTo>
                    <a:pt x="15910" y="105315"/>
                  </a:lnTo>
                  <a:lnTo>
                    <a:pt x="489" y="142713"/>
                  </a:lnTo>
                  <a:lnTo>
                    <a:pt x="0" y="154709"/>
                  </a:lnTo>
                  <a:lnTo>
                    <a:pt x="5304" y="171627"/>
                  </a:lnTo>
                  <a:lnTo>
                    <a:pt x="18861" y="189974"/>
                  </a:lnTo>
                  <a:lnTo>
                    <a:pt x="24702" y="193573"/>
                  </a:lnTo>
                  <a:lnTo>
                    <a:pt x="27649" y="194533"/>
                  </a:lnTo>
                  <a:lnTo>
                    <a:pt x="36215" y="192954"/>
                  </a:lnTo>
                  <a:lnTo>
                    <a:pt x="62668" y="181109"/>
                  </a:lnTo>
                  <a:lnTo>
                    <a:pt x="70630" y="175412"/>
                  </a:lnTo>
                  <a:lnTo>
                    <a:pt x="105701" y="133705"/>
                  </a:lnTo>
                  <a:lnTo>
                    <a:pt x="137402" y="92448"/>
                  </a:lnTo>
                  <a:lnTo>
                    <a:pt x="145565" y="77552"/>
                  </a:lnTo>
                  <a:lnTo>
                    <a:pt x="148826" y="63128"/>
                  </a:lnTo>
                  <a:lnTo>
                    <a:pt x="149581" y="54137"/>
                  </a:lnTo>
                  <a:lnTo>
                    <a:pt x="149628" y="74583"/>
                  </a:lnTo>
                  <a:lnTo>
                    <a:pt x="141251" y="116324"/>
                  </a:lnTo>
                  <a:lnTo>
                    <a:pt x="141764" y="144890"/>
                  </a:lnTo>
                  <a:lnTo>
                    <a:pt x="147781" y="162602"/>
                  </a:lnTo>
                  <a:lnTo>
                    <a:pt x="149263" y="175435"/>
                  </a:lnTo>
                  <a:lnTo>
                    <a:pt x="154758" y="179835"/>
                  </a:lnTo>
                  <a:lnTo>
                    <a:pt x="167488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66"/>
            <p:cNvSpPr/>
            <p:nvPr/>
          </p:nvSpPr>
          <p:spPr>
            <a:xfrm>
              <a:off x="2661047" y="2589609"/>
              <a:ext cx="8931" cy="17861"/>
            </a:xfrm>
            <a:custGeom>
              <a:avLst/>
              <a:gdLst/>
              <a:ahLst/>
              <a:cxnLst/>
              <a:rect l="0" t="0" r="0" b="0"/>
              <a:pathLst>
                <a:path w="8931" h="17861">
                  <a:moveTo>
                    <a:pt x="0" y="17860"/>
                  </a:moveTo>
                  <a:lnTo>
                    <a:pt x="0" y="13119"/>
                  </a:lnTo>
                  <a:lnTo>
                    <a:pt x="2646" y="8146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39"/>
          <p:cNvGrpSpPr/>
          <p:nvPr/>
        </p:nvGrpSpPr>
        <p:grpSpPr>
          <a:xfrm>
            <a:off x="4708342" y="2250281"/>
            <a:ext cx="2372900" cy="401837"/>
            <a:chOff x="4708342" y="2250281"/>
            <a:chExt cx="2372900" cy="401837"/>
          </a:xfrm>
        </p:grpSpPr>
        <p:sp>
          <p:nvSpPr>
            <p:cNvPr id="49" name="SMARTInkShape-267"/>
            <p:cNvSpPr/>
            <p:nvPr/>
          </p:nvSpPr>
          <p:spPr>
            <a:xfrm>
              <a:off x="6884788" y="2357437"/>
              <a:ext cx="196454" cy="44650"/>
            </a:xfrm>
            <a:custGeom>
              <a:avLst/>
              <a:gdLst/>
              <a:ahLst/>
              <a:cxnLst/>
              <a:rect l="0" t="0" r="0" b="0"/>
              <a:pathLst>
                <a:path w="196454" h="44650">
                  <a:moveTo>
                    <a:pt x="0" y="44649"/>
                  </a:moveTo>
                  <a:lnTo>
                    <a:pt x="4741" y="44649"/>
                  </a:lnTo>
                  <a:lnTo>
                    <a:pt x="9714" y="42003"/>
                  </a:lnTo>
                  <a:lnTo>
                    <a:pt x="12429" y="39908"/>
                  </a:lnTo>
                  <a:lnTo>
                    <a:pt x="20738" y="37581"/>
                  </a:lnTo>
                  <a:lnTo>
                    <a:pt x="54141" y="28835"/>
                  </a:lnTo>
                  <a:lnTo>
                    <a:pt x="82537" y="20322"/>
                  </a:lnTo>
                  <a:lnTo>
                    <a:pt x="124310" y="12047"/>
                  </a:lnTo>
                  <a:lnTo>
                    <a:pt x="168533" y="3067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68"/>
            <p:cNvSpPr/>
            <p:nvPr/>
          </p:nvSpPr>
          <p:spPr>
            <a:xfrm>
              <a:off x="6938366" y="2250281"/>
              <a:ext cx="71439" cy="321470"/>
            </a:xfrm>
            <a:custGeom>
              <a:avLst/>
              <a:gdLst/>
              <a:ahLst/>
              <a:cxnLst/>
              <a:rect l="0" t="0" r="0" b="0"/>
              <a:pathLst>
                <a:path w="71439" h="321470">
                  <a:moveTo>
                    <a:pt x="0" y="0"/>
                  </a:moveTo>
                  <a:lnTo>
                    <a:pt x="993" y="22943"/>
                  </a:lnTo>
                  <a:lnTo>
                    <a:pt x="13671" y="65277"/>
                  </a:lnTo>
                  <a:lnTo>
                    <a:pt x="20959" y="81598"/>
                  </a:lnTo>
                  <a:lnTo>
                    <a:pt x="30763" y="125178"/>
                  </a:lnTo>
                  <a:lnTo>
                    <a:pt x="42134" y="169685"/>
                  </a:lnTo>
                  <a:lnTo>
                    <a:pt x="50455" y="213323"/>
                  </a:lnTo>
                  <a:lnTo>
                    <a:pt x="57909" y="251273"/>
                  </a:lnTo>
                  <a:lnTo>
                    <a:pt x="62239" y="291244"/>
                  </a:lnTo>
                  <a:lnTo>
                    <a:pt x="63421" y="306340"/>
                  </a:lnTo>
                  <a:lnTo>
                    <a:pt x="71438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69"/>
            <p:cNvSpPr/>
            <p:nvPr/>
          </p:nvSpPr>
          <p:spPr>
            <a:xfrm>
              <a:off x="6670476" y="2446893"/>
              <a:ext cx="160586" cy="178436"/>
            </a:xfrm>
            <a:custGeom>
              <a:avLst/>
              <a:gdLst/>
              <a:ahLst/>
              <a:cxnLst/>
              <a:rect l="0" t="0" r="0" b="0"/>
              <a:pathLst>
                <a:path w="160586" h="178436">
                  <a:moveTo>
                    <a:pt x="0" y="26630"/>
                  </a:moveTo>
                  <a:lnTo>
                    <a:pt x="0" y="65777"/>
                  </a:lnTo>
                  <a:lnTo>
                    <a:pt x="0" y="107024"/>
                  </a:lnTo>
                  <a:lnTo>
                    <a:pt x="0" y="151110"/>
                  </a:lnTo>
                  <a:lnTo>
                    <a:pt x="992" y="111742"/>
                  </a:lnTo>
                  <a:lnTo>
                    <a:pt x="9095" y="70989"/>
                  </a:lnTo>
                  <a:lnTo>
                    <a:pt x="21250" y="38890"/>
                  </a:lnTo>
                  <a:lnTo>
                    <a:pt x="35774" y="18531"/>
                  </a:lnTo>
                  <a:lnTo>
                    <a:pt x="47636" y="5958"/>
                  </a:lnTo>
                  <a:lnTo>
                    <a:pt x="56229" y="2560"/>
                  </a:lnTo>
                  <a:lnTo>
                    <a:pt x="87717" y="0"/>
                  </a:lnTo>
                  <a:lnTo>
                    <a:pt x="96202" y="2558"/>
                  </a:lnTo>
                  <a:lnTo>
                    <a:pt x="99853" y="4629"/>
                  </a:lnTo>
                  <a:lnTo>
                    <a:pt x="132698" y="47697"/>
                  </a:lnTo>
                  <a:lnTo>
                    <a:pt x="138351" y="61129"/>
                  </a:lnTo>
                  <a:lnTo>
                    <a:pt x="152192" y="100607"/>
                  </a:lnTo>
                  <a:lnTo>
                    <a:pt x="159047" y="129548"/>
                  </a:lnTo>
                  <a:lnTo>
                    <a:pt x="160585" y="158729"/>
                  </a:lnTo>
                  <a:lnTo>
                    <a:pt x="159644" y="162321"/>
                  </a:lnTo>
                  <a:lnTo>
                    <a:pt x="158023" y="164716"/>
                  </a:lnTo>
                  <a:lnTo>
                    <a:pt x="155950" y="166313"/>
                  </a:lnTo>
                  <a:lnTo>
                    <a:pt x="153647" y="170732"/>
                  </a:lnTo>
                  <a:lnTo>
                    <a:pt x="151804" y="1784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70"/>
            <p:cNvSpPr/>
            <p:nvPr/>
          </p:nvSpPr>
          <p:spPr>
            <a:xfrm>
              <a:off x="6431294" y="2438435"/>
              <a:ext cx="203464" cy="186894"/>
            </a:xfrm>
            <a:custGeom>
              <a:avLst/>
              <a:gdLst/>
              <a:ahLst/>
              <a:cxnLst/>
              <a:rect l="0" t="0" r="0" b="0"/>
              <a:pathLst>
                <a:path w="203464" h="186894">
                  <a:moveTo>
                    <a:pt x="176674" y="52948"/>
                  </a:moveTo>
                  <a:lnTo>
                    <a:pt x="176674" y="48207"/>
                  </a:lnTo>
                  <a:lnTo>
                    <a:pt x="174029" y="43234"/>
                  </a:lnTo>
                  <a:lnTo>
                    <a:pt x="170538" y="37716"/>
                  </a:lnTo>
                  <a:lnTo>
                    <a:pt x="163372" y="18396"/>
                  </a:lnTo>
                  <a:lnTo>
                    <a:pt x="155550" y="10141"/>
                  </a:lnTo>
                  <a:lnTo>
                    <a:pt x="146449" y="4157"/>
                  </a:lnTo>
                  <a:lnTo>
                    <a:pt x="139097" y="1497"/>
                  </a:lnTo>
                  <a:lnTo>
                    <a:pt x="124640" y="0"/>
                  </a:lnTo>
                  <a:lnTo>
                    <a:pt x="95841" y="6623"/>
                  </a:lnTo>
                  <a:lnTo>
                    <a:pt x="57832" y="24288"/>
                  </a:lnTo>
                  <a:lnTo>
                    <a:pt x="22905" y="56282"/>
                  </a:lnTo>
                  <a:lnTo>
                    <a:pt x="4559" y="85737"/>
                  </a:lnTo>
                  <a:lnTo>
                    <a:pt x="0" y="103563"/>
                  </a:lnTo>
                  <a:lnTo>
                    <a:pt x="1580" y="115462"/>
                  </a:lnTo>
                  <a:lnTo>
                    <a:pt x="8047" y="130671"/>
                  </a:lnTo>
                  <a:lnTo>
                    <a:pt x="14416" y="138093"/>
                  </a:lnTo>
                  <a:lnTo>
                    <a:pt x="23862" y="144699"/>
                  </a:lnTo>
                  <a:lnTo>
                    <a:pt x="40336" y="149256"/>
                  </a:lnTo>
                  <a:lnTo>
                    <a:pt x="80263" y="151006"/>
                  </a:lnTo>
                  <a:lnTo>
                    <a:pt x="105774" y="141643"/>
                  </a:lnTo>
                  <a:lnTo>
                    <a:pt x="146433" y="121617"/>
                  </a:lnTo>
                  <a:lnTo>
                    <a:pt x="155958" y="112902"/>
                  </a:lnTo>
                  <a:lnTo>
                    <a:pt x="172330" y="92483"/>
                  </a:lnTo>
                  <a:lnTo>
                    <a:pt x="175387" y="82962"/>
                  </a:lnTo>
                  <a:lnTo>
                    <a:pt x="176624" y="71339"/>
                  </a:lnTo>
                  <a:lnTo>
                    <a:pt x="171919" y="75705"/>
                  </a:lnTo>
                  <a:lnTo>
                    <a:pt x="169600" y="80591"/>
                  </a:lnTo>
                  <a:lnTo>
                    <a:pt x="167777" y="121946"/>
                  </a:lnTo>
                  <a:lnTo>
                    <a:pt x="168743" y="139191"/>
                  </a:lnTo>
                  <a:lnTo>
                    <a:pt x="174876" y="154018"/>
                  </a:lnTo>
                  <a:lnTo>
                    <a:pt x="183191" y="168419"/>
                  </a:lnTo>
                  <a:lnTo>
                    <a:pt x="183996" y="171601"/>
                  </a:lnTo>
                  <a:lnTo>
                    <a:pt x="185525" y="173722"/>
                  </a:lnTo>
                  <a:lnTo>
                    <a:pt x="187535" y="175136"/>
                  </a:lnTo>
                  <a:lnTo>
                    <a:pt x="192415" y="177699"/>
                  </a:lnTo>
                  <a:lnTo>
                    <a:pt x="203463" y="1868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71"/>
            <p:cNvSpPr/>
            <p:nvPr/>
          </p:nvSpPr>
          <p:spPr>
            <a:xfrm>
              <a:off x="6098976" y="2464594"/>
              <a:ext cx="307175" cy="159387"/>
            </a:xfrm>
            <a:custGeom>
              <a:avLst/>
              <a:gdLst/>
              <a:ahLst/>
              <a:cxnLst/>
              <a:rect l="0" t="0" r="0" b="0"/>
              <a:pathLst>
                <a:path w="307175" h="159387">
                  <a:moveTo>
                    <a:pt x="0" y="0"/>
                  </a:moveTo>
                  <a:lnTo>
                    <a:pt x="0" y="39146"/>
                  </a:lnTo>
                  <a:lnTo>
                    <a:pt x="992" y="80590"/>
                  </a:lnTo>
                  <a:lnTo>
                    <a:pt x="11024" y="122208"/>
                  </a:lnTo>
                  <a:lnTo>
                    <a:pt x="14822" y="129721"/>
                  </a:lnTo>
                  <a:lnTo>
                    <a:pt x="17952" y="139528"/>
                  </a:lnTo>
                  <a:lnTo>
                    <a:pt x="22200" y="145687"/>
                  </a:lnTo>
                  <a:lnTo>
                    <a:pt x="27396" y="149085"/>
                  </a:lnTo>
                  <a:lnTo>
                    <a:pt x="34004" y="150596"/>
                  </a:lnTo>
                  <a:lnTo>
                    <a:pt x="43556" y="151267"/>
                  </a:lnTo>
                  <a:lnTo>
                    <a:pt x="60090" y="146905"/>
                  </a:lnTo>
                  <a:lnTo>
                    <a:pt x="100040" y="126059"/>
                  </a:lnTo>
                  <a:lnTo>
                    <a:pt x="144348" y="87666"/>
                  </a:lnTo>
                  <a:lnTo>
                    <a:pt x="151788" y="80383"/>
                  </a:lnTo>
                  <a:lnTo>
                    <a:pt x="151805" y="123481"/>
                  </a:lnTo>
                  <a:lnTo>
                    <a:pt x="154450" y="131940"/>
                  </a:lnTo>
                  <a:lnTo>
                    <a:pt x="164234" y="145455"/>
                  </a:lnTo>
                  <a:lnTo>
                    <a:pt x="177536" y="154664"/>
                  </a:lnTo>
                  <a:lnTo>
                    <a:pt x="194046" y="158935"/>
                  </a:lnTo>
                  <a:lnTo>
                    <a:pt x="218393" y="159386"/>
                  </a:lnTo>
                  <a:lnTo>
                    <a:pt x="233986" y="155836"/>
                  </a:lnTo>
                  <a:lnTo>
                    <a:pt x="273481" y="132041"/>
                  </a:lnTo>
                  <a:lnTo>
                    <a:pt x="286856" y="117616"/>
                  </a:lnTo>
                  <a:lnTo>
                    <a:pt x="306422" y="83216"/>
                  </a:lnTo>
                  <a:lnTo>
                    <a:pt x="307174" y="68735"/>
                  </a:lnTo>
                  <a:lnTo>
                    <a:pt x="303087" y="34554"/>
                  </a:lnTo>
                  <a:lnTo>
                    <a:pt x="299078" y="25940"/>
                  </a:lnTo>
                  <a:lnTo>
                    <a:pt x="274948" y="6139"/>
                  </a:lnTo>
                  <a:lnTo>
                    <a:pt x="265736" y="2728"/>
                  </a:lnTo>
                  <a:lnTo>
                    <a:pt x="253134" y="538"/>
                  </a:lnTo>
                  <a:lnTo>
                    <a:pt x="248765" y="2885"/>
                  </a:lnTo>
                  <a:lnTo>
                    <a:pt x="241102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72"/>
            <p:cNvSpPr/>
            <p:nvPr/>
          </p:nvSpPr>
          <p:spPr>
            <a:xfrm>
              <a:off x="5670351" y="2421709"/>
              <a:ext cx="116087" cy="185761"/>
            </a:xfrm>
            <a:custGeom>
              <a:avLst/>
              <a:gdLst/>
              <a:ahLst/>
              <a:cxnLst/>
              <a:rect l="0" t="0" r="0" b="0"/>
              <a:pathLst>
                <a:path w="116087" h="185761">
                  <a:moveTo>
                    <a:pt x="116086" y="60744"/>
                  </a:moveTo>
                  <a:lnTo>
                    <a:pt x="116086" y="39753"/>
                  </a:lnTo>
                  <a:lnTo>
                    <a:pt x="114102" y="36828"/>
                  </a:lnTo>
                  <a:lnTo>
                    <a:pt x="81793" y="13115"/>
                  </a:lnTo>
                  <a:lnTo>
                    <a:pt x="59225" y="2204"/>
                  </a:lnTo>
                  <a:lnTo>
                    <a:pt x="47489" y="0"/>
                  </a:lnTo>
                  <a:lnTo>
                    <a:pt x="35658" y="1666"/>
                  </a:lnTo>
                  <a:lnTo>
                    <a:pt x="9708" y="9329"/>
                  </a:lnTo>
                  <a:lnTo>
                    <a:pt x="6473" y="11584"/>
                  </a:lnTo>
                  <a:lnTo>
                    <a:pt x="2877" y="16737"/>
                  </a:lnTo>
                  <a:lnTo>
                    <a:pt x="853" y="25215"/>
                  </a:lnTo>
                  <a:lnTo>
                    <a:pt x="168" y="41710"/>
                  </a:lnTo>
                  <a:lnTo>
                    <a:pt x="5367" y="52615"/>
                  </a:lnTo>
                  <a:lnTo>
                    <a:pt x="34298" y="85845"/>
                  </a:lnTo>
                  <a:lnTo>
                    <a:pt x="76286" y="115648"/>
                  </a:lnTo>
                  <a:lnTo>
                    <a:pt x="108912" y="146140"/>
                  </a:lnTo>
                  <a:lnTo>
                    <a:pt x="112898" y="152607"/>
                  </a:lnTo>
                  <a:lnTo>
                    <a:pt x="115807" y="166100"/>
                  </a:lnTo>
                  <a:lnTo>
                    <a:pt x="111264" y="172108"/>
                  </a:lnTo>
                  <a:lnTo>
                    <a:pt x="103690" y="174731"/>
                  </a:lnTo>
                  <a:lnTo>
                    <a:pt x="78201" y="179291"/>
                  </a:lnTo>
                  <a:lnTo>
                    <a:pt x="61866" y="183843"/>
                  </a:lnTo>
                  <a:lnTo>
                    <a:pt x="20799" y="185647"/>
                  </a:lnTo>
                  <a:lnTo>
                    <a:pt x="0" y="185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73"/>
            <p:cNvSpPr/>
            <p:nvPr/>
          </p:nvSpPr>
          <p:spPr>
            <a:xfrm>
              <a:off x="5563268" y="2312789"/>
              <a:ext cx="17787" cy="276821"/>
            </a:xfrm>
            <a:custGeom>
              <a:avLst/>
              <a:gdLst/>
              <a:ahLst/>
              <a:cxnLst/>
              <a:rect l="0" t="0" r="0" b="0"/>
              <a:pathLst>
                <a:path w="17787" h="276821">
                  <a:moveTo>
                    <a:pt x="8857" y="0"/>
                  </a:moveTo>
                  <a:lnTo>
                    <a:pt x="8857" y="4741"/>
                  </a:lnTo>
                  <a:lnTo>
                    <a:pt x="6211" y="9714"/>
                  </a:lnTo>
                  <a:lnTo>
                    <a:pt x="2720" y="15231"/>
                  </a:lnTo>
                  <a:lnTo>
                    <a:pt x="755" y="24908"/>
                  </a:lnTo>
                  <a:lnTo>
                    <a:pt x="0" y="65033"/>
                  </a:lnTo>
                  <a:lnTo>
                    <a:pt x="2587" y="105597"/>
                  </a:lnTo>
                  <a:lnTo>
                    <a:pt x="7619" y="147307"/>
                  </a:lnTo>
                  <a:lnTo>
                    <a:pt x="14749" y="186635"/>
                  </a:lnTo>
                  <a:lnTo>
                    <a:pt x="17186" y="223066"/>
                  </a:lnTo>
                  <a:lnTo>
                    <a:pt x="17734" y="264445"/>
                  </a:lnTo>
                  <a:lnTo>
                    <a:pt x="17786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74"/>
            <p:cNvSpPr/>
            <p:nvPr/>
          </p:nvSpPr>
          <p:spPr>
            <a:xfrm>
              <a:off x="5473898" y="2330648"/>
              <a:ext cx="8931" cy="321470"/>
            </a:xfrm>
            <a:custGeom>
              <a:avLst/>
              <a:gdLst/>
              <a:ahLst/>
              <a:cxnLst/>
              <a:rect l="0" t="0" r="0" b="0"/>
              <a:pathLst>
                <a:path w="8931" h="321470">
                  <a:moveTo>
                    <a:pt x="0" y="0"/>
                  </a:moveTo>
                  <a:lnTo>
                    <a:pt x="0" y="40894"/>
                  </a:lnTo>
                  <a:lnTo>
                    <a:pt x="0" y="81049"/>
                  </a:lnTo>
                  <a:lnTo>
                    <a:pt x="0" y="122358"/>
                  </a:lnTo>
                  <a:lnTo>
                    <a:pt x="0" y="162855"/>
                  </a:lnTo>
                  <a:lnTo>
                    <a:pt x="0" y="197082"/>
                  </a:lnTo>
                  <a:lnTo>
                    <a:pt x="4740" y="239462"/>
                  </a:lnTo>
                  <a:lnTo>
                    <a:pt x="8378" y="282889"/>
                  </a:lnTo>
                  <a:lnTo>
                    <a:pt x="893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75"/>
            <p:cNvSpPr/>
            <p:nvPr/>
          </p:nvSpPr>
          <p:spPr>
            <a:xfrm>
              <a:off x="5215131" y="2448422"/>
              <a:ext cx="151612" cy="166628"/>
            </a:xfrm>
            <a:custGeom>
              <a:avLst/>
              <a:gdLst/>
              <a:ahLst/>
              <a:cxnLst/>
              <a:rect l="0" t="0" r="0" b="0"/>
              <a:pathLst>
                <a:path w="151612" h="166628">
                  <a:moveTo>
                    <a:pt x="17666" y="96539"/>
                  </a:moveTo>
                  <a:lnTo>
                    <a:pt x="30094" y="96539"/>
                  </a:lnTo>
                  <a:lnTo>
                    <a:pt x="71496" y="78447"/>
                  </a:lnTo>
                  <a:lnTo>
                    <a:pt x="113805" y="51884"/>
                  </a:lnTo>
                  <a:lnTo>
                    <a:pt x="127386" y="39983"/>
                  </a:lnTo>
                  <a:lnTo>
                    <a:pt x="140881" y="19177"/>
                  </a:lnTo>
                  <a:lnTo>
                    <a:pt x="140489" y="17183"/>
                  </a:lnTo>
                  <a:lnTo>
                    <a:pt x="135197" y="9636"/>
                  </a:lnTo>
                  <a:lnTo>
                    <a:pt x="130095" y="4007"/>
                  </a:lnTo>
                  <a:lnTo>
                    <a:pt x="124519" y="843"/>
                  </a:lnTo>
                  <a:lnTo>
                    <a:pt x="121643" y="0"/>
                  </a:lnTo>
                  <a:lnTo>
                    <a:pt x="113157" y="1708"/>
                  </a:lnTo>
                  <a:lnTo>
                    <a:pt x="74061" y="19347"/>
                  </a:lnTo>
                  <a:lnTo>
                    <a:pt x="45231" y="32086"/>
                  </a:lnTo>
                  <a:lnTo>
                    <a:pt x="15095" y="64148"/>
                  </a:lnTo>
                  <a:lnTo>
                    <a:pt x="4777" y="81760"/>
                  </a:lnTo>
                  <a:lnTo>
                    <a:pt x="461" y="111436"/>
                  </a:lnTo>
                  <a:lnTo>
                    <a:pt x="0" y="129285"/>
                  </a:lnTo>
                  <a:lnTo>
                    <a:pt x="1920" y="134244"/>
                  </a:lnTo>
                  <a:lnTo>
                    <a:pt x="9344" y="142401"/>
                  </a:lnTo>
                  <a:lnTo>
                    <a:pt x="41793" y="161868"/>
                  </a:lnTo>
                  <a:lnTo>
                    <a:pt x="59431" y="166167"/>
                  </a:lnTo>
                  <a:lnTo>
                    <a:pt x="89305" y="166627"/>
                  </a:lnTo>
                  <a:lnTo>
                    <a:pt x="133589" y="149864"/>
                  </a:lnTo>
                  <a:lnTo>
                    <a:pt x="151611" y="141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76"/>
            <p:cNvSpPr/>
            <p:nvPr/>
          </p:nvSpPr>
          <p:spPr>
            <a:xfrm>
              <a:off x="4955977" y="2357437"/>
              <a:ext cx="196454" cy="292750"/>
            </a:xfrm>
            <a:custGeom>
              <a:avLst/>
              <a:gdLst/>
              <a:ahLst/>
              <a:cxnLst/>
              <a:rect l="0" t="0" r="0" b="0"/>
              <a:pathLst>
                <a:path w="196454" h="292750">
                  <a:moveTo>
                    <a:pt x="0" y="0"/>
                  </a:moveTo>
                  <a:lnTo>
                    <a:pt x="0" y="38829"/>
                  </a:lnTo>
                  <a:lnTo>
                    <a:pt x="4739" y="76793"/>
                  </a:lnTo>
                  <a:lnTo>
                    <a:pt x="7687" y="110838"/>
                  </a:lnTo>
                  <a:lnTo>
                    <a:pt x="15813" y="151760"/>
                  </a:lnTo>
                  <a:lnTo>
                    <a:pt x="24327" y="191741"/>
                  </a:lnTo>
                  <a:lnTo>
                    <a:pt x="32601" y="231735"/>
                  </a:lnTo>
                  <a:lnTo>
                    <a:pt x="35535" y="273975"/>
                  </a:lnTo>
                  <a:lnTo>
                    <a:pt x="35707" y="292749"/>
                  </a:lnTo>
                  <a:lnTo>
                    <a:pt x="35718" y="282082"/>
                  </a:lnTo>
                  <a:lnTo>
                    <a:pt x="33072" y="276513"/>
                  </a:lnTo>
                  <a:lnTo>
                    <a:pt x="30978" y="273639"/>
                  </a:lnTo>
                  <a:lnTo>
                    <a:pt x="27339" y="244799"/>
                  </a:lnTo>
                  <a:lnTo>
                    <a:pt x="27853" y="213440"/>
                  </a:lnTo>
                  <a:lnTo>
                    <a:pt x="42239" y="169788"/>
                  </a:lnTo>
                  <a:lnTo>
                    <a:pt x="43042" y="163793"/>
                  </a:lnTo>
                  <a:lnTo>
                    <a:pt x="49226" y="151842"/>
                  </a:lnTo>
                  <a:lnTo>
                    <a:pt x="64624" y="132740"/>
                  </a:lnTo>
                  <a:lnTo>
                    <a:pt x="95696" y="113265"/>
                  </a:lnTo>
                  <a:lnTo>
                    <a:pt x="101500" y="112221"/>
                  </a:lnTo>
                  <a:lnTo>
                    <a:pt x="136947" y="116608"/>
                  </a:lnTo>
                  <a:lnTo>
                    <a:pt x="153796" y="123076"/>
                  </a:lnTo>
                  <a:lnTo>
                    <a:pt x="161949" y="128453"/>
                  </a:lnTo>
                  <a:lnTo>
                    <a:pt x="172118" y="141799"/>
                  </a:lnTo>
                  <a:lnTo>
                    <a:pt x="184351" y="181682"/>
                  </a:lnTo>
                  <a:lnTo>
                    <a:pt x="193382" y="223436"/>
                  </a:lnTo>
                  <a:lnTo>
                    <a:pt x="196453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77"/>
            <p:cNvSpPr/>
            <p:nvPr/>
          </p:nvSpPr>
          <p:spPr>
            <a:xfrm>
              <a:off x="4708342" y="2424569"/>
              <a:ext cx="188645" cy="227549"/>
            </a:xfrm>
            <a:custGeom>
              <a:avLst/>
              <a:gdLst/>
              <a:ahLst/>
              <a:cxnLst/>
              <a:rect l="0" t="0" r="0" b="0"/>
              <a:pathLst>
                <a:path w="188645" h="227549">
                  <a:moveTo>
                    <a:pt x="167267" y="40025"/>
                  </a:moveTo>
                  <a:lnTo>
                    <a:pt x="159579" y="32336"/>
                  </a:lnTo>
                  <a:lnTo>
                    <a:pt x="151454" y="19066"/>
                  </a:lnTo>
                  <a:lnTo>
                    <a:pt x="132638" y="9263"/>
                  </a:lnTo>
                  <a:lnTo>
                    <a:pt x="101589" y="0"/>
                  </a:lnTo>
                  <a:lnTo>
                    <a:pt x="88137" y="77"/>
                  </a:lnTo>
                  <a:lnTo>
                    <a:pt x="48644" y="6580"/>
                  </a:lnTo>
                  <a:lnTo>
                    <a:pt x="14320" y="19488"/>
                  </a:lnTo>
                  <a:lnTo>
                    <a:pt x="5694" y="25275"/>
                  </a:lnTo>
                  <a:lnTo>
                    <a:pt x="1199" y="31154"/>
                  </a:lnTo>
                  <a:lnTo>
                    <a:pt x="0" y="34111"/>
                  </a:lnTo>
                  <a:lnTo>
                    <a:pt x="1315" y="42688"/>
                  </a:lnTo>
                  <a:lnTo>
                    <a:pt x="5206" y="52122"/>
                  </a:lnTo>
                  <a:lnTo>
                    <a:pt x="23397" y="74164"/>
                  </a:lnTo>
                  <a:lnTo>
                    <a:pt x="62049" y="100919"/>
                  </a:lnTo>
                  <a:lnTo>
                    <a:pt x="105014" y="125079"/>
                  </a:lnTo>
                  <a:lnTo>
                    <a:pt x="131624" y="143278"/>
                  </a:lnTo>
                  <a:lnTo>
                    <a:pt x="155714" y="157600"/>
                  </a:lnTo>
                  <a:lnTo>
                    <a:pt x="180628" y="179935"/>
                  </a:lnTo>
                  <a:lnTo>
                    <a:pt x="187427" y="190181"/>
                  </a:lnTo>
                  <a:lnTo>
                    <a:pt x="188644" y="194699"/>
                  </a:lnTo>
                  <a:lnTo>
                    <a:pt x="188465" y="198703"/>
                  </a:lnTo>
                  <a:lnTo>
                    <a:pt x="185618" y="205799"/>
                  </a:lnTo>
                  <a:lnTo>
                    <a:pt x="181045" y="212259"/>
                  </a:lnTo>
                  <a:lnTo>
                    <a:pt x="175706" y="215792"/>
                  </a:lnTo>
                  <a:lnTo>
                    <a:pt x="135215" y="226141"/>
                  </a:lnTo>
                  <a:lnTo>
                    <a:pt x="91179" y="227425"/>
                  </a:lnTo>
                  <a:lnTo>
                    <a:pt x="69040" y="2275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40"/>
          <p:cNvGrpSpPr/>
          <p:nvPr/>
        </p:nvGrpSpPr>
        <p:grpSpPr>
          <a:xfrm>
            <a:off x="2509299" y="2787458"/>
            <a:ext cx="4375490" cy="543122"/>
            <a:chOff x="2509299" y="2787458"/>
            <a:chExt cx="4375490" cy="543122"/>
          </a:xfrm>
        </p:grpSpPr>
        <p:sp>
          <p:nvSpPr>
            <p:cNvPr id="61" name="SMARTInkShape-278"/>
            <p:cNvSpPr/>
            <p:nvPr/>
          </p:nvSpPr>
          <p:spPr>
            <a:xfrm>
              <a:off x="4317628" y="3009304"/>
              <a:ext cx="174005" cy="142340"/>
            </a:xfrm>
            <a:custGeom>
              <a:avLst/>
              <a:gdLst/>
              <a:ahLst/>
              <a:cxnLst/>
              <a:rect l="0" t="0" r="0" b="0"/>
              <a:pathLst>
                <a:path w="174005" h="142340">
                  <a:moveTo>
                    <a:pt x="22200" y="0"/>
                  </a:moveTo>
                  <a:lnTo>
                    <a:pt x="22200" y="4741"/>
                  </a:lnTo>
                  <a:lnTo>
                    <a:pt x="19554" y="9714"/>
                  </a:lnTo>
                  <a:lnTo>
                    <a:pt x="16063" y="15232"/>
                  </a:lnTo>
                  <a:lnTo>
                    <a:pt x="4248" y="56913"/>
                  </a:lnTo>
                  <a:lnTo>
                    <a:pt x="0" y="68620"/>
                  </a:lnTo>
                  <a:lnTo>
                    <a:pt x="96" y="80438"/>
                  </a:lnTo>
                  <a:lnTo>
                    <a:pt x="6613" y="113447"/>
                  </a:lnTo>
                  <a:lnTo>
                    <a:pt x="8833" y="117303"/>
                  </a:lnTo>
                  <a:lnTo>
                    <a:pt x="21436" y="127471"/>
                  </a:lnTo>
                  <a:lnTo>
                    <a:pt x="43473" y="138804"/>
                  </a:lnTo>
                  <a:lnTo>
                    <a:pt x="72859" y="142339"/>
                  </a:lnTo>
                  <a:lnTo>
                    <a:pt x="90678" y="137976"/>
                  </a:lnTo>
                  <a:lnTo>
                    <a:pt x="114477" y="126621"/>
                  </a:lnTo>
                  <a:lnTo>
                    <a:pt x="149200" y="94869"/>
                  </a:lnTo>
                  <a:lnTo>
                    <a:pt x="167529" y="65434"/>
                  </a:lnTo>
                  <a:lnTo>
                    <a:pt x="172086" y="52351"/>
                  </a:lnTo>
                  <a:lnTo>
                    <a:pt x="173982" y="9114"/>
                  </a:lnTo>
                  <a:lnTo>
                    <a:pt x="17400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79"/>
            <p:cNvSpPr/>
            <p:nvPr/>
          </p:nvSpPr>
          <p:spPr>
            <a:xfrm>
              <a:off x="4009429" y="3009473"/>
              <a:ext cx="240724" cy="151637"/>
            </a:xfrm>
            <a:custGeom>
              <a:avLst/>
              <a:gdLst/>
              <a:ahLst/>
              <a:cxnLst/>
              <a:rect l="0" t="0" r="0" b="0"/>
              <a:pathLst>
                <a:path w="240724" h="151637">
                  <a:moveTo>
                    <a:pt x="0" y="26621"/>
                  </a:moveTo>
                  <a:lnTo>
                    <a:pt x="0" y="39049"/>
                  </a:lnTo>
                  <a:lnTo>
                    <a:pt x="2646" y="44712"/>
                  </a:lnTo>
                  <a:lnTo>
                    <a:pt x="4741" y="47612"/>
                  </a:lnTo>
                  <a:lnTo>
                    <a:pt x="15835" y="89367"/>
                  </a:lnTo>
                  <a:lnTo>
                    <a:pt x="18586" y="117933"/>
                  </a:lnTo>
                  <a:lnTo>
                    <a:pt x="22481" y="126074"/>
                  </a:lnTo>
                  <a:lnTo>
                    <a:pt x="22925" y="129634"/>
                  </a:lnTo>
                  <a:lnTo>
                    <a:pt x="18030" y="147472"/>
                  </a:lnTo>
                  <a:lnTo>
                    <a:pt x="17860" y="103694"/>
                  </a:lnTo>
                  <a:lnTo>
                    <a:pt x="17860" y="59519"/>
                  </a:lnTo>
                  <a:lnTo>
                    <a:pt x="18852" y="41549"/>
                  </a:lnTo>
                  <a:lnTo>
                    <a:pt x="24989" y="24650"/>
                  </a:lnTo>
                  <a:lnTo>
                    <a:pt x="38851" y="6309"/>
                  </a:lnTo>
                  <a:lnTo>
                    <a:pt x="44718" y="2710"/>
                  </a:lnTo>
                  <a:lnTo>
                    <a:pt x="56569" y="400"/>
                  </a:lnTo>
                  <a:lnTo>
                    <a:pt x="65489" y="0"/>
                  </a:lnTo>
                  <a:lnTo>
                    <a:pt x="79156" y="4622"/>
                  </a:lnTo>
                  <a:lnTo>
                    <a:pt x="91033" y="12275"/>
                  </a:lnTo>
                  <a:lnTo>
                    <a:pt x="103935" y="30879"/>
                  </a:lnTo>
                  <a:lnTo>
                    <a:pt x="112045" y="47836"/>
                  </a:lnTo>
                  <a:lnTo>
                    <a:pt x="123617" y="90356"/>
                  </a:lnTo>
                  <a:lnTo>
                    <a:pt x="124979" y="119722"/>
                  </a:lnTo>
                  <a:lnTo>
                    <a:pt x="124000" y="121430"/>
                  </a:lnTo>
                  <a:lnTo>
                    <a:pt x="122354" y="122569"/>
                  </a:lnTo>
                  <a:lnTo>
                    <a:pt x="116453" y="124714"/>
                  </a:lnTo>
                  <a:lnTo>
                    <a:pt x="116089" y="82606"/>
                  </a:lnTo>
                  <a:lnTo>
                    <a:pt x="125181" y="41470"/>
                  </a:lnTo>
                  <a:lnTo>
                    <a:pt x="129389" y="29582"/>
                  </a:lnTo>
                  <a:lnTo>
                    <a:pt x="137213" y="20330"/>
                  </a:lnTo>
                  <a:lnTo>
                    <a:pt x="158005" y="4148"/>
                  </a:lnTo>
                  <a:lnTo>
                    <a:pt x="180232" y="400"/>
                  </a:lnTo>
                  <a:lnTo>
                    <a:pt x="190103" y="0"/>
                  </a:lnTo>
                  <a:lnTo>
                    <a:pt x="204053" y="4622"/>
                  </a:lnTo>
                  <a:lnTo>
                    <a:pt x="216013" y="12275"/>
                  </a:lnTo>
                  <a:lnTo>
                    <a:pt x="218423" y="16065"/>
                  </a:lnTo>
                  <a:lnTo>
                    <a:pt x="230743" y="54791"/>
                  </a:lnTo>
                  <a:lnTo>
                    <a:pt x="234630" y="80773"/>
                  </a:lnTo>
                  <a:lnTo>
                    <a:pt x="239184" y="98228"/>
                  </a:lnTo>
                  <a:lnTo>
                    <a:pt x="240723" y="121904"/>
                  </a:lnTo>
                  <a:lnTo>
                    <a:pt x="238288" y="131146"/>
                  </a:lnTo>
                  <a:lnTo>
                    <a:pt x="233984" y="141927"/>
                  </a:lnTo>
                  <a:lnTo>
                    <a:pt x="232172" y="1516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80"/>
            <p:cNvSpPr/>
            <p:nvPr/>
          </p:nvSpPr>
          <p:spPr>
            <a:xfrm>
              <a:off x="3920132" y="3018234"/>
              <a:ext cx="17752" cy="178595"/>
            </a:xfrm>
            <a:custGeom>
              <a:avLst/>
              <a:gdLst/>
              <a:ahLst/>
              <a:cxnLst/>
              <a:rect l="0" t="0" r="0" b="0"/>
              <a:pathLst>
                <a:path w="17752" h="178595">
                  <a:moveTo>
                    <a:pt x="8930" y="0"/>
                  </a:moveTo>
                  <a:lnTo>
                    <a:pt x="9923" y="31045"/>
                  </a:lnTo>
                  <a:lnTo>
                    <a:pt x="16619" y="64440"/>
                  </a:lnTo>
                  <a:lnTo>
                    <a:pt x="17751" y="103827"/>
                  </a:lnTo>
                  <a:lnTo>
                    <a:pt x="16846" y="133067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81"/>
            <p:cNvSpPr/>
            <p:nvPr/>
          </p:nvSpPr>
          <p:spPr>
            <a:xfrm>
              <a:off x="3741539" y="3018234"/>
              <a:ext cx="125016" cy="142876"/>
            </a:xfrm>
            <a:custGeom>
              <a:avLst/>
              <a:gdLst/>
              <a:ahLst/>
              <a:cxnLst/>
              <a:rect l="0" t="0" r="0" b="0"/>
              <a:pathLst>
                <a:path w="125016" h="142876">
                  <a:moveTo>
                    <a:pt x="125015" y="0"/>
                  </a:moveTo>
                  <a:lnTo>
                    <a:pt x="125015" y="4741"/>
                  </a:lnTo>
                  <a:lnTo>
                    <a:pt x="124023" y="6137"/>
                  </a:lnTo>
                  <a:lnTo>
                    <a:pt x="122370" y="7068"/>
                  </a:lnTo>
                  <a:lnTo>
                    <a:pt x="120275" y="7688"/>
                  </a:lnTo>
                  <a:lnTo>
                    <a:pt x="112587" y="13302"/>
                  </a:lnTo>
                  <a:lnTo>
                    <a:pt x="95512" y="34041"/>
                  </a:lnTo>
                  <a:lnTo>
                    <a:pt x="86106" y="41919"/>
                  </a:lnTo>
                  <a:lnTo>
                    <a:pt x="51950" y="86446"/>
                  </a:lnTo>
                  <a:lnTo>
                    <a:pt x="18464" y="126883"/>
                  </a:lnTo>
                  <a:lnTo>
                    <a:pt x="12175" y="135767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82"/>
            <p:cNvSpPr/>
            <p:nvPr/>
          </p:nvSpPr>
          <p:spPr>
            <a:xfrm>
              <a:off x="3696890" y="3018234"/>
              <a:ext cx="169665" cy="151806"/>
            </a:xfrm>
            <a:custGeom>
              <a:avLst/>
              <a:gdLst/>
              <a:ahLst/>
              <a:cxnLst/>
              <a:rect l="0" t="0" r="0" b="0"/>
              <a:pathLst>
                <a:path w="169665" h="151806">
                  <a:moveTo>
                    <a:pt x="0" y="0"/>
                  </a:moveTo>
                  <a:lnTo>
                    <a:pt x="0" y="7688"/>
                  </a:lnTo>
                  <a:lnTo>
                    <a:pt x="42241" y="51161"/>
                  </a:lnTo>
                  <a:lnTo>
                    <a:pt x="77441" y="91110"/>
                  </a:lnTo>
                  <a:lnTo>
                    <a:pt x="91965" y="102670"/>
                  </a:lnTo>
                  <a:lnTo>
                    <a:pt x="133396" y="131690"/>
                  </a:lnTo>
                  <a:lnTo>
                    <a:pt x="145608" y="137904"/>
                  </a:lnTo>
                  <a:lnTo>
                    <a:pt x="161654" y="142395"/>
                  </a:lnTo>
                  <a:lnTo>
                    <a:pt x="164325" y="144539"/>
                  </a:lnTo>
                  <a:lnTo>
                    <a:pt x="169664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83"/>
            <p:cNvSpPr/>
            <p:nvPr/>
          </p:nvSpPr>
          <p:spPr>
            <a:xfrm>
              <a:off x="3474185" y="3064645"/>
              <a:ext cx="186987" cy="141114"/>
            </a:xfrm>
            <a:custGeom>
              <a:avLst/>
              <a:gdLst/>
              <a:ahLst/>
              <a:cxnLst/>
              <a:rect l="0" t="0" r="0" b="0"/>
              <a:pathLst>
                <a:path w="186987" h="141114">
                  <a:moveTo>
                    <a:pt x="151268" y="51816"/>
                  </a:moveTo>
                  <a:lnTo>
                    <a:pt x="151268" y="22004"/>
                  </a:lnTo>
                  <a:lnTo>
                    <a:pt x="149283" y="19043"/>
                  </a:lnTo>
                  <a:lnTo>
                    <a:pt x="131150" y="4187"/>
                  </a:lnTo>
                  <a:lnTo>
                    <a:pt x="122152" y="882"/>
                  </a:lnTo>
                  <a:lnTo>
                    <a:pt x="116974" y="0"/>
                  </a:lnTo>
                  <a:lnTo>
                    <a:pt x="74982" y="6081"/>
                  </a:lnTo>
                  <a:lnTo>
                    <a:pt x="56346" y="11586"/>
                  </a:lnTo>
                  <a:lnTo>
                    <a:pt x="38255" y="24241"/>
                  </a:lnTo>
                  <a:lnTo>
                    <a:pt x="21494" y="46296"/>
                  </a:lnTo>
                  <a:lnTo>
                    <a:pt x="3537" y="81619"/>
                  </a:lnTo>
                  <a:lnTo>
                    <a:pt x="0" y="111352"/>
                  </a:lnTo>
                  <a:lnTo>
                    <a:pt x="2347" y="120610"/>
                  </a:lnTo>
                  <a:lnTo>
                    <a:pt x="4363" y="124468"/>
                  </a:lnTo>
                  <a:lnTo>
                    <a:pt x="6698" y="127039"/>
                  </a:lnTo>
                  <a:lnTo>
                    <a:pt x="25208" y="136246"/>
                  </a:lnTo>
                  <a:lnTo>
                    <a:pt x="29525" y="136876"/>
                  </a:lnTo>
                  <a:lnTo>
                    <a:pt x="68342" y="127684"/>
                  </a:lnTo>
                  <a:lnTo>
                    <a:pt x="85907" y="119826"/>
                  </a:lnTo>
                  <a:lnTo>
                    <a:pt x="95099" y="111477"/>
                  </a:lnTo>
                  <a:lnTo>
                    <a:pt x="124411" y="67739"/>
                  </a:lnTo>
                  <a:lnTo>
                    <a:pt x="130743" y="53888"/>
                  </a:lnTo>
                  <a:lnTo>
                    <a:pt x="133395" y="42943"/>
                  </a:lnTo>
                  <a:lnTo>
                    <a:pt x="133407" y="55320"/>
                  </a:lnTo>
                  <a:lnTo>
                    <a:pt x="136054" y="60980"/>
                  </a:lnTo>
                  <a:lnTo>
                    <a:pt x="138148" y="63878"/>
                  </a:lnTo>
                  <a:lnTo>
                    <a:pt x="157497" y="108312"/>
                  </a:lnTo>
                  <a:lnTo>
                    <a:pt x="175427" y="132005"/>
                  </a:lnTo>
                  <a:lnTo>
                    <a:pt x="176304" y="135041"/>
                  </a:lnTo>
                  <a:lnTo>
                    <a:pt x="177880" y="137065"/>
                  </a:lnTo>
                  <a:lnTo>
                    <a:pt x="186986" y="1411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84"/>
            <p:cNvSpPr/>
            <p:nvPr/>
          </p:nvSpPr>
          <p:spPr>
            <a:xfrm>
              <a:off x="3108262" y="3037904"/>
              <a:ext cx="306818" cy="194072"/>
            </a:xfrm>
            <a:custGeom>
              <a:avLst/>
              <a:gdLst/>
              <a:ahLst/>
              <a:cxnLst/>
              <a:rect l="0" t="0" r="0" b="0"/>
              <a:pathLst>
                <a:path w="306818" h="194072">
                  <a:moveTo>
                    <a:pt x="8199" y="7119"/>
                  </a:moveTo>
                  <a:lnTo>
                    <a:pt x="8199" y="19548"/>
                  </a:lnTo>
                  <a:lnTo>
                    <a:pt x="16301" y="61260"/>
                  </a:lnTo>
                  <a:lnTo>
                    <a:pt x="21760" y="97862"/>
                  </a:lnTo>
                  <a:lnTo>
                    <a:pt x="32560" y="138609"/>
                  </a:lnTo>
                  <a:lnTo>
                    <a:pt x="34893" y="181465"/>
                  </a:lnTo>
                  <a:lnTo>
                    <a:pt x="34976" y="192711"/>
                  </a:lnTo>
                  <a:lnTo>
                    <a:pt x="33987" y="193355"/>
                  </a:lnTo>
                  <a:lnTo>
                    <a:pt x="30244" y="194071"/>
                  </a:lnTo>
                  <a:lnTo>
                    <a:pt x="28849" y="193269"/>
                  </a:lnTo>
                  <a:lnTo>
                    <a:pt x="27919" y="191742"/>
                  </a:lnTo>
                  <a:lnTo>
                    <a:pt x="27298" y="189733"/>
                  </a:lnTo>
                  <a:lnTo>
                    <a:pt x="20166" y="178386"/>
                  </a:lnTo>
                  <a:lnTo>
                    <a:pt x="4818" y="134942"/>
                  </a:lnTo>
                  <a:lnTo>
                    <a:pt x="0" y="98256"/>
                  </a:lnTo>
                  <a:lnTo>
                    <a:pt x="358" y="66893"/>
                  </a:lnTo>
                  <a:lnTo>
                    <a:pt x="15523" y="23775"/>
                  </a:lnTo>
                  <a:lnTo>
                    <a:pt x="21707" y="16837"/>
                  </a:lnTo>
                  <a:lnTo>
                    <a:pt x="40368" y="2262"/>
                  </a:lnTo>
                  <a:lnTo>
                    <a:pt x="46639" y="0"/>
                  </a:lnTo>
                  <a:lnTo>
                    <a:pt x="55380" y="1640"/>
                  </a:lnTo>
                  <a:lnTo>
                    <a:pt x="77160" y="10777"/>
                  </a:lnTo>
                  <a:lnTo>
                    <a:pt x="118361" y="46203"/>
                  </a:lnTo>
                  <a:lnTo>
                    <a:pt x="153061" y="87704"/>
                  </a:lnTo>
                  <a:lnTo>
                    <a:pt x="163789" y="108497"/>
                  </a:lnTo>
                  <a:lnTo>
                    <a:pt x="170563" y="136395"/>
                  </a:lnTo>
                  <a:lnTo>
                    <a:pt x="174619" y="145934"/>
                  </a:lnTo>
                  <a:lnTo>
                    <a:pt x="176421" y="156789"/>
                  </a:lnTo>
                  <a:lnTo>
                    <a:pt x="174576" y="165582"/>
                  </a:lnTo>
                  <a:lnTo>
                    <a:pt x="169031" y="176589"/>
                  </a:lnTo>
                  <a:lnTo>
                    <a:pt x="168962" y="171985"/>
                  </a:lnTo>
                  <a:lnTo>
                    <a:pt x="160833" y="143770"/>
                  </a:lnTo>
                  <a:lnTo>
                    <a:pt x="160076" y="104877"/>
                  </a:lnTo>
                  <a:lnTo>
                    <a:pt x="161017" y="85253"/>
                  </a:lnTo>
                  <a:lnTo>
                    <a:pt x="172435" y="54842"/>
                  </a:lnTo>
                  <a:lnTo>
                    <a:pt x="186862" y="34705"/>
                  </a:lnTo>
                  <a:lnTo>
                    <a:pt x="189815" y="31463"/>
                  </a:lnTo>
                  <a:lnTo>
                    <a:pt x="198389" y="27861"/>
                  </a:lnTo>
                  <a:lnTo>
                    <a:pt x="229862" y="25147"/>
                  </a:lnTo>
                  <a:lnTo>
                    <a:pt x="240992" y="30345"/>
                  </a:lnTo>
                  <a:lnTo>
                    <a:pt x="273499" y="54100"/>
                  </a:lnTo>
                  <a:lnTo>
                    <a:pt x="296774" y="93576"/>
                  </a:lnTo>
                  <a:lnTo>
                    <a:pt x="305810" y="111340"/>
                  </a:lnTo>
                  <a:lnTo>
                    <a:pt x="306817" y="116287"/>
                  </a:lnTo>
                  <a:lnTo>
                    <a:pt x="306497" y="120577"/>
                  </a:lnTo>
                  <a:lnTo>
                    <a:pt x="303950" y="134002"/>
                  </a:lnTo>
                  <a:lnTo>
                    <a:pt x="302363" y="143879"/>
                  </a:lnTo>
                  <a:lnTo>
                    <a:pt x="293949" y="1678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85"/>
            <p:cNvSpPr/>
            <p:nvPr/>
          </p:nvSpPr>
          <p:spPr>
            <a:xfrm>
              <a:off x="2509299" y="2787458"/>
              <a:ext cx="214257" cy="543122"/>
            </a:xfrm>
            <a:custGeom>
              <a:avLst/>
              <a:gdLst/>
              <a:ahLst/>
              <a:cxnLst/>
              <a:rect l="0" t="0" r="0" b="0"/>
              <a:pathLst>
                <a:path w="214257" h="543122">
                  <a:moveTo>
                    <a:pt x="214256" y="52182"/>
                  </a:moveTo>
                  <a:lnTo>
                    <a:pt x="175870" y="16443"/>
                  </a:lnTo>
                  <a:lnTo>
                    <a:pt x="162533" y="10174"/>
                  </a:lnTo>
                  <a:lnTo>
                    <a:pt x="127521" y="0"/>
                  </a:lnTo>
                  <a:lnTo>
                    <a:pt x="109953" y="3758"/>
                  </a:lnTo>
                  <a:lnTo>
                    <a:pt x="68397" y="22544"/>
                  </a:lnTo>
                  <a:lnTo>
                    <a:pt x="33677" y="41279"/>
                  </a:lnTo>
                  <a:lnTo>
                    <a:pt x="18586" y="61898"/>
                  </a:lnTo>
                  <a:lnTo>
                    <a:pt x="13190" y="73368"/>
                  </a:lnTo>
                  <a:lnTo>
                    <a:pt x="10791" y="85080"/>
                  </a:lnTo>
                  <a:lnTo>
                    <a:pt x="12371" y="96900"/>
                  </a:lnTo>
                  <a:lnTo>
                    <a:pt x="25209" y="133735"/>
                  </a:lnTo>
                  <a:lnTo>
                    <a:pt x="51128" y="177355"/>
                  </a:lnTo>
                  <a:lnTo>
                    <a:pt x="83033" y="221867"/>
                  </a:lnTo>
                  <a:lnTo>
                    <a:pt x="116566" y="257569"/>
                  </a:lnTo>
                  <a:lnTo>
                    <a:pt x="145717" y="299422"/>
                  </a:lnTo>
                  <a:lnTo>
                    <a:pt x="176464" y="340026"/>
                  </a:lnTo>
                  <a:lnTo>
                    <a:pt x="197199" y="381231"/>
                  </a:lnTo>
                  <a:lnTo>
                    <a:pt x="209858" y="419025"/>
                  </a:lnTo>
                  <a:lnTo>
                    <a:pt x="213387" y="458387"/>
                  </a:lnTo>
                  <a:lnTo>
                    <a:pt x="213676" y="465860"/>
                  </a:lnTo>
                  <a:lnTo>
                    <a:pt x="208707" y="482102"/>
                  </a:lnTo>
                  <a:lnTo>
                    <a:pt x="194087" y="507301"/>
                  </a:lnTo>
                  <a:lnTo>
                    <a:pt x="179947" y="523274"/>
                  </a:lnTo>
                  <a:lnTo>
                    <a:pt x="158450" y="535834"/>
                  </a:lnTo>
                  <a:lnTo>
                    <a:pt x="137969" y="541099"/>
                  </a:lnTo>
                  <a:lnTo>
                    <a:pt x="93555" y="543121"/>
                  </a:lnTo>
                  <a:lnTo>
                    <a:pt x="62532" y="536148"/>
                  </a:lnTo>
                  <a:lnTo>
                    <a:pt x="48927" y="530869"/>
                  </a:lnTo>
                  <a:lnTo>
                    <a:pt x="38911" y="522570"/>
                  </a:lnTo>
                  <a:lnTo>
                    <a:pt x="30161" y="513260"/>
                  </a:lnTo>
                  <a:lnTo>
                    <a:pt x="15070" y="501447"/>
                  </a:lnTo>
                  <a:lnTo>
                    <a:pt x="7328" y="491303"/>
                  </a:lnTo>
                  <a:lnTo>
                    <a:pt x="3225" y="477535"/>
                  </a:lnTo>
                  <a:lnTo>
                    <a:pt x="375" y="435728"/>
                  </a:lnTo>
                  <a:lnTo>
                    <a:pt x="0" y="391453"/>
                  </a:lnTo>
                  <a:lnTo>
                    <a:pt x="9664" y="346855"/>
                  </a:lnTo>
                  <a:lnTo>
                    <a:pt x="23860" y="302213"/>
                  </a:lnTo>
                  <a:lnTo>
                    <a:pt x="33709" y="276416"/>
                  </a:lnTo>
                  <a:lnTo>
                    <a:pt x="55261" y="238464"/>
                  </a:lnTo>
                  <a:lnTo>
                    <a:pt x="80931" y="197539"/>
                  </a:lnTo>
                  <a:lnTo>
                    <a:pt x="110158" y="166611"/>
                  </a:lnTo>
                  <a:lnTo>
                    <a:pt x="152963" y="130982"/>
                  </a:lnTo>
                  <a:lnTo>
                    <a:pt x="178537" y="1146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86"/>
            <p:cNvSpPr/>
            <p:nvPr/>
          </p:nvSpPr>
          <p:spPr>
            <a:xfrm>
              <a:off x="4563070" y="2991604"/>
              <a:ext cx="267882" cy="187366"/>
            </a:xfrm>
            <a:custGeom>
              <a:avLst/>
              <a:gdLst/>
              <a:ahLst/>
              <a:cxnLst/>
              <a:rect l="0" t="0" r="0" b="0"/>
              <a:pathLst>
                <a:path w="267882" h="187366">
                  <a:moveTo>
                    <a:pt x="0" y="62349"/>
                  </a:moveTo>
                  <a:lnTo>
                    <a:pt x="4741" y="62349"/>
                  </a:lnTo>
                  <a:lnTo>
                    <a:pt x="6137" y="63341"/>
                  </a:lnTo>
                  <a:lnTo>
                    <a:pt x="7068" y="64995"/>
                  </a:lnTo>
                  <a:lnTo>
                    <a:pt x="19906" y="107298"/>
                  </a:lnTo>
                  <a:lnTo>
                    <a:pt x="24750" y="124946"/>
                  </a:lnTo>
                  <a:lnTo>
                    <a:pt x="26736" y="168724"/>
                  </a:lnTo>
                  <a:lnTo>
                    <a:pt x="26754" y="171960"/>
                  </a:lnTo>
                  <a:lnTo>
                    <a:pt x="24128" y="178203"/>
                  </a:lnTo>
                  <a:lnTo>
                    <a:pt x="19097" y="185555"/>
                  </a:lnTo>
                  <a:lnTo>
                    <a:pt x="17692" y="185166"/>
                  </a:lnTo>
                  <a:lnTo>
                    <a:pt x="13486" y="182088"/>
                  </a:lnTo>
                  <a:lnTo>
                    <a:pt x="10955" y="177413"/>
                  </a:lnTo>
                  <a:lnTo>
                    <a:pt x="9197" y="162425"/>
                  </a:lnTo>
                  <a:lnTo>
                    <a:pt x="9945" y="130450"/>
                  </a:lnTo>
                  <a:lnTo>
                    <a:pt x="18026" y="88923"/>
                  </a:lnTo>
                  <a:lnTo>
                    <a:pt x="22233" y="75482"/>
                  </a:lnTo>
                  <a:lnTo>
                    <a:pt x="42971" y="47297"/>
                  </a:lnTo>
                  <a:lnTo>
                    <a:pt x="60302" y="29977"/>
                  </a:lnTo>
                  <a:lnTo>
                    <a:pt x="88732" y="11438"/>
                  </a:lnTo>
                  <a:lnTo>
                    <a:pt x="91897" y="10549"/>
                  </a:lnTo>
                  <a:lnTo>
                    <a:pt x="94999" y="10948"/>
                  </a:lnTo>
                  <a:lnTo>
                    <a:pt x="101092" y="14038"/>
                  </a:lnTo>
                  <a:lnTo>
                    <a:pt x="119053" y="29808"/>
                  </a:lnTo>
                  <a:lnTo>
                    <a:pt x="136921" y="59913"/>
                  </a:lnTo>
                  <a:lnTo>
                    <a:pt x="141111" y="77392"/>
                  </a:lnTo>
                  <a:lnTo>
                    <a:pt x="142771" y="118913"/>
                  </a:lnTo>
                  <a:lnTo>
                    <a:pt x="142871" y="146412"/>
                  </a:lnTo>
                  <a:lnTo>
                    <a:pt x="141880" y="148156"/>
                  </a:lnTo>
                  <a:lnTo>
                    <a:pt x="140227" y="149320"/>
                  </a:lnTo>
                  <a:lnTo>
                    <a:pt x="138133" y="150095"/>
                  </a:lnTo>
                  <a:lnTo>
                    <a:pt x="136738" y="149620"/>
                  </a:lnTo>
                  <a:lnTo>
                    <a:pt x="135806" y="148311"/>
                  </a:lnTo>
                  <a:lnTo>
                    <a:pt x="134313" y="143821"/>
                  </a:lnTo>
                  <a:lnTo>
                    <a:pt x="133952" y="103588"/>
                  </a:lnTo>
                  <a:lnTo>
                    <a:pt x="134939" y="86034"/>
                  </a:lnTo>
                  <a:lnTo>
                    <a:pt x="152038" y="44482"/>
                  </a:lnTo>
                  <a:lnTo>
                    <a:pt x="163757" y="25416"/>
                  </a:lnTo>
                  <a:lnTo>
                    <a:pt x="176619" y="12096"/>
                  </a:lnTo>
                  <a:lnTo>
                    <a:pt x="190686" y="3913"/>
                  </a:lnTo>
                  <a:lnTo>
                    <a:pt x="202572" y="1048"/>
                  </a:lnTo>
                  <a:lnTo>
                    <a:pt x="224869" y="0"/>
                  </a:lnTo>
                  <a:lnTo>
                    <a:pt x="231572" y="2557"/>
                  </a:lnTo>
                  <a:lnTo>
                    <a:pt x="243959" y="12284"/>
                  </a:lnTo>
                  <a:lnTo>
                    <a:pt x="261927" y="37342"/>
                  </a:lnTo>
                  <a:lnTo>
                    <a:pt x="265240" y="46605"/>
                  </a:lnTo>
                  <a:lnTo>
                    <a:pt x="267736" y="86285"/>
                  </a:lnTo>
                  <a:lnTo>
                    <a:pt x="267881" y="126848"/>
                  </a:lnTo>
                  <a:lnTo>
                    <a:pt x="266896" y="139558"/>
                  </a:lnTo>
                  <a:lnTo>
                    <a:pt x="252057" y="182673"/>
                  </a:lnTo>
                  <a:lnTo>
                    <a:pt x="250031" y="1873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87"/>
            <p:cNvSpPr/>
            <p:nvPr/>
          </p:nvSpPr>
          <p:spPr>
            <a:xfrm>
              <a:off x="5116711" y="3000866"/>
              <a:ext cx="160567" cy="160053"/>
            </a:xfrm>
            <a:custGeom>
              <a:avLst/>
              <a:gdLst/>
              <a:ahLst/>
              <a:cxnLst/>
              <a:rect l="0" t="0" r="0" b="0"/>
              <a:pathLst>
                <a:path w="160567" h="160053">
                  <a:moveTo>
                    <a:pt x="0" y="97735"/>
                  </a:moveTo>
                  <a:lnTo>
                    <a:pt x="4740" y="97735"/>
                  </a:lnTo>
                  <a:lnTo>
                    <a:pt x="45284" y="83496"/>
                  </a:lnTo>
                  <a:lnTo>
                    <a:pt x="83138" y="73065"/>
                  </a:lnTo>
                  <a:lnTo>
                    <a:pt x="119044" y="54996"/>
                  </a:lnTo>
                  <a:lnTo>
                    <a:pt x="158815" y="19240"/>
                  </a:lnTo>
                  <a:lnTo>
                    <a:pt x="159882" y="15554"/>
                  </a:lnTo>
                  <a:lnTo>
                    <a:pt x="160566" y="5103"/>
                  </a:lnTo>
                  <a:lnTo>
                    <a:pt x="159629" y="3239"/>
                  </a:lnTo>
                  <a:lnTo>
                    <a:pt x="158014" y="1995"/>
                  </a:lnTo>
                  <a:lnTo>
                    <a:pt x="153572" y="614"/>
                  </a:lnTo>
                  <a:lnTo>
                    <a:pt x="148290" y="0"/>
                  </a:lnTo>
                  <a:lnTo>
                    <a:pt x="123233" y="7240"/>
                  </a:lnTo>
                  <a:lnTo>
                    <a:pt x="80181" y="37507"/>
                  </a:lnTo>
                  <a:lnTo>
                    <a:pt x="65098" y="53762"/>
                  </a:lnTo>
                  <a:lnTo>
                    <a:pt x="41823" y="94798"/>
                  </a:lnTo>
                  <a:lnTo>
                    <a:pt x="37527" y="112630"/>
                  </a:lnTo>
                  <a:lnTo>
                    <a:pt x="39168" y="121884"/>
                  </a:lnTo>
                  <a:lnTo>
                    <a:pt x="56756" y="152894"/>
                  </a:lnTo>
                  <a:lnTo>
                    <a:pt x="65243" y="156977"/>
                  </a:lnTo>
                  <a:lnTo>
                    <a:pt x="104339" y="160052"/>
                  </a:lnTo>
                  <a:lnTo>
                    <a:pt x="127031" y="159213"/>
                  </a:lnTo>
                  <a:lnTo>
                    <a:pt x="142875" y="151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88"/>
            <p:cNvSpPr/>
            <p:nvPr/>
          </p:nvSpPr>
          <p:spPr>
            <a:xfrm>
              <a:off x="5375672" y="2866429"/>
              <a:ext cx="17860" cy="276822"/>
            </a:xfrm>
            <a:custGeom>
              <a:avLst/>
              <a:gdLst/>
              <a:ahLst/>
              <a:cxnLst/>
              <a:rect l="0" t="0" r="0" b="0"/>
              <a:pathLst>
                <a:path w="17860" h="276822">
                  <a:moveTo>
                    <a:pt x="17859" y="0"/>
                  </a:moveTo>
                  <a:lnTo>
                    <a:pt x="17859" y="12429"/>
                  </a:lnTo>
                  <a:lnTo>
                    <a:pt x="9480" y="53832"/>
                  </a:lnTo>
                  <a:lnTo>
                    <a:pt x="9002" y="90507"/>
                  </a:lnTo>
                  <a:lnTo>
                    <a:pt x="8939" y="134105"/>
                  </a:lnTo>
                  <a:lnTo>
                    <a:pt x="6285" y="178615"/>
                  </a:lnTo>
                  <a:lnTo>
                    <a:pt x="828" y="222253"/>
                  </a:lnTo>
                  <a:lnTo>
                    <a:pt x="48" y="265013"/>
                  </a:lnTo>
                  <a:lnTo>
                    <a:pt x="0" y="276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89"/>
            <p:cNvSpPr/>
            <p:nvPr/>
          </p:nvSpPr>
          <p:spPr>
            <a:xfrm>
              <a:off x="5491758" y="2965071"/>
              <a:ext cx="133410" cy="169250"/>
            </a:xfrm>
            <a:custGeom>
              <a:avLst/>
              <a:gdLst/>
              <a:ahLst/>
              <a:cxnLst/>
              <a:rect l="0" t="0" r="0" b="0"/>
              <a:pathLst>
                <a:path w="133410" h="169250">
                  <a:moveTo>
                    <a:pt x="0" y="106741"/>
                  </a:moveTo>
                  <a:lnTo>
                    <a:pt x="4739" y="102001"/>
                  </a:lnTo>
                  <a:lnTo>
                    <a:pt x="9713" y="99673"/>
                  </a:lnTo>
                  <a:lnTo>
                    <a:pt x="12428" y="99053"/>
                  </a:lnTo>
                  <a:lnTo>
                    <a:pt x="52521" y="79769"/>
                  </a:lnTo>
                  <a:lnTo>
                    <a:pt x="95188" y="59106"/>
                  </a:lnTo>
                  <a:lnTo>
                    <a:pt x="104482" y="50513"/>
                  </a:lnTo>
                  <a:lnTo>
                    <a:pt x="129872" y="20666"/>
                  </a:lnTo>
                  <a:lnTo>
                    <a:pt x="133409" y="10311"/>
                  </a:lnTo>
                  <a:lnTo>
                    <a:pt x="131060" y="6667"/>
                  </a:lnTo>
                  <a:lnTo>
                    <a:pt x="129046" y="4306"/>
                  </a:lnTo>
                  <a:lnTo>
                    <a:pt x="124160" y="1683"/>
                  </a:lnTo>
                  <a:lnTo>
                    <a:pt x="112940" y="0"/>
                  </a:lnTo>
                  <a:lnTo>
                    <a:pt x="88491" y="9353"/>
                  </a:lnTo>
                  <a:lnTo>
                    <a:pt x="53507" y="29094"/>
                  </a:lnTo>
                  <a:lnTo>
                    <a:pt x="38343" y="45039"/>
                  </a:lnTo>
                  <a:lnTo>
                    <a:pt x="29940" y="55506"/>
                  </a:lnTo>
                  <a:lnTo>
                    <a:pt x="16036" y="67969"/>
                  </a:lnTo>
                  <a:lnTo>
                    <a:pt x="3417" y="101043"/>
                  </a:lnTo>
                  <a:lnTo>
                    <a:pt x="1518" y="112807"/>
                  </a:lnTo>
                  <a:lnTo>
                    <a:pt x="5190" y="130587"/>
                  </a:lnTo>
                  <a:lnTo>
                    <a:pt x="12562" y="143683"/>
                  </a:lnTo>
                  <a:lnTo>
                    <a:pt x="35719" y="1692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90"/>
            <p:cNvSpPr/>
            <p:nvPr/>
          </p:nvSpPr>
          <p:spPr>
            <a:xfrm>
              <a:off x="5670886" y="2983875"/>
              <a:ext cx="204849" cy="139518"/>
            </a:xfrm>
            <a:custGeom>
              <a:avLst/>
              <a:gdLst/>
              <a:ahLst/>
              <a:cxnLst/>
              <a:rect l="0" t="0" r="0" b="0"/>
              <a:pathLst>
                <a:path w="204849" h="139518">
                  <a:moveTo>
                    <a:pt x="115551" y="25429"/>
                  </a:moveTo>
                  <a:lnTo>
                    <a:pt x="115551" y="20689"/>
                  </a:lnTo>
                  <a:lnTo>
                    <a:pt x="114559" y="19293"/>
                  </a:lnTo>
                  <a:lnTo>
                    <a:pt x="112906" y="18361"/>
                  </a:lnTo>
                  <a:lnTo>
                    <a:pt x="110811" y="17741"/>
                  </a:lnTo>
                  <a:lnTo>
                    <a:pt x="109414" y="16335"/>
                  </a:lnTo>
                  <a:lnTo>
                    <a:pt x="107863" y="12127"/>
                  </a:lnTo>
                  <a:lnTo>
                    <a:pt x="106456" y="10608"/>
                  </a:lnTo>
                  <a:lnTo>
                    <a:pt x="90471" y="1700"/>
                  </a:lnTo>
                  <a:lnTo>
                    <a:pt x="80923" y="0"/>
                  </a:lnTo>
                  <a:lnTo>
                    <a:pt x="72710" y="1891"/>
                  </a:lnTo>
                  <a:lnTo>
                    <a:pt x="28715" y="25514"/>
                  </a:lnTo>
                  <a:lnTo>
                    <a:pt x="21395" y="32412"/>
                  </a:lnTo>
                  <a:lnTo>
                    <a:pt x="3530" y="58340"/>
                  </a:lnTo>
                  <a:lnTo>
                    <a:pt x="0" y="85375"/>
                  </a:lnTo>
                  <a:lnTo>
                    <a:pt x="2349" y="94405"/>
                  </a:lnTo>
                  <a:lnTo>
                    <a:pt x="4364" y="98202"/>
                  </a:lnTo>
                  <a:lnTo>
                    <a:pt x="32899" y="122299"/>
                  </a:lnTo>
                  <a:lnTo>
                    <a:pt x="44421" y="128014"/>
                  </a:lnTo>
                  <a:lnTo>
                    <a:pt x="81048" y="138121"/>
                  </a:lnTo>
                  <a:lnTo>
                    <a:pt x="106981" y="139517"/>
                  </a:lnTo>
                  <a:lnTo>
                    <a:pt x="151318" y="133695"/>
                  </a:lnTo>
                  <a:lnTo>
                    <a:pt x="185014" y="125676"/>
                  </a:lnTo>
                  <a:lnTo>
                    <a:pt x="204848" y="1147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91"/>
            <p:cNvSpPr/>
            <p:nvPr/>
          </p:nvSpPr>
          <p:spPr>
            <a:xfrm>
              <a:off x="5920387" y="2794992"/>
              <a:ext cx="17856" cy="285751"/>
            </a:xfrm>
            <a:custGeom>
              <a:avLst/>
              <a:gdLst/>
              <a:ahLst/>
              <a:cxnLst/>
              <a:rect l="0" t="0" r="0" b="0"/>
              <a:pathLst>
                <a:path w="17856" h="285751">
                  <a:moveTo>
                    <a:pt x="17855" y="0"/>
                  </a:moveTo>
                  <a:lnTo>
                    <a:pt x="13115" y="0"/>
                  </a:lnTo>
                  <a:lnTo>
                    <a:pt x="11718" y="992"/>
                  </a:lnTo>
                  <a:lnTo>
                    <a:pt x="10787" y="2646"/>
                  </a:lnTo>
                  <a:lnTo>
                    <a:pt x="8178" y="15231"/>
                  </a:lnTo>
                  <a:lnTo>
                    <a:pt x="2861" y="24908"/>
                  </a:lnTo>
                  <a:lnTo>
                    <a:pt x="247" y="64041"/>
                  </a:lnTo>
                  <a:lnTo>
                    <a:pt x="28" y="107358"/>
                  </a:lnTo>
                  <a:lnTo>
                    <a:pt x="0" y="151831"/>
                  </a:lnTo>
                  <a:lnTo>
                    <a:pt x="2643" y="178601"/>
                  </a:lnTo>
                  <a:lnTo>
                    <a:pt x="8098" y="217107"/>
                  </a:lnTo>
                  <a:lnTo>
                    <a:pt x="8853" y="260015"/>
                  </a:lnTo>
                  <a:lnTo>
                    <a:pt x="8925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92"/>
            <p:cNvSpPr/>
            <p:nvPr/>
          </p:nvSpPr>
          <p:spPr>
            <a:xfrm>
              <a:off x="5777507" y="2911088"/>
              <a:ext cx="669072" cy="222696"/>
            </a:xfrm>
            <a:custGeom>
              <a:avLst/>
              <a:gdLst/>
              <a:ahLst/>
              <a:cxnLst/>
              <a:rect l="0" t="0" r="0" b="0"/>
              <a:pathLst>
                <a:path w="669072" h="222696">
                  <a:moveTo>
                    <a:pt x="0" y="8920"/>
                  </a:moveTo>
                  <a:lnTo>
                    <a:pt x="13303" y="8920"/>
                  </a:lnTo>
                  <a:lnTo>
                    <a:pt x="18480" y="6274"/>
                  </a:lnTo>
                  <a:lnTo>
                    <a:pt x="21250" y="4179"/>
                  </a:lnTo>
                  <a:lnTo>
                    <a:pt x="29619" y="1851"/>
                  </a:lnTo>
                  <a:lnTo>
                    <a:pt x="73367" y="99"/>
                  </a:lnTo>
                  <a:lnTo>
                    <a:pt x="117497" y="0"/>
                  </a:lnTo>
                  <a:lnTo>
                    <a:pt x="160921" y="7059"/>
                  </a:lnTo>
                  <a:lnTo>
                    <a:pt x="204616" y="11402"/>
                  </a:lnTo>
                  <a:lnTo>
                    <a:pt x="223015" y="15939"/>
                  </a:lnTo>
                  <a:lnTo>
                    <a:pt x="245849" y="18590"/>
                  </a:lnTo>
                  <a:lnTo>
                    <a:pt x="255627" y="24904"/>
                  </a:lnTo>
                  <a:lnTo>
                    <a:pt x="273812" y="42750"/>
                  </a:lnTo>
                  <a:lnTo>
                    <a:pt x="281773" y="56757"/>
                  </a:lnTo>
                  <a:lnTo>
                    <a:pt x="284571" y="68624"/>
                  </a:lnTo>
                  <a:lnTo>
                    <a:pt x="288164" y="89909"/>
                  </a:lnTo>
                  <a:lnTo>
                    <a:pt x="292749" y="107330"/>
                  </a:lnTo>
                  <a:lnTo>
                    <a:pt x="297156" y="142881"/>
                  </a:lnTo>
                  <a:lnTo>
                    <a:pt x="310510" y="185420"/>
                  </a:lnTo>
                  <a:lnTo>
                    <a:pt x="312537" y="196426"/>
                  </a:lnTo>
                  <a:lnTo>
                    <a:pt x="312539" y="154139"/>
                  </a:lnTo>
                  <a:lnTo>
                    <a:pt x="313532" y="130091"/>
                  </a:lnTo>
                  <a:lnTo>
                    <a:pt x="328353" y="86452"/>
                  </a:lnTo>
                  <a:lnTo>
                    <a:pt x="333789" y="78767"/>
                  </a:lnTo>
                  <a:lnTo>
                    <a:pt x="355381" y="60035"/>
                  </a:lnTo>
                  <a:lnTo>
                    <a:pt x="363329" y="50489"/>
                  </a:lnTo>
                  <a:lnTo>
                    <a:pt x="377970" y="40529"/>
                  </a:lnTo>
                  <a:lnTo>
                    <a:pt x="411373" y="28923"/>
                  </a:lnTo>
                  <a:lnTo>
                    <a:pt x="449317" y="26816"/>
                  </a:lnTo>
                  <a:lnTo>
                    <a:pt x="455350" y="29442"/>
                  </a:lnTo>
                  <a:lnTo>
                    <a:pt x="458348" y="31531"/>
                  </a:lnTo>
                  <a:lnTo>
                    <a:pt x="461680" y="36498"/>
                  </a:lnTo>
                  <a:lnTo>
                    <a:pt x="463554" y="44872"/>
                  </a:lnTo>
                  <a:lnTo>
                    <a:pt x="463818" y="47771"/>
                  </a:lnTo>
                  <a:lnTo>
                    <a:pt x="455768" y="87711"/>
                  </a:lnTo>
                  <a:lnTo>
                    <a:pt x="447758" y="122152"/>
                  </a:lnTo>
                  <a:lnTo>
                    <a:pt x="453865" y="152003"/>
                  </a:lnTo>
                  <a:lnTo>
                    <a:pt x="467509" y="184172"/>
                  </a:lnTo>
                  <a:lnTo>
                    <a:pt x="476003" y="193635"/>
                  </a:lnTo>
                  <a:lnTo>
                    <a:pt x="494588" y="204541"/>
                  </a:lnTo>
                  <a:lnTo>
                    <a:pt x="530100" y="219154"/>
                  </a:lnTo>
                  <a:lnTo>
                    <a:pt x="571928" y="222695"/>
                  </a:lnTo>
                  <a:lnTo>
                    <a:pt x="593676" y="218333"/>
                  </a:lnTo>
                  <a:lnTo>
                    <a:pt x="629285" y="198052"/>
                  </a:lnTo>
                  <a:lnTo>
                    <a:pt x="649721" y="180114"/>
                  </a:lnTo>
                  <a:lnTo>
                    <a:pt x="662256" y="158532"/>
                  </a:lnTo>
                  <a:lnTo>
                    <a:pt x="667513" y="138026"/>
                  </a:lnTo>
                  <a:lnTo>
                    <a:pt x="669071" y="114642"/>
                  </a:lnTo>
                  <a:lnTo>
                    <a:pt x="664144" y="100225"/>
                  </a:lnTo>
                  <a:lnTo>
                    <a:pt x="644811" y="74800"/>
                  </a:lnTo>
                  <a:lnTo>
                    <a:pt x="605359" y="46408"/>
                  </a:lnTo>
                  <a:lnTo>
                    <a:pt x="564996" y="36830"/>
                  </a:lnTo>
                  <a:lnTo>
                    <a:pt x="524685" y="29058"/>
                  </a:lnTo>
                  <a:lnTo>
                    <a:pt x="480302" y="27079"/>
                  </a:lnTo>
                  <a:lnTo>
                    <a:pt x="456836" y="27860"/>
                  </a:lnTo>
                  <a:lnTo>
                    <a:pt x="428625" y="357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93"/>
            <p:cNvSpPr/>
            <p:nvPr/>
          </p:nvSpPr>
          <p:spPr>
            <a:xfrm>
              <a:off x="6429375" y="2911078"/>
              <a:ext cx="230772" cy="169474"/>
            </a:xfrm>
            <a:custGeom>
              <a:avLst/>
              <a:gdLst/>
              <a:ahLst/>
              <a:cxnLst/>
              <a:rect l="0" t="0" r="0" b="0"/>
              <a:pathLst>
                <a:path w="230772" h="169474">
                  <a:moveTo>
                    <a:pt x="0" y="0"/>
                  </a:moveTo>
                  <a:lnTo>
                    <a:pt x="12428" y="0"/>
                  </a:lnTo>
                  <a:lnTo>
                    <a:pt x="18092" y="2646"/>
                  </a:lnTo>
                  <a:lnTo>
                    <a:pt x="43449" y="25731"/>
                  </a:lnTo>
                  <a:lnTo>
                    <a:pt x="58705" y="48996"/>
                  </a:lnTo>
                  <a:lnTo>
                    <a:pt x="68628" y="78580"/>
                  </a:lnTo>
                  <a:lnTo>
                    <a:pt x="71272" y="121934"/>
                  </a:lnTo>
                  <a:lnTo>
                    <a:pt x="71423" y="150060"/>
                  </a:lnTo>
                  <a:lnTo>
                    <a:pt x="68785" y="158636"/>
                  </a:lnTo>
                  <a:lnTo>
                    <a:pt x="63748" y="167485"/>
                  </a:lnTo>
                  <a:lnTo>
                    <a:pt x="62342" y="168212"/>
                  </a:lnTo>
                  <a:lnTo>
                    <a:pt x="54928" y="169473"/>
                  </a:lnTo>
                  <a:lnTo>
                    <a:pt x="54477" y="168544"/>
                  </a:lnTo>
                  <a:lnTo>
                    <a:pt x="53588" y="127422"/>
                  </a:lnTo>
                  <a:lnTo>
                    <a:pt x="54572" y="97930"/>
                  </a:lnTo>
                  <a:lnTo>
                    <a:pt x="71670" y="53735"/>
                  </a:lnTo>
                  <a:lnTo>
                    <a:pt x="87343" y="24826"/>
                  </a:lnTo>
                  <a:lnTo>
                    <a:pt x="97027" y="16656"/>
                  </a:lnTo>
                  <a:lnTo>
                    <a:pt x="107946" y="12364"/>
                  </a:lnTo>
                  <a:lnTo>
                    <a:pt x="148874" y="9130"/>
                  </a:lnTo>
                  <a:lnTo>
                    <a:pt x="172650" y="9962"/>
                  </a:lnTo>
                  <a:lnTo>
                    <a:pt x="189510" y="16071"/>
                  </a:lnTo>
                  <a:lnTo>
                    <a:pt x="197666" y="21364"/>
                  </a:lnTo>
                  <a:lnTo>
                    <a:pt x="217134" y="46430"/>
                  </a:lnTo>
                  <a:lnTo>
                    <a:pt x="220527" y="55693"/>
                  </a:lnTo>
                  <a:lnTo>
                    <a:pt x="230771" y="95374"/>
                  </a:lnTo>
                  <a:lnTo>
                    <a:pt x="228903" y="104566"/>
                  </a:lnTo>
                  <a:lnTo>
                    <a:pt x="225758" y="112950"/>
                  </a:lnTo>
                  <a:lnTo>
                    <a:pt x="223241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94"/>
            <p:cNvSpPr/>
            <p:nvPr/>
          </p:nvSpPr>
          <p:spPr>
            <a:xfrm>
              <a:off x="6679405" y="2947564"/>
              <a:ext cx="205384" cy="217499"/>
            </a:xfrm>
            <a:custGeom>
              <a:avLst/>
              <a:gdLst/>
              <a:ahLst/>
              <a:cxnLst/>
              <a:rect l="0" t="0" r="0" b="0"/>
              <a:pathLst>
                <a:path w="205384" h="217499">
                  <a:moveTo>
                    <a:pt x="205383" y="34951"/>
                  </a:moveTo>
                  <a:lnTo>
                    <a:pt x="205383" y="30211"/>
                  </a:lnTo>
                  <a:lnTo>
                    <a:pt x="204392" y="28815"/>
                  </a:lnTo>
                  <a:lnTo>
                    <a:pt x="202738" y="27883"/>
                  </a:lnTo>
                  <a:lnTo>
                    <a:pt x="200644" y="27263"/>
                  </a:lnTo>
                  <a:lnTo>
                    <a:pt x="158403" y="5063"/>
                  </a:lnTo>
                  <a:lnTo>
                    <a:pt x="118426" y="0"/>
                  </a:lnTo>
                  <a:lnTo>
                    <a:pt x="105220" y="566"/>
                  </a:lnTo>
                  <a:lnTo>
                    <a:pt x="87622" y="6463"/>
                  </a:lnTo>
                  <a:lnTo>
                    <a:pt x="79293" y="11707"/>
                  </a:lnTo>
                  <a:lnTo>
                    <a:pt x="74929" y="17344"/>
                  </a:lnTo>
                  <a:lnTo>
                    <a:pt x="73766" y="20236"/>
                  </a:lnTo>
                  <a:lnTo>
                    <a:pt x="75118" y="28743"/>
                  </a:lnTo>
                  <a:lnTo>
                    <a:pt x="92489" y="72593"/>
                  </a:lnTo>
                  <a:lnTo>
                    <a:pt x="114254" y="112926"/>
                  </a:lnTo>
                  <a:lnTo>
                    <a:pt x="130728" y="150906"/>
                  </a:lnTo>
                  <a:lnTo>
                    <a:pt x="140183" y="177213"/>
                  </a:lnTo>
                  <a:lnTo>
                    <a:pt x="140686" y="189460"/>
                  </a:lnTo>
                  <a:lnTo>
                    <a:pt x="137604" y="201518"/>
                  </a:lnTo>
                  <a:lnTo>
                    <a:pt x="134400" y="205527"/>
                  </a:lnTo>
                  <a:lnTo>
                    <a:pt x="109409" y="217230"/>
                  </a:lnTo>
                  <a:lnTo>
                    <a:pt x="95261" y="217498"/>
                  </a:lnTo>
                  <a:lnTo>
                    <a:pt x="53188" y="206937"/>
                  </a:lnTo>
                  <a:lnTo>
                    <a:pt x="9081" y="190667"/>
                  </a:lnTo>
                  <a:lnTo>
                    <a:pt x="0" y="1867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SMARTInkShape-Group41"/>
          <p:cNvGrpSpPr/>
          <p:nvPr/>
        </p:nvGrpSpPr>
        <p:grpSpPr>
          <a:xfrm>
            <a:off x="6072187" y="1812726"/>
            <a:ext cx="1497902" cy="330400"/>
            <a:chOff x="6072187" y="1812726"/>
            <a:chExt cx="1497902" cy="330400"/>
          </a:xfrm>
        </p:grpSpPr>
        <p:sp>
          <p:nvSpPr>
            <p:cNvPr id="79" name="SMARTInkShape-295"/>
            <p:cNvSpPr/>
            <p:nvPr/>
          </p:nvSpPr>
          <p:spPr>
            <a:xfrm>
              <a:off x="6679405" y="1919883"/>
              <a:ext cx="526165" cy="178429"/>
            </a:xfrm>
            <a:custGeom>
              <a:avLst/>
              <a:gdLst/>
              <a:ahLst/>
              <a:cxnLst/>
              <a:rect l="0" t="0" r="0" b="0"/>
              <a:pathLst>
                <a:path w="526165" h="178429">
                  <a:moveTo>
                    <a:pt x="0" y="0"/>
                  </a:moveTo>
                  <a:lnTo>
                    <a:pt x="39148" y="0"/>
                  </a:lnTo>
                  <a:lnTo>
                    <a:pt x="80395" y="0"/>
                  </a:lnTo>
                  <a:lnTo>
                    <a:pt x="123157" y="0"/>
                  </a:lnTo>
                  <a:lnTo>
                    <a:pt x="135105" y="992"/>
                  </a:lnTo>
                  <a:lnTo>
                    <a:pt x="153504" y="7067"/>
                  </a:lnTo>
                  <a:lnTo>
                    <a:pt x="163474" y="9094"/>
                  </a:lnTo>
                  <a:lnTo>
                    <a:pt x="177959" y="15834"/>
                  </a:lnTo>
                  <a:lnTo>
                    <a:pt x="195116" y="22199"/>
                  </a:lnTo>
                  <a:lnTo>
                    <a:pt x="203466" y="30041"/>
                  </a:lnTo>
                  <a:lnTo>
                    <a:pt x="235116" y="70126"/>
                  </a:lnTo>
                  <a:lnTo>
                    <a:pt x="239329" y="86814"/>
                  </a:lnTo>
                  <a:lnTo>
                    <a:pt x="243515" y="116151"/>
                  </a:lnTo>
                  <a:lnTo>
                    <a:pt x="248745" y="135170"/>
                  </a:lnTo>
                  <a:lnTo>
                    <a:pt x="250770" y="148482"/>
                  </a:lnTo>
                  <a:lnTo>
                    <a:pt x="257050" y="160666"/>
                  </a:lnTo>
                  <a:lnTo>
                    <a:pt x="258585" y="167886"/>
                  </a:lnTo>
                  <a:lnTo>
                    <a:pt x="258710" y="167487"/>
                  </a:lnTo>
                  <a:lnTo>
                    <a:pt x="258961" y="124175"/>
                  </a:lnTo>
                  <a:lnTo>
                    <a:pt x="258961" y="82439"/>
                  </a:lnTo>
                  <a:lnTo>
                    <a:pt x="259954" y="59620"/>
                  </a:lnTo>
                  <a:lnTo>
                    <a:pt x="266091" y="48533"/>
                  </a:lnTo>
                  <a:lnTo>
                    <a:pt x="275212" y="37602"/>
                  </a:lnTo>
                  <a:lnTo>
                    <a:pt x="289770" y="29954"/>
                  </a:lnTo>
                  <a:lnTo>
                    <a:pt x="305874" y="27414"/>
                  </a:lnTo>
                  <a:lnTo>
                    <a:pt x="311072" y="27205"/>
                  </a:lnTo>
                  <a:lnTo>
                    <a:pt x="319494" y="29620"/>
                  </a:lnTo>
                  <a:lnTo>
                    <a:pt x="326545" y="33008"/>
                  </a:lnTo>
                  <a:lnTo>
                    <a:pt x="336092" y="35908"/>
                  </a:lnTo>
                  <a:lnTo>
                    <a:pt x="351200" y="48042"/>
                  </a:lnTo>
                  <a:lnTo>
                    <a:pt x="354528" y="53763"/>
                  </a:lnTo>
                  <a:lnTo>
                    <a:pt x="356662" y="65520"/>
                  </a:lnTo>
                  <a:lnTo>
                    <a:pt x="357143" y="91035"/>
                  </a:lnTo>
                  <a:lnTo>
                    <a:pt x="349496" y="122453"/>
                  </a:lnTo>
                  <a:lnTo>
                    <a:pt x="351455" y="131483"/>
                  </a:lnTo>
                  <a:lnTo>
                    <a:pt x="369282" y="162325"/>
                  </a:lnTo>
                  <a:lnTo>
                    <a:pt x="382820" y="172230"/>
                  </a:lnTo>
                  <a:lnTo>
                    <a:pt x="399399" y="176708"/>
                  </a:lnTo>
                  <a:lnTo>
                    <a:pt x="442315" y="178428"/>
                  </a:lnTo>
                  <a:lnTo>
                    <a:pt x="486811" y="170891"/>
                  </a:lnTo>
                  <a:lnTo>
                    <a:pt x="499465" y="164917"/>
                  </a:lnTo>
                  <a:lnTo>
                    <a:pt x="510711" y="155648"/>
                  </a:lnTo>
                  <a:lnTo>
                    <a:pt x="521629" y="140265"/>
                  </a:lnTo>
                  <a:lnTo>
                    <a:pt x="524531" y="132455"/>
                  </a:lnTo>
                  <a:lnTo>
                    <a:pt x="526164" y="117739"/>
                  </a:lnTo>
                  <a:lnTo>
                    <a:pt x="521908" y="100811"/>
                  </a:lnTo>
                  <a:lnTo>
                    <a:pt x="514402" y="91768"/>
                  </a:lnTo>
                  <a:lnTo>
                    <a:pt x="486702" y="69595"/>
                  </a:lnTo>
                  <a:lnTo>
                    <a:pt x="445901" y="58700"/>
                  </a:lnTo>
                  <a:lnTo>
                    <a:pt x="419523" y="55095"/>
                  </a:lnTo>
                  <a:lnTo>
                    <a:pt x="378532" y="61400"/>
                  </a:lnTo>
                  <a:lnTo>
                    <a:pt x="368989" y="64661"/>
                  </a:lnTo>
                  <a:lnTo>
                    <a:pt x="365056" y="66920"/>
                  </a:lnTo>
                  <a:lnTo>
                    <a:pt x="362434" y="69418"/>
                  </a:lnTo>
                  <a:lnTo>
                    <a:pt x="357188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96"/>
            <p:cNvSpPr/>
            <p:nvPr/>
          </p:nvSpPr>
          <p:spPr>
            <a:xfrm>
              <a:off x="7215200" y="1929438"/>
              <a:ext cx="160266" cy="159584"/>
            </a:xfrm>
            <a:custGeom>
              <a:avLst/>
              <a:gdLst/>
              <a:ahLst/>
              <a:cxnLst/>
              <a:rect l="0" t="0" r="0" b="0"/>
              <a:pathLst>
                <a:path w="160266" h="159584">
                  <a:moveTo>
                    <a:pt x="26776" y="61882"/>
                  </a:moveTo>
                  <a:lnTo>
                    <a:pt x="26776" y="87613"/>
                  </a:lnTo>
                  <a:lnTo>
                    <a:pt x="24131" y="95808"/>
                  </a:lnTo>
                  <a:lnTo>
                    <a:pt x="20640" y="103749"/>
                  </a:lnTo>
                  <a:lnTo>
                    <a:pt x="16927" y="139007"/>
                  </a:lnTo>
                  <a:lnTo>
                    <a:pt x="8147" y="151126"/>
                  </a:lnTo>
                  <a:lnTo>
                    <a:pt x="466" y="159583"/>
                  </a:lnTo>
                  <a:lnTo>
                    <a:pt x="0" y="134364"/>
                  </a:lnTo>
                  <a:lnTo>
                    <a:pt x="9082" y="93519"/>
                  </a:lnTo>
                  <a:lnTo>
                    <a:pt x="17939" y="50794"/>
                  </a:lnTo>
                  <a:lnTo>
                    <a:pt x="24708" y="33351"/>
                  </a:lnTo>
                  <a:lnTo>
                    <a:pt x="43543" y="10072"/>
                  </a:lnTo>
                  <a:lnTo>
                    <a:pt x="54402" y="4129"/>
                  </a:lnTo>
                  <a:lnTo>
                    <a:pt x="83441" y="0"/>
                  </a:lnTo>
                  <a:lnTo>
                    <a:pt x="100231" y="552"/>
                  </a:lnTo>
                  <a:lnTo>
                    <a:pt x="108371" y="4197"/>
                  </a:lnTo>
                  <a:lnTo>
                    <a:pt x="144100" y="32389"/>
                  </a:lnTo>
                  <a:lnTo>
                    <a:pt x="158410" y="68356"/>
                  </a:lnTo>
                  <a:lnTo>
                    <a:pt x="160265" y="86974"/>
                  </a:lnTo>
                  <a:lnTo>
                    <a:pt x="157872" y="95523"/>
                  </a:lnTo>
                  <a:lnTo>
                    <a:pt x="154494" y="103623"/>
                  </a:lnTo>
                  <a:lnTo>
                    <a:pt x="151601" y="118347"/>
                  </a:lnTo>
                  <a:lnTo>
                    <a:pt x="142862" y="133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97"/>
            <p:cNvSpPr/>
            <p:nvPr/>
          </p:nvSpPr>
          <p:spPr>
            <a:xfrm>
              <a:off x="7430467" y="1919996"/>
              <a:ext cx="139622" cy="223130"/>
            </a:xfrm>
            <a:custGeom>
              <a:avLst/>
              <a:gdLst/>
              <a:ahLst/>
              <a:cxnLst/>
              <a:rect l="0" t="0" r="0" b="0"/>
              <a:pathLst>
                <a:path w="139622" h="223130">
                  <a:moveTo>
                    <a:pt x="88329" y="44535"/>
                  </a:moveTo>
                  <a:lnTo>
                    <a:pt x="96018" y="36847"/>
                  </a:lnTo>
                  <a:lnTo>
                    <a:pt x="96891" y="31233"/>
                  </a:lnTo>
                  <a:lnTo>
                    <a:pt x="97227" y="14647"/>
                  </a:lnTo>
                  <a:lnTo>
                    <a:pt x="96246" y="12703"/>
                  </a:lnTo>
                  <a:lnTo>
                    <a:pt x="94598" y="11408"/>
                  </a:lnTo>
                  <a:lnTo>
                    <a:pt x="89131" y="9968"/>
                  </a:lnTo>
                  <a:lnTo>
                    <a:pt x="69453" y="6398"/>
                  </a:lnTo>
                  <a:lnTo>
                    <a:pt x="57119" y="2781"/>
                  </a:lnTo>
                  <a:lnTo>
                    <a:pt x="15556" y="56"/>
                  </a:lnTo>
                  <a:lnTo>
                    <a:pt x="10047" y="0"/>
                  </a:lnTo>
                  <a:lnTo>
                    <a:pt x="6376" y="1946"/>
                  </a:lnTo>
                  <a:lnTo>
                    <a:pt x="3928" y="5229"/>
                  </a:lnTo>
                  <a:lnTo>
                    <a:pt x="483" y="16683"/>
                  </a:lnTo>
                  <a:lnTo>
                    <a:pt x="0" y="20014"/>
                  </a:lnTo>
                  <a:lnTo>
                    <a:pt x="4060" y="34183"/>
                  </a:lnTo>
                  <a:lnTo>
                    <a:pt x="38197" y="75384"/>
                  </a:lnTo>
                  <a:lnTo>
                    <a:pt x="73488" y="119122"/>
                  </a:lnTo>
                  <a:lnTo>
                    <a:pt x="109170" y="162698"/>
                  </a:lnTo>
                  <a:lnTo>
                    <a:pt x="134191" y="193245"/>
                  </a:lnTo>
                  <a:lnTo>
                    <a:pt x="139621" y="206447"/>
                  </a:lnTo>
                  <a:lnTo>
                    <a:pt x="139391" y="210023"/>
                  </a:lnTo>
                  <a:lnTo>
                    <a:pt x="136490" y="216643"/>
                  </a:lnTo>
                  <a:lnTo>
                    <a:pt x="133334" y="218805"/>
                  </a:lnTo>
                  <a:lnTo>
                    <a:pt x="124538" y="221207"/>
                  </a:lnTo>
                  <a:lnTo>
                    <a:pt x="84572" y="222876"/>
                  </a:lnTo>
                  <a:lnTo>
                    <a:pt x="52610" y="2231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98"/>
            <p:cNvSpPr/>
            <p:nvPr/>
          </p:nvSpPr>
          <p:spPr>
            <a:xfrm>
              <a:off x="6081117" y="2009179"/>
              <a:ext cx="142876" cy="62509"/>
            </a:xfrm>
            <a:custGeom>
              <a:avLst/>
              <a:gdLst/>
              <a:ahLst/>
              <a:cxnLst/>
              <a:rect l="0" t="0" r="0" b="0"/>
              <a:pathLst>
                <a:path w="142876" h="62509">
                  <a:moveTo>
                    <a:pt x="0" y="62508"/>
                  </a:moveTo>
                  <a:lnTo>
                    <a:pt x="0" y="57768"/>
                  </a:lnTo>
                  <a:lnTo>
                    <a:pt x="992" y="56371"/>
                  </a:lnTo>
                  <a:lnTo>
                    <a:pt x="2645" y="55441"/>
                  </a:lnTo>
                  <a:lnTo>
                    <a:pt x="45456" y="38369"/>
                  </a:lnTo>
                  <a:lnTo>
                    <a:pt x="81845" y="23770"/>
                  </a:lnTo>
                  <a:lnTo>
                    <a:pt x="122564" y="892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99"/>
            <p:cNvSpPr/>
            <p:nvPr/>
          </p:nvSpPr>
          <p:spPr>
            <a:xfrm>
              <a:off x="6072187" y="2009179"/>
              <a:ext cx="17860" cy="1"/>
            </a:xfrm>
            <a:custGeom>
              <a:avLst/>
              <a:gdLst/>
              <a:ahLst/>
              <a:cxnLst/>
              <a:rect l="0" t="0" r="0" b="0"/>
              <a:pathLst>
                <a:path w="17860" h="1">
                  <a:moveTo>
                    <a:pt x="0" y="0"/>
                  </a:moveTo>
                  <a:lnTo>
                    <a:pt x="1785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00"/>
            <p:cNvSpPr/>
            <p:nvPr/>
          </p:nvSpPr>
          <p:spPr>
            <a:xfrm>
              <a:off x="6072379" y="1946816"/>
              <a:ext cx="133386" cy="168987"/>
            </a:xfrm>
            <a:custGeom>
              <a:avLst/>
              <a:gdLst/>
              <a:ahLst/>
              <a:cxnLst/>
              <a:rect l="0" t="0" r="0" b="0"/>
              <a:pathLst>
                <a:path w="133386" h="168987">
                  <a:moveTo>
                    <a:pt x="124824" y="26645"/>
                  </a:moveTo>
                  <a:lnTo>
                    <a:pt x="124824" y="18956"/>
                  </a:lnTo>
                  <a:lnTo>
                    <a:pt x="130960" y="10831"/>
                  </a:lnTo>
                  <a:lnTo>
                    <a:pt x="133385" y="1497"/>
                  </a:lnTo>
                  <a:lnTo>
                    <a:pt x="132516" y="950"/>
                  </a:lnTo>
                  <a:lnTo>
                    <a:pt x="126033" y="0"/>
                  </a:lnTo>
                  <a:lnTo>
                    <a:pt x="84706" y="29911"/>
                  </a:lnTo>
                  <a:lnTo>
                    <a:pt x="48618" y="51868"/>
                  </a:lnTo>
                  <a:lnTo>
                    <a:pt x="14925" y="92212"/>
                  </a:lnTo>
                  <a:lnTo>
                    <a:pt x="4728" y="109021"/>
                  </a:lnTo>
                  <a:lnTo>
                    <a:pt x="1266" y="121718"/>
                  </a:lnTo>
                  <a:lnTo>
                    <a:pt x="0" y="144312"/>
                  </a:lnTo>
                  <a:lnTo>
                    <a:pt x="1920" y="147754"/>
                  </a:lnTo>
                  <a:lnTo>
                    <a:pt x="19942" y="163444"/>
                  </a:lnTo>
                  <a:lnTo>
                    <a:pt x="28931" y="166819"/>
                  </a:lnTo>
                  <a:lnTo>
                    <a:pt x="55611" y="168986"/>
                  </a:lnTo>
                  <a:lnTo>
                    <a:pt x="76094" y="164621"/>
                  </a:lnTo>
                  <a:lnTo>
                    <a:pt x="118716" y="145567"/>
                  </a:lnTo>
                  <a:lnTo>
                    <a:pt x="124824" y="142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301"/>
            <p:cNvSpPr/>
            <p:nvPr/>
          </p:nvSpPr>
          <p:spPr>
            <a:xfrm>
              <a:off x="6277570" y="1839515"/>
              <a:ext cx="8931" cy="232173"/>
            </a:xfrm>
            <a:custGeom>
              <a:avLst/>
              <a:gdLst/>
              <a:ahLst/>
              <a:cxnLst/>
              <a:rect l="0" t="0" r="0" b="0"/>
              <a:pathLst>
                <a:path w="8931" h="232173">
                  <a:moveTo>
                    <a:pt x="8930" y="0"/>
                  </a:moveTo>
                  <a:lnTo>
                    <a:pt x="8930" y="39293"/>
                  </a:lnTo>
                  <a:lnTo>
                    <a:pt x="8930" y="81923"/>
                  </a:lnTo>
                  <a:lnTo>
                    <a:pt x="8930" y="122575"/>
                  </a:lnTo>
                  <a:lnTo>
                    <a:pt x="7938" y="160597"/>
                  </a:lnTo>
                  <a:lnTo>
                    <a:pt x="828" y="200149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302"/>
            <p:cNvSpPr/>
            <p:nvPr/>
          </p:nvSpPr>
          <p:spPr>
            <a:xfrm>
              <a:off x="6353496" y="1928826"/>
              <a:ext cx="138220" cy="142862"/>
            </a:xfrm>
            <a:custGeom>
              <a:avLst/>
              <a:gdLst/>
              <a:ahLst/>
              <a:cxnLst/>
              <a:rect l="0" t="0" r="0" b="0"/>
              <a:pathLst>
                <a:path w="138220" h="142862">
                  <a:moveTo>
                    <a:pt x="4441" y="62494"/>
                  </a:moveTo>
                  <a:lnTo>
                    <a:pt x="9181" y="62494"/>
                  </a:lnTo>
                  <a:lnTo>
                    <a:pt x="14154" y="59848"/>
                  </a:lnTo>
                  <a:lnTo>
                    <a:pt x="16870" y="57754"/>
                  </a:lnTo>
                  <a:lnTo>
                    <a:pt x="60548" y="46681"/>
                  </a:lnTo>
                  <a:lnTo>
                    <a:pt x="84720" y="38167"/>
                  </a:lnTo>
                  <a:lnTo>
                    <a:pt x="102641" y="33789"/>
                  </a:lnTo>
                  <a:lnTo>
                    <a:pt x="117873" y="26208"/>
                  </a:lnTo>
                  <a:lnTo>
                    <a:pt x="131909" y="14757"/>
                  </a:lnTo>
                  <a:lnTo>
                    <a:pt x="135508" y="8866"/>
                  </a:lnTo>
                  <a:lnTo>
                    <a:pt x="138219" y="506"/>
                  </a:lnTo>
                  <a:lnTo>
                    <a:pt x="112651" y="0"/>
                  </a:lnTo>
                  <a:lnTo>
                    <a:pt x="96144" y="4731"/>
                  </a:lnTo>
                  <a:lnTo>
                    <a:pt x="53257" y="28666"/>
                  </a:lnTo>
                  <a:lnTo>
                    <a:pt x="16452" y="59945"/>
                  </a:lnTo>
                  <a:lnTo>
                    <a:pt x="9780" y="71614"/>
                  </a:lnTo>
                  <a:lnTo>
                    <a:pt x="0" y="100222"/>
                  </a:lnTo>
                  <a:lnTo>
                    <a:pt x="3660" y="123270"/>
                  </a:lnTo>
                  <a:lnTo>
                    <a:pt x="5905" y="126824"/>
                  </a:lnTo>
                  <a:lnTo>
                    <a:pt x="9386" y="129194"/>
                  </a:lnTo>
                  <a:lnTo>
                    <a:pt x="17553" y="132818"/>
                  </a:lnTo>
                  <a:lnTo>
                    <a:pt x="27729" y="139445"/>
                  </a:lnTo>
                  <a:lnTo>
                    <a:pt x="40160" y="1428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303"/>
            <p:cNvSpPr/>
            <p:nvPr/>
          </p:nvSpPr>
          <p:spPr>
            <a:xfrm>
              <a:off x="6511302" y="1928921"/>
              <a:ext cx="185964" cy="133680"/>
            </a:xfrm>
            <a:custGeom>
              <a:avLst/>
              <a:gdLst/>
              <a:ahLst/>
              <a:cxnLst/>
              <a:rect l="0" t="0" r="0" b="0"/>
              <a:pathLst>
                <a:path w="185964" h="133680">
                  <a:moveTo>
                    <a:pt x="132385" y="8821"/>
                  </a:moveTo>
                  <a:lnTo>
                    <a:pt x="132385" y="1133"/>
                  </a:lnTo>
                  <a:lnTo>
                    <a:pt x="131393" y="719"/>
                  </a:lnTo>
                  <a:lnTo>
                    <a:pt x="115215" y="0"/>
                  </a:lnTo>
                  <a:lnTo>
                    <a:pt x="93238" y="7042"/>
                  </a:lnTo>
                  <a:lnTo>
                    <a:pt x="51795" y="23809"/>
                  </a:lnTo>
                  <a:lnTo>
                    <a:pt x="31997" y="33657"/>
                  </a:lnTo>
                  <a:lnTo>
                    <a:pt x="15548" y="47709"/>
                  </a:lnTo>
                  <a:lnTo>
                    <a:pt x="3706" y="69750"/>
                  </a:lnTo>
                  <a:lnTo>
                    <a:pt x="0" y="81885"/>
                  </a:lnTo>
                  <a:lnTo>
                    <a:pt x="1779" y="91234"/>
                  </a:lnTo>
                  <a:lnTo>
                    <a:pt x="8359" y="105008"/>
                  </a:lnTo>
                  <a:lnTo>
                    <a:pt x="14755" y="112094"/>
                  </a:lnTo>
                  <a:lnTo>
                    <a:pt x="40692" y="127764"/>
                  </a:lnTo>
                  <a:lnTo>
                    <a:pt x="71167" y="132637"/>
                  </a:lnTo>
                  <a:lnTo>
                    <a:pt x="114696" y="133679"/>
                  </a:lnTo>
                  <a:lnTo>
                    <a:pt x="129814" y="128475"/>
                  </a:lnTo>
                  <a:lnTo>
                    <a:pt x="173907" y="104280"/>
                  </a:lnTo>
                  <a:lnTo>
                    <a:pt x="185963" y="981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304"/>
            <p:cNvSpPr/>
            <p:nvPr/>
          </p:nvSpPr>
          <p:spPr>
            <a:xfrm>
              <a:off x="6697265" y="1812726"/>
              <a:ext cx="62509" cy="241103"/>
            </a:xfrm>
            <a:custGeom>
              <a:avLst/>
              <a:gdLst/>
              <a:ahLst/>
              <a:cxnLst/>
              <a:rect l="0" t="0" r="0" b="0"/>
              <a:pathLst>
                <a:path w="62509" h="241103">
                  <a:moveTo>
                    <a:pt x="0" y="0"/>
                  </a:moveTo>
                  <a:lnTo>
                    <a:pt x="0" y="39148"/>
                  </a:lnTo>
                  <a:lnTo>
                    <a:pt x="992" y="80591"/>
                  </a:lnTo>
                  <a:lnTo>
                    <a:pt x="12429" y="117488"/>
                  </a:lnTo>
                  <a:lnTo>
                    <a:pt x="26859" y="160920"/>
                  </a:lnTo>
                  <a:lnTo>
                    <a:pt x="44655" y="204616"/>
                  </a:lnTo>
                  <a:lnTo>
                    <a:pt x="62508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SMARTInkShape-Group42"/>
          <p:cNvGrpSpPr/>
          <p:nvPr/>
        </p:nvGrpSpPr>
        <p:grpSpPr>
          <a:xfrm>
            <a:off x="2743334" y="5214938"/>
            <a:ext cx="783893" cy="375047"/>
            <a:chOff x="2743334" y="5214938"/>
            <a:chExt cx="783893" cy="375047"/>
          </a:xfrm>
        </p:grpSpPr>
        <p:sp>
          <p:nvSpPr>
            <p:cNvPr id="90" name="SMARTInkShape-305"/>
            <p:cNvSpPr/>
            <p:nvPr/>
          </p:nvSpPr>
          <p:spPr>
            <a:xfrm>
              <a:off x="2743334" y="5219536"/>
              <a:ext cx="239182" cy="370449"/>
            </a:xfrm>
            <a:custGeom>
              <a:avLst/>
              <a:gdLst/>
              <a:ahLst/>
              <a:cxnLst/>
              <a:rect l="0" t="0" r="0" b="0"/>
              <a:pathLst>
                <a:path w="239182" h="370449">
                  <a:moveTo>
                    <a:pt x="7010" y="31120"/>
                  </a:moveTo>
                  <a:lnTo>
                    <a:pt x="7010" y="26380"/>
                  </a:lnTo>
                  <a:lnTo>
                    <a:pt x="9656" y="21406"/>
                  </a:lnTo>
                  <a:lnTo>
                    <a:pt x="11750" y="18692"/>
                  </a:lnTo>
                  <a:lnTo>
                    <a:pt x="16723" y="15675"/>
                  </a:lnTo>
                  <a:lnTo>
                    <a:pt x="60841" y="2299"/>
                  </a:lnTo>
                  <a:lnTo>
                    <a:pt x="66709" y="0"/>
                  </a:lnTo>
                  <a:lnTo>
                    <a:pt x="81168" y="91"/>
                  </a:lnTo>
                  <a:lnTo>
                    <a:pt x="125196" y="3959"/>
                  </a:lnTo>
                  <a:lnTo>
                    <a:pt x="140896" y="5158"/>
                  </a:lnTo>
                  <a:lnTo>
                    <a:pt x="182780" y="15345"/>
                  </a:lnTo>
                  <a:lnTo>
                    <a:pt x="203215" y="31303"/>
                  </a:lnTo>
                  <a:lnTo>
                    <a:pt x="217320" y="46027"/>
                  </a:lnTo>
                  <a:lnTo>
                    <a:pt x="219543" y="51967"/>
                  </a:lnTo>
                  <a:lnTo>
                    <a:pt x="220795" y="65629"/>
                  </a:lnTo>
                  <a:lnTo>
                    <a:pt x="213587" y="94996"/>
                  </a:lnTo>
                  <a:lnTo>
                    <a:pt x="203266" y="109798"/>
                  </a:lnTo>
                  <a:lnTo>
                    <a:pt x="170442" y="149083"/>
                  </a:lnTo>
                  <a:lnTo>
                    <a:pt x="138272" y="182387"/>
                  </a:lnTo>
                  <a:lnTo>
                    <a:pt x="96946" y="218756"/>
                  </a:lnTo>
                  <a:lnTo>
                    <a:pt x="57928" y="257087"/>
                  </a:lnTo>
                  <a:lnTo>
                    <a:pt x="14739" y="300214"/>
                  </a:lnTo>
                  <a:lnTo>
                    <a:pt x="2400" y="319680"/>
                  </a:lnTo>
                  <a:lnTo>
                    <a:pt x="0" y="327379"/>
                  </a:lnTo>
                  <a:lnTo>
                    <a:pt x="352" y="330822"/>
                  </a:lnTo>
                  <a:lnTo>
                    <a:pt x="3389" y="337292"/>
                  </a:lnTo>
                  <a:lnTo>
                    <a:pt x="5588" y="339414"/>
                  </a:lnTo>
                  <a:lnTo>
                    <a:pt x="24013" y="349423"/>
                  </a:lnTo>
                  <a:lnTo>
                    <a:pt x="65081" y="358448"/>
                  </a:lnTo>
                  <a:lnTo>
                    <a:pt x="104066" y="363558"/>
                  </a:lnTo>
                  <a:lnTo>
                    <a:pt x="140723" y="369087"/>
                  </a:lnTo>
                  <a:lnTo>
                    <a:pt x="176628" y="370179"/>
                  </a:lnTo>
                  <a:lnTo>
                    <a:pt x="216576" y="370413"/>
                  </a:lnTo>
                  <a:lnTo>
                    <a:pt x="239181" y="3704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06"/>
            <p:cNvSpPr/>
            <p:nvPr/>
          </p:nvSpPr>
          <p:spPr>
            <a:xfrm>
              <a:off x="3143250" y="5429272"/>
              <a:ext cx="133946" cy="8909"/>
            </a:xfrm>
            <a:custGeom>
              <a:avLst/>
              <a:gdLst/>
              <a:ahLst/>
              <a:cxnLst/>
              <a:rect l="0" t="0" r="0" b="0"/>
              <a:pathLst>
                <a:path w="133946" h="8909">
                  <a:moveTo>
                    <a:pt x="0" y="8908"/>
                  </a:moveTo>
                  <a:lnTo>
                    <a:pt x="0" y="4167"/>
                  </a:lnTo>
                  <a:lnTo>
                    <a:pt x="992" y="2770"/>
                  </a:lnTo>
                  <a:lnTo>
                    <a:pt x="2646" y="1840"/>
                  </a:lnTo>
                  <a:lnTo>
                    <a:pt x="12429" y="346"/>
                  </a:lnTo>
                  <a:lnTo>
                    <a:pt x="54141" y="0"/>
                  </a:lnTo>
                  <a:lnTo>
                    <a:pt x="82536" y="2629"/>
                  </a:lnTo>
                  <a:lnTo>
                    <a:pt x="125832" y="8540"/>
                  </a:lnTo>
                  <a:lnTo>
                    <a:pt x="133945" y="89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07"/>
            <p:cNvSpPr/>
            <p:nvPr/>
          </p:nvSpPr>
          <p:spPr>
            <a:xfrm>
              <a:off x="3500437" y="5214938"/>
              <a:ext cx="26790" cy="339329"/>
            </a:xfrm>
            <a:custGeom>
              <a:avLst/>
              <a:gdLst/>
              <a:ahLst/>
              <a:cxnLst/>
              <a:rect l="0" t="0" r="0" b="0"/>
              <a:pathLst>
                <a:path w="26790" h="339329">
                  <a:moveTo>
                    <a:pt x="0" y="0"/>
                  </a:moveTo>
                  <a:lnTo>
                    <a:pt x="4741" y="0"/>
                  </a:lnTo>
                  <a:lnTo>
                    <a:pt x="6137" y="991"/>
                  </a:lnTo>
                  <a:lnTo>
                    <a:pt x="7068" y="2645"/>
                  </a:lnTo>
                  <a:lnTo>
                    <a:pt x="8562" y="7687"/>
                  </a:lnTo>
                  <a:lnTo>
                    <a:pt x="15045" y="46448"/>
                  </a:lnTo>
                  <a:lnTo>
                    <a:pt x="17304" y="86013"/>
                  </a:lnTo>
                  <a:lnTo>
                    <a:pt x="20341" y="126688"/>
                  </a:lnTo>
                  <a:lnTo>
                    <a:pt x="24878" y="170160"/>
                  </a:lnTo>
                  <a:lnTo>
                    <a:pt x="25940" y="200642"/>
                  </a:lnTo>
                  <a:lnTo>
                    <a:pt x="26412" y="234033"/>
                  </a:lnTo>
                  <a:lnTo>
                    <a:pt x="26622" y="266072"/>
                  </a:lnTo>
                  <a:lnTo>
                    <a:pt x="26740" y="306708"/>
                  </a:lnTo>
                  <a:lnTo>
                    <a:pt x="26789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43"/>
          <p:cNvGrpSpPr/>
          <p:nvPr/>
        </p:nvGrpSpPr>
        <p:grpSpPr>
          <a:xfrm>
            <a:off x="2580680" y="5965031"/>
            <a:ext cx="678657" cy="348259"/>
            <a:chOff x="2580680" y="5965031"/>
            <a:chExt cx="678657" cy="348259"/>
          </a:xfrm>
        </p:grpSpPr>
        <p:sp>
          <p:nvSpPr>
            <p:cNvPr id="94" name="SMARTInkShape-308"/>
            <p:cNvSpPr/>
            <p:nvPr/>
          </p:nvSpPr>
          <p:spPr>
            <a:xfrm>
              <a:off x="2580680" y="5965031"/>
              <a:ext cx="35719" cy="348259"/>
            </a:xfrm>
            <a:custGeom>
              <a:avLst/>
              <a:gdLst/>
              <a:ahLst/>
              <a:cxnLst/>
              <a:rect l="0" t="0" r="0" b="0"/>
              <a:pathLst>
                <a:path w="35719" h="348259">
                  <a:moveTo>
                    <a:pt x="0" y="0"/>
                  </a:moveTo>
                  <a:lnTo>
                    <a:pt x="0" y="42241"/>
                  </a:lnTo>
                  <a:lnTo>
                    <a:pt x="0" y="82181"/>
                  </a:lnTo>
                  <a:lnTo>
                    <a:pt x="0" y="117436"/>
                  </a:lnTo>
                  <a:lnTo>
                    <a:pt x="0" y="158943"/>
                  </a:lnTo>
                  <a:lnTo>
                    <a:pt x="0" y="196100"/>
                  </a:lnTo>
                  <a:lnTo>
                    <a:pt x="2645" y="233988"/>
                  </a:lnTo>
                  <a:lnTo>
                    <a:pt x="15445" y="276196"/>
                  </a:lnTo>
                  <a:lnTo>
                    <a:pt x="19789" y="294494"/>
                  </a:lnTo>
                  <a:lnTo>
                    <a:pt x="28820" y="320669"/>
                  </a:lnTo>
                  <a:lnTo>
                    <a:pt x="32653" y="327067"/>
                  </a:lnTo>
                  <a:lnTo>
                    <a:pt x="35112" y="339257"/>
                  </a:lnTo>
                  <a:lnTo>
                    <a:pt x="35718" y="348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09"/>
            <p:cNvSpPr/>
            <p:nvPr/>
          </p:nvSpPr>
          <p:spPr>
            <a:xfrm>
              <a:off x="2723676" y="6081276"/>
              <a:ext cx="168441" cy="212377"/>
            </a:xfrm>
            <a:custGeom>
              <a:avLst/>
              <a:gdLst/>
              <a:ahLst/>
              <a:cxnLst/>
              <a:rect l="0" t="0" r="0" b="0"/>
              <a:pathLst>
                <a:path w="168441" h="212377">
                  <a:moveTo>
                    <a:pt x="26668" y="26630"/>
                  </a:moveTo>
                  <a:lnTo>
                    <a:pt x="21927" y="26630"/>
                  </a:lnTo>
                  <a:lnTo>
                    <a:pt x="16954" y="29275"/>
                  </a:lnTo>
                  <a:lnTo>
                    <a:pt x="14239" y="31370"/>
                  </a:lnTo>
                  <a:lnTo>
                    <a:pt x="11222" y="36343"/>
                  </a:lnTo>
                  <a:lnTo>
                    <a:pt x="800" y="74635"/>
                  </a:lnTo>
                  <a:lnTo>
                    <a:pt x="0" y="99330"/>
                  </a:lnTo>
                  <a:lnTo>
                    <a:pt x="10907" y="142882"/>
                  </a:lnTo>
                  <a:lnTo>
                    <a:pt x="26852" y="175803"/>
                  </a:lnTo>
                  <a:lnTo>
                    <a:pt x="38610" y="189821"/>
                  </a:lnTo>
                  <a:lnTo>
                    <a:pt x="64125" y="208154"/>
                  </a:lnTo>
                  <a:lnTo>
                    <a:pt x="73412" y="211487"/>
                  </a:lnTo>
                  <a:lnTo>
                    <a:pt x="78666" y="212376"/>
                  </a:lnTo>
                  <a:lnTo>
                    <a:pt x="89796" y="210717"/>
                  </a:lnTo>
                  <a:lnTo>
                    <a:pt x="118031" y="198819"/>
                  </a:lnTo>
                  <a:lnTo>
                    <a:pt x="141029" y="179588"/>
                  </a:lnTo>
                  <a:lnTo>
                    <a:pt x="163176" y="145533"/>
                  </a:lnTo>
                  <a:lnTo>
                    <a:pt x="168285" y="115712"/>
                  </a:lnTo>
                  <a:lnTo>
                    <a:pt x="168440" y="71336"/>
                  </a:lnTo>
                  <a:lnTo>
                    <a:pt x="157099" y="38935"/>
                  </a:lnTo>
                  <a:lnTo>
                    <a:pt x="142683" y="18537"/>
                  </a:lnTo>
                  <a:lnTo>
                    <a:pt x="135777" y="12119"/>
                  </a:lnTo>
                  <a:lnTo>
                    <a:pt x="121725" y="3920"/>
                  </a:lnTo>
                  <a:lnTo>
                    <a:pt x="109844" y="1049"/>
                  </a:lnTo>
                  <a:lnTo>
                    <a:pt x="82808" y="0"/>
                  </a:lnTo>
                  <a:lnTo>
                    <a:pt x="59328" y="7002"/>
                  </a:lnTo>
                  <a:lnTo>
                    <a:pt x="38227" y="17939"/>
                  </a:lnTo>
                  <a:lnTo>
                    <a:pt x="14915" y="38550"/>
                  </a:lnTo>
                  <a:lnTo>
                    <a:pt x="8808" y="534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10"/>
            <p:cNvSpPr/>
            <p:nvPr/>
          </p:nvSpPr>
          <p:spPr>
            <a:xfrm>
              <a:off x="2964656" y="6081130"/>
              <a:ext cx="80368" cy="187020"/>
            </a:xfrm>
            <a:custGeom>
              <a:avLst/>
              <a:gdLst/>
              <a:ahLst/>
              <a:cxnLst/>
              <a:rect l="0" t="0" r="0" b="0"/>
              <a:pathLst>
                <a:path w="80368" h="187020">
                  <a:moveTo>
                    <a:pt x="80367" y="35706"/>
                  </a:moveTo>
                  <a:lnTo>
                    <a:pt x="80367" y="30966"/>
                  </a:lnTo>
                  <a:lnTo>
                    <a:pt x="77721" y="25992"/>
                  </a:lnTo>
                  <a:lnTo>
                    <a:pt x="74230" y="20474"/>
                  </a:lnTo>
                  <a:lnTo>
                    <a:pt x="72679" y="14715"/>
                  </a:lnTo>
                  <a:lnTo>
                    <a:pt x="66698" y="8847"/>
                  </a:lnTo>
                  <a:lnTo>
                    <a:pt x="58417" y="3925"/>
                  </a:lnTo>
                  <a:lnTo>
                    <a:pt x="48177" y="1154"/>
                  </a:lnTo>
                  <a:lnTo>
                    <a:pt x="14889" y="0"/>
                  </a:lnTo>
                  <a:lnTo>
                    <a:pt x="8933" y="2638"/>
                  </a:lnTo>
                  <a:lnTo>
                    <a:pt x="5955" y="4731"/>
                  </a:lnTo>
                  <a:lnTo>
                    <a:pt x="2647" y="9702"/>
                  </a:lnTo>
                  <a:lnTo>
                    <a:pt x="785" y="18079"/>
                  </a:lnTo>
                  <a:lnTo>
                    <a:pt x="155" y="39279"/>
                  </a:lnTo>
                  <a:lnTo>
                    <a:pt x="2715" y="49862"/>
                  </a:lnTo>
                  <a:lnTo>
                    <a:pt x="20995" y="91353"/>
                  </a:lnTo>
                  <a:lnTo>
                    <a:pt x="35740" y="121845"/>
                  </a:lnTo>
                  <a:lnTo>
                    <a:pt x="38710" y="125874"/>
                  </a:lnTo>
                  <a:lnTo>
                    <a:pt x="42009" y="135643"/>
                  </a:lnTo>
                  <a:lnTo>
                    <a:pt x="44467" y="145607"/>
                  </a:lnTo>
                  <a:lnTo>
                    <a:pt x="51485" y="160087"/>
                  </a:lnTo>
                  <a:lnTo>
                    <a:pt x="53165" y="167763"/>
                  </a:lnTo>
                  <a:lnTo>
                    <a:pt x="46456" y="179116"/>
                  </a:lnTo>
                  <a:lnTo>
                    <a:pt x="45853" y="181914"/>
                  </a:lnTo>
                  <a:lnTo>
                    <a:pt x="44460" y="183779"/>
                  </a:lnTo>
                  <a:lnTo>
                    <a:pt x="42538" y="185023"/>
                  </a:lnTo>
                  <a:lnTo>
                    <a:pt x="35094" y="186773"/>
                  </a:lnTo>
                  <a:lnTo>
                    <a:pt x="32326" y="187019"/>
                  </a:lnTo>
                  <a:lnTo>
                    <a:pt x="30480" y="186190"/>
                  </a:lnTo>
                  <a:lnTo>
                    <a:pt x="29250" y="184646"/>
                  </a:lnTo>
                  <a:lnTo>
                    <a:pt x="28430" y="182624"/>
                  </a:lnTo>
                  <a:lnTo>
                    <a:pt x="26891" y="181277"/>
                  </a:lnTo>
                  <a:lnTo>
                    <a:pt x="22535" y="179779"/>
                  </a:lnTo>
                  <a:lnTo>
                    <a:pt x="0" y="1785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11"/>
            <p:cNvSpPr/>
            <p:nvPr/>
          </p:nvSpPr>
          <p:spPr>
            <a:xfrm>
              <a:off x="3099998" y="6116881"/>
              <a:ext cx="159339" cy="142831"/>
            </a:xfrm>
            <a:custGeom>
              <a:avLst/>
              <a:gdLst/>
              <a:ahLst/>
              <a:cxnLst/>
              <a:rect l="0" t="0" r="0" b="0"/>
              <a:pathLst>
                <a:path w="159339" h="142831">
                  <a:moveTo>
                    <a:pt x="7533" y="71392"/>
                  </a:moveTo>
                  <a:lnTo>
                    <a:pt x="50983" y="71392"/>
                  </a:lnTo>
                  <a:lnTo>
                    <a:pt x="59255" y="68746"/>
                  </a:lnTo>
                  <a:lnTo>
                    <a:pt x="78808" y="55947"/>
                  </a:lnTo>
                  <a:lnTo>
                    <a:pt x="81839" y="55142"/>
                  </a:lnTo>
                  <a:lnTo>
                    <a:pt x="83859" y="53614"/>
                  </a:lnTo>
                  <a:lnTo>
                    <a:pt x="86104" y="49269"/>
                  </a:lnTo>
                  <a:lnTo>
                    <a:pt x="87854" y="23734"/>
                  </a:lnTo>
                  <a:lnTo>
                    <a:pt x="87887" y="14827"/>
                  </a:lnTo>
                  <a:lnTo>
                    <a:pt x="85248" y="8880"/>
                  </a:lnTo>
                  <a:lnTo>
                    <a:pt x="83156" y="5905"/>
                  </a:lnTo>
                  <a:lnTo>
                    <a:pt x="78185" y="2599"/>
                  </a:lnTo>
                  <a:lnTo>
                    <a:pt x="71649" y="477"/>
                  </a:lnTo>
                  <a:lnTo>
                    <a:pt x="50065" y="0"/>
                  </a:lnTo>
                  <a:lnTo>
                    <a:pt x="43634" y="2621"/>
                  </a:lnTo>
                  <a:lnTo>
                    <a:pt x="13493" y="29767"/>
                  </a:lnTo>
                  <a:lnTo>
                    <a:pt x="10182" y="35694"/>
                  </a:lnTo>
                  <a:lnTo>
                    <a:pt x="7719" y="41636"/>
                  </a:lnTo>
                  <a:lnTo>
                    <a:pt x="3316" y="47583"/>
                  </a:lnTo>
                  <a:lnTo>
                    <a:pt x="698" y="56181"/>
                  </a:lnTo>
                  <a:lnTo>
                    <a:pt x="0" y="61250"/>
                  </a:lnTo>
                  <a:lnTo>
                    <a:pt x="1870" y="69531"/>
                  </a:lnTo>
                  <a:lnTo>
                    <a:pt x="5016" y="76518"/>
                  </a:lnTo>
                  <a:lnTo>
                    <a:pt x="6415" y="82931"/>
                  </a:lnTo>
                  <a:lnTo>
                    <a:pt x="24167" y="105201"/>
                  </a:lnTo>
                  <a:lnTo>
                    <a:pt x="41106" y="121742"/>
                  </a:lnTo>
                  <a:lnTo>
                    <a:pt x="56286" y="129857"/>
                  </a:lnTo>
                  <a:lnTo>
                    <a:pt x="96896" y="140731"/>
                  </a:lnTo>
                  <a:lnTo>
                    <a:pt x="139386" y="142775"/>
                  </a:lnTo>
                  <a:lnTo>
                    <a:pt x="159338" y="1428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SMARTInkShape-Group44"/>
          <p:cNvGrpSpPr/>
          <p:nvPr/>
        </p:nvGrpSpPr>
        <p:grpSpPr>
          <a:xfrm>
            <a:off x="3616523" y="6027539"/>
            <a:ext cx="634009" cy="357188"/>
            <a:chOff x="3616523" y="6027539"/>
            <a:chExt cx="634009" cy="357188"/>
          </a:xfrm>
        </p:grpSpPr>
        <p:sp>
          <p:nvSpPr>
            <p:cNvPr id="99" name="SMARTInkShape-312"/>
            <p:cNvSpPr/>
            <p:nvPr/>
          </p:nvSpPr>
          <p:spPr>
            <a:xfrm>
              <a:off x="3616523" y="6027539"/>
              <a:ext cx="8931" cy="294680"/>
            </a:xfrm>
            <a:custGeom>
              <a:avLst/>
              <a:gdLst/>
              <a:ahLst/>
              <a:cxnLst/>
              <a:rect l="0" t="0" r="0" b="0"/>
              <a:pathLst>
                <a:path w="8931" h="294680">
                  <a:moveTo>
                    <a:pt x="8930" y="0"/>
                  </a:moveTo>
                  <a:lnTo>
                    <a:pt x="4189" y="4740"/>
                  </a:lnTo>
                  <a:lnTo>
                    <a:pt x="1862" y="12359"/>
                  </a:lnTo>
                  <a:lnTo>
                    <a:pt x="109" y="55542"/>
                  </a:lnTo>
                  <a:lnTo>
                    <a:pt x="10" y="99639"/>
                  </a:lnTo>
                  <a:lnTo>
                    <a:pt x="1" y="140415"/>
                  </a:lnTo>
                  <a:lnTo>
                    <a:pt x="0" y="179445"/>
                  </a:lnTo>
                  <a:lnTo>
                    <a:pt x="0" y="218613"/>
                  </a:lnTo>
                  <a:lnTo>
                    <a:pt x="0" y="259448"/>
                  </a:lnTo>
                  <a:lnTo>
                    <a:pt x="0" y="2946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13"/>
            <p:cNvSpPr/>
            <p:nvPr/>
          </p:nvSpPr>
          <p:spPr>
            <a:xfrm>
              <a:off x="3876017" y="6215185"/>
              <a:ext cx="123951" cy="169542"/>
            </a:xfrm>
            <a:custGeom>
              <a:avLst/>
              <a:gdLst/>
              <a:ahLst/>
              <a:cxnLst/>
              <a:rect l="0" t="0" r="0" b="0"/>
              <a:pathLst>
                <a:path w="123951" h="169542">
                  <a:moveTo>
                    <a:pt x="35186" y="80244"/>
                  </a:moveTo>
                  <a:lnTo>
                    <a:pt x="39927" y="80244"/>
                  </a:lnTo>
                  <a:lnTo>
                    <a:pt x="44899" y="77599"/>
                  </a:lnTo>
                  <a:lnTo>
                    <a:pt x="60917" y="67816"/>
                  </a:lnTo>
                  <a:lnTo>
                    <a:pt x="95674" y="52884"/>
                  </a:lnTo>
                  <a:lnTo>
                    <a:pt x="118412" y="32586"/>
                  </a:lnTo>
                  <a:lnTo>
                    <a:pt x="121784" y="26651"/>
                  </a:lnTo>
                  <a:lnTo>
                    <a:pt x="123950" y="14757"/>
                  </a:lnTo>
                  <a:lnTo>
                    <a:pt x="123135" y="12774"/>
                  </a:lnTo>
                  <a:lnTo>
                    <a:pt x="121600" y="11451"/>
                  </a:lnTo>
                  <a:lnTo>
                    <a:pt x="119584" y="10570"/>
                  </a:lnTo>
                  <a:lnTo>
                    <a:pt x="118241" y="8990"/>
                  </a:lnTo>
                  <a:lnTo>
                    <a:pt x="116747" y="4589"/>
                  </a:lnTo>
                  <a:lnTo>
                    <a:pt x="114365" y="3018"/>
                  </a:lnTo>
                  <a:lnTo>
                    <a:pt x="101531" y="808"/>
                  </a:lnTo>
                  <a:lnTo>
                    <a:pt x="78343" y="0"/>
                  </a:lnTo>
                  <a:lnTo>
                    <a:pt x="63628" y="4654"/>
                  </a:lnTo>
                  <a:lnTo>
                    <a:pt x="24641" y="29690"/>
                  </a:lnTo>
                  <a:lnTo>
                    <a:pt x="11642" y="42550"/>
                  </a:lnTo>
                  <a:lnTo>
                    <a:pt x="5540" y="52247"/>
                  </a:lnTo>
                  <a:lnTo>
                    <a:pt x="1267" y="68861"/>
                  </a:lnTo>
                  <a:lnTo>
                    <a:pt x="0" y="81612"/>
                  </a:lnTo>
                  <a:lnTo>
                    <a:pt x="4366" y="96415"/>
                  </a:lnTo>
                  <a:lnTo>
                    <a:pt x="11943" y="108628"/>
                  </a:lnTo>
                  <a:lnTo>
                    <a:pt x="30521" y="127780"/>
                  </a:lnTo>
                  <a:lnTo>
                    <a:pt x="65065" y="153581"/>
                  </a:lnTo>
                  <a:lnTo>
                    <a:pt x="97694" y="1695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14"/>
            <p:cNvSpPr/>
            <p:nvPr/>
          </p:nvSpPr>
          <p:spPr>
            <a:xfrm>
              <a:off x="4143375" y="6172327"/>
              <a:ext cx="107157" cy="24877"/>
            </a:xfrm>
            <a:custGeom>
              <a:avLst/>
              <a:gdLst/>
              <a:ahLst/>
              <a:cxnLst/>
              <a:rect l="0" t="0" r="0" b="0"/>
              <a:pathLst>
                <a:path w="107157" h="24877">
                  <a:moveTo>
                    <a:pt x="0" y="24876"/>
                  </a:moveTo>
                  <a:lnTo>
                    <a:pt x="0" y="20136"/>
                  </a:lnTo>
                  <a:lnTo>
                    <a:pt x="2646" y="15162"/>
                  </a:lnTo>
                  <a:lnTo>
                    <a:pt x="4740" y="12447"/>
                  </a:lnTo>
                  <a:lnTo>
                    <a:pt x="12359" y="9431"/>
                  </a:lnTo>
                  <a:lnTo>
                    <a:pt x="27805" y="5086"/>
                  </a:lnTo>
                  <a:lnTo>
                    <a:pt x="44950" y="161"/>
                  </a:lnTo>
                  <a:lnTo>
                    <a:pt x="56688" y="0"/>
                  </a:lnTo>
                  <a:lnTo>
                    <a:pt x="99444" y="6685"/>
                  </a:lnTo>
                  <a:lnTo>
                    <a:pt x="107156" y="7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SMARTInkShape-Group45"/>
          <p:cNvGrpSpPr/>
          <p:nvPr/>
        </p:nvGrpSpPr>
        <p:grpSpPr>
          <a:xfrm>
            <a:off x="3500437" y="5965031"/>
            <a:ext cx="241103" cy="357188"/>
            <a:chOff x="3500437" y="5965031"/>
            <a:chExt cx="241103" cy="357188"/>
          </a:xfrm>
        </p:grpSpPr>
        <p:sp>
          <p:nvSpPr>
            <p:cNvPr id="103" name="SMARTInkShape-315"/>
            <p:cNvSpPr/>
            <p:nvPr/>
          </p:nvSpPr>
          <p:spPr>
            <a:xfrm>
              <a:off x="3554015" y="5965031"/>
              <a:ext cx="53579" cy="142876"/>
            </a:xfrm>
            <a:custGeom>
              <a:avLst/>
              <a:gdLst/>
              <a:ahLst/>
              <a:cxnLst/>
              <a:rect l="0" t="0" r="0" b="0"/>
              <a:pathLst>
                <a:path w="53579" h="142876">
                  <a:moveTo>
                    <a:pt x="53578" y="0"/>
                  </a:moveTo>
                  <a:lnTo>
                    <a:pt x="45017" y="0"/>
                  </a:lnTo>
                  <a:lnTo>
                    <a:pt x="44659" y="13302"/>
                  </a:lnTo>
                  <a:lnTo>
                    <a:pt x="42007" y="18479"/>
                  </a:lnTo>
                  <a:lnTo>
                    <a:pt x="36961" y="25148"/>
                  </a:lnTo>
                  <a:lnTo>
                    <a:pt x="35828" y="34333"/>
                  </a:lnTo>
                  <a:lnTo>
                    <a:pt x="35729" y="48026"/>
                  </a:lnTo>
                  <a:lnTo>
                    <a:pt x="34733" y="49877"/>
                  </a:lnTo>
                  <a:lnTo>
                    <a:pt x="33078" y="51110"/>
                  </a:lnTo>
                  <a:lnTo>
                    <a:pt x="30982" y="51932"/>
                  </a:lnTo>
                  <a:lnTo>
                    <a:pt x="29584" y="53473"/>
                  </a:lnTo>
                  <a:lnTo>
                    <a:pt x="28031" y="57831"/>
                  </a:lnTo>
                  <a:lnTo>
                    <a:pt x="26043" y="68713"/>
                  </a:lnTo>
                  <a:lnTo>
                    <a:pt x="20725" y="77465"/>
                  </a:lnTo>
                  <a:lnTo>
                    <a:pt x="18426" y="89312"/>
                  </a:lnTo>
                  <a:lnTo>
                    <a:pt x="17972" y="101205"/>
                  </a:lnTo>
                  <a:lnTo>
                    <a:pt x="16942" y="103189"/>
                  </a:lnTo>
                  <a:lnTo>
                    <a:pt x="15264" y="104512"/>
                  </a:lnTo>
                  <a:lnTo>
                    <a:pt x="13153" y="105393"/>
                  </a:lnTo>
                  <a:lnTo>
                    <a:pt x="11745" y="106972"/>
                  </a:lnTo>
                  <a:lnTo>
                    <a:pt x="10181" y="111374"/>
                  </a:lnTo>
                  <a:lnTo>
                    <a:pt x="8772" y="112945"/>
                  </a:lnTo>
                  <a:lnTo>
                    <a:pt x="4560" y="114691"/>
                  </a:lnTo>
                  <a:lnTo>
                    <a:pt x="3040" y="116147"/>
                  </a:lnTo>
                  <a:lnTo>
                    <a:pt x="1351" y="120412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316"/>
            <p:cNvSpPr/>
            <p:nvPr/>
          </p:nvSpPr>
          <p:spPr>
            <a:xfrm>
              <a:off x="3500437" y="6313289"/>
              <a:ext cx="241103" cy="8930"/>
            </a:xfrm>
            <a:custGeom>
              <a:avLst/>
              <a:gdLst/>
              <a:ahLst/>
              <a:cxnLst/>
              <a:rect l="0" t="0" r="0" b="0"/>
              <a:pathLst>
                <a:path w="241103" h="8930">
                  <a:moveTo>
                    <a:pt x="241102" y="8929"/>
                  </a:moveTo>
                  <a:lnTo>
                    <a:pt x="199421" y="8929"/>
                  </a:lnTo>
                  <a:lnTo>
                    <a:pt x="157409" y="8929"/>
                  </a:lnTo>
                  <a:lnTo>
                    <a:pt x="116066" y="8929"/>
                  </a:lnTo>
                  <a:lnTo>
                    <a:pt x="76563" y="8929"/>
                  </a:lnTo>
                  <a:lnTo>
                    <a:pt x="47736" y="7938"/>
                  </a:lnTo>
                  <a:lnTo>
                    <a:pt x="21760" y="82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SMARTInkShape-Group46"/>
          <p:cNvGrpSpPr/>
          <p:nvPr/>
        </p:nvGrpSpPr>
        <p:grpSpPr>
          <a:xfrm>
            <a:off x="4876146" y="5134572"/>
            <a:ext cx="919065" cy="473272"/>
            <a:chOff x="4876146" y="5134572"/>
            <a:chExt cx="919065" cy="473272"/>
          </a:xfrm>
        </p:grpSpPr>
        <p:sp>
          <p:nvSpPr>
            <p:cNvPr id="106" name="SMARTInkShape-317"/>
            <p:cNvSpPr/>
            <p:nvPr/>
          </p:nvSpPr>
          <p:spPr>
            <a:xfrm>
              <a:off x="4876146" y="5134572"/>
              <a:ext cx="303074" cy="321468"/>
            </a:xfrm>
            <a:custGeom>
              <a:avLst/>
              <a:gdLst/>
              <a:ahLst/>
              <a:cxnLst/>
              <a:rect l="0" t="0" r="0" b="0"/>
              <a:pathLst>
                <a:path w="303074" h="321468">
                  <a:moveTo>
                    <a:pt x="26252" y="8928"/>
                  </a:moveTo>
                  <a:lnTo>
                    <a:pt x="30992" y="8928"/>
                  </a:lnTo>
                  <a:lnTo>
                    <a:pt x="35965" y="6282"/>
                  </a:lnTo>
                  <a:lnTo>
                    <a:pt x="38681" y="4188"/>
                  </a:lnTo>
                  <a:lnTo>
                    <a:pt x="46990" y="1860"/>
                  </a:lnTo>
                  <a:lnTo>
                    <a:pt x="89387" y="46"/>
                  </a:lnTo>
                  <a:lnTo>
                    <a:pt x="130469" y="0"/>
                  </a:lnTo>
                  <a:lnTo>
                    <a:pt x="139708" y="2645"/>
                  </a:lnTo>
                  <a:lnTo>
                    <a:pt x="148115" y="6136"/>
                  </a:lnTo>
                  <a:lnTo>
                    <a:pt x="163012" y="9093"/>
                  </a:lnTo>
                  <a:lnTo>
                    <a:pt x="174150" y="15812"/>
                  </a:lnTo>
                  <a:lnTo>
                    <a:pt x="198856" y="38730"/>
                  </a:lnTo>
                  <a:lnTo>
                    <a:pt x="202184" y="44662"/>
                  </a:lnTo>
                  <a:lnTo>
                    <a:pt x="204057" y="56227"/>
                  </a:lnTo>
                  <a:lnTo>
                    <a:pt x="204690" y="73172"/>
                  </a:lnTo>
                  <a:lnTo>
                    <a:pt x="200059" y="87715"/>
                  </a:lnTo>
                  <a:lnTo>
                    <a:pt x="192466" y="96199"/>
                  </a:lnTo>
                  <a:lnTo>
                    <a:pt x="183469" y="104270"/>
                  </a:lnTo>
                  <a:lnTo>
                    <a:pt x="155267" y="137190"/>
                  </a:lnTo>
                  <a:lnTo>
                    <a:pt x="113316" y="166526"/>
                  </a:lnTo>
                  <a:lnTo>
                    <a:pt x="70782" y="199675"/>
                  </a:lnTo>
                  <a:lnTo>
                    <a:pt x="29065" y="231400"/>
                  </a:lnTo>
                  <a:lnTo>
                    <a:pt x="5581" y="252960"/>
                  </a:lnTo>
                  <a:lnTo>
                    <a:pt x="2183" y="258939"/>
                  </a:lnTo>
                  <a:lnTo>
                    <a:pt x="0" y="270861"/>
                  </a:lnTo>
                  <a:lnTo>
                    <a:pt x="814" y="272847"/>
                  </a:lnTo>
                  <a:lnTo>
                    <a:pt x="2347" y="274171"/>
                  </a:lnTo>
                  <a:lnTo>
                    <a:pt x="27289" y="283653"/>
                  </a:lnTo>
                  <a:lnTo>
                    <a:pt x="44419" y="287773"/>
                  </a:lnTo>
                  <a:lnTo>
                    <a:pt x="87183" y="299906"/>
                  </a:lnTo>
                  <a:lnTo>
                    <a:pt x="124167" y="305522"/>
                  </a:lnTo>
                  <a:lnTo>
                    <a:pt x="164877" y="311151"/>
                  </a:lnTo>
                  <a:lnTo>
                    <a:pt x="204006" y="318401"/>
                  </a:lnTo>
                  <a:lnTo>
                    <a:pt x="240399" y="320861"/>
                  </a:lnTo>
                  <a:lnTo>
                    <a:pt x="284414" y="321414"/>
                  </a:lnTo>
                  <a:lnTo>
                    <a:pt x="303073" y="3214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318"/>
            <p:cNvSpPr/>
            <p:nvPr/>
          </p:nvSpPr>
          <p:spPr>
            <a:xfrm>
              <a:off x="5268516" y="5339953"/>
              <a:ext cx="89298" cy="44650"/>
            </a:xfrm>
            <a:custGeom>
              <a:avLst/>
              <a:gdLst/>
              <a:ahLst/>
              <a:cxnLst/>
              <a:rect l="0" t="0" r="0" b="0"/>
              <a:pathLst>
                <a:path w="89298" h="44650">
                  <a:moveTo>
                    <a:pt x="0" y="0"/>
                  </a:moveTo>
                  <a:lnTo>
                    <a:pt x="12428" y="0"/>
                  </a:lnTo>
                  <a:lnTo>
                    <a:pt x="18091" y="2645"/>
                  </a:lnTo>
                  <a:lnTo>
                    <a:pt x="56911" y="23915"/>
                  </a:lnTo>
                  <a:lnTo>
                    <a:pt x="89297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319"/>
            <p:cNvSpPr/>
            <p:nvPr/>
          </p:nvSpPr>
          <p:spPr>
            <a:xfrm>
              <a:off x="5520477" y="5170289"/>
              <a:ext cx="274734" cy="437555"/>
            </a:xfrm>
            <a:custGeom>
              <a:avLst/>
              <a:gdLst/>
              <a:ahLst/>
              <a:cxnLst/>
              <a:rect l="0" t="0" r="0" b="0"/>
              <a:pathLst>
                <a:path w="274734" h="437555">
                  <a:moveTo>
                    <a:pt x="60577" y="0"/>
                  </a:moveTo>
                  <a:lnTo>
                    <a:pt x="60577" y="20118"/>
                  </a:lnTo>
                  <a:lnTo>
                    <a:pt x="49554" y="58290"/>
                  </a:lnTo>
                  <a:lnTo>
                    <a:pt x="40672" y="100502"/>
                  </a:lnTo>
                  <a:lnTo>
                    <a:pt x="24679" y="144936"/>
                  </a:lnTo>
                  <a:lnTo>
                    <a:pt x="10944" y="187794"/>
                  </a:lnTo>
                  <a:lnTo>
                    <a:pt x="7519" y="232207"/>
                  </a:lnTo>
                  <a:lnTo>
                    <a:pt x="0" y="276825"/>
                  </a:lnTo>
                  <a:lnTo>
                    <a:pt x="1288" y="303610"/>
                  </a:lnTo>
                  <a:lnTo>
                    <a:pt x="13566" y="347473"/>
                  </a:lnTo>
                  <a:lnTo>
                    <a:pt x="14353" y="353689"/>
                  </a:lnTo>
                  <a:lnTo>
                    <a:pt x="20520" y="365885"/>
                  </a:lnTo>
                  <a:lnTo>
                    <a:pt x="44983" y="399169"/>
                  </a:lnTo>
                  <a:lnTo>
                    <a:pt x="63894" y="409975"/>
                  </a:lnTo>
                  <a:lnTo>
                    <a:pt x="104733" y="425909"/>
                  </a:lnTo>
                  <a:lnTo>
                    <a:pt x="133681" y="428089"/>
                  </a:lnTo>
                  <a:lnTo>
                    <a:pt x="154558" y="423726"/>
                  </a:lnTo>
                  <a:lnTo>
                    <a:pt x="191435" y="407620"/>
                  </a:lnTo>
                  <a:lnTo>
                    <a:pt x="232219" y="377848"/>
                  </a:lnTo>
                  <a:lnTo>
                    <a:pt x="262880" y="333477"/>
                  </a:lnTo>
                  <a:lnTo>
                    <a:pt x="272224" y="314617"/>
                  </a:lnTo>
                  <a:lnTo>
                    <a:pt x="274733" y="296565"/>
                  </a:lnTo>
                  <a:lnTo>
                    <a:pt x="270103" y="290497"/>
                  </a:lnTo>
                  <a:lnTo>
                    <a:pt x="265156" y="287860"/>
                  </a:lnTo>
                  <a:lnTo>
                    <a:pt x="253895" y="286167"/>
                  </a:lnTo>
                  <a:lnTo>
                    <a:pt x="248030" y="288581"/>
                  </a:lnTo>
                  <a:lnTo>
                    <a:pt x="245077" y="290614"/>
                  </a:lnTo>
                  <a:lnTo>
                    <a:pt x="210046" y="301571"/>
                  </a:lnTo>
                  <a:lnTo>
                    <a:pt x="187282" y="320379"/>
                  </a:lnTo>
                  <a:lnTo>
                    <a:pt x="175069" y="336911"/>
                  </a:lnTo>
                  <a:lnTo>
                    <a:pt x="158986" y="375904"/>
                  </a:lnTo>
                  <a:lnTo>
                    <a:pt x="143606" y="418987"/>
                  </a:lnTo>
                  <a:lnTo>
                    <a:pt x="140944" y="4375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SMARTInkShape-Group47"/>
          <p:cNvGrpSpPr/>
          <p:nvPr/>
        </p:nvGrpSpPr>
        <p:grpSpPr>
          <a:xfrm>
            <a:off x="4813170" y="6055723"/>
            <a:ext cx="1660854" cy="471833"/>
            <a:chOff x="4813170" y="6055723"/>
            <a:chExt cx="1660854" cy="471833"/>
          </a:xfrm>
        </p:grpSpPr>
        <p:sp>
          <p:nvSpPr>
            <p:cNvPr id="110" name="SMARTInkShape-320"/>
            <p:cNvSpPr/>
            <p:nvPr/>
          </p:nvSpPr>
          <p:spPr>
            <a:xfrm>
              <a:off x="4813170" y="6109424"/>
              <a:ext cx="160617" cy="418132"/>
            </a:xfrm>
            <a:custGeom>
              <a:avLst/>
              <a:gdLst/>
              <a:ahLst/>
              <a:cxnLst/>
              <a:rect l="0" t="0" r="0" b="0"/>
              <a:pathLst>
                <a:path w="160617" h="418132">
                  <a:moveTo>
                    <a:pt x="80299" y="168146"/>
                  </a:moveTo>
                  <a:lnTo>
                    <a:pt x="80299" y="163406"/>
                  </a:lnTo>
                  <a:lnTo>
                    <a:pt x="81291" y="162009"/>
                  </a:lnTo>
                  <a:lnTo>
                    <a:pt x="82944" y="161079"/>
                  </a:lnTo>
                  <a:lnTo>
                    <a:pt x="85038" y="160458"/>
                  </a:lnTo>
                  <a:lnTo>
                    <a:pt x="92727" y="154844"/>
                  </a:lnTo>
                  <a:lnTo>
                    <a:pt x="95744" y="149667"/>
                  </a:lnTo>
                  <a:lnTo>
                    <a:pt x="98076" y="144058"/>
                  </a:lnTo>
                  <a:lnTo>
                    <a:pt x="112303" y="120313"/>
                  </a:lnTo>
                  <a:lnTo>
                    <a:pt x="114916" y="107451"/>
                  </a:lnTo>
                  <a:lnTo>
                    <a:pt x="115974" y="62970"/>
                  </a:lnTo>
                  <a:lnTo>
                    <a:pt x="115016" y="40949"/>
                  </a:lnTo>
                  <a:lnTo>
                    <a:pt x="103587" y="18050"/>
                  </a:lnTo>
                  <a:lnTo>
                    <a:pt x="97925" y="12140"/>
                  </a:lnTo>
                  <a:lnTo>
                    <a:pt x="73210" y="759"/>
                  </a:lnTo>
                  <a:lnTo>
                    <a:pt x="69620" y="0"/>
                  </a:lnTo>
                  <a:lnTo>
                    <a:pt x="66234" y="486"/>
                  </a:lnTo>
                  <a:lnTo>
                    <a:pt x="41491" y="13802"/>
                  </a:lnTo>
                  <a:lnTo>
                    <a:pt x="24121" y="28305"/>
                  </a:lnTo>
                  <a:lnTo>
                    <a:pt x="5917" y="58540"/>
                  </a:lnTo>
                  <a:lnTo>
                    <a:pt x="1114" y="88066"/>
                  </a:lnTo>
                  <a:lnTo>
                    <a:pt x="0" y="132270"/>
                  </a:lnTo>
                  <a:lnTo>
                    <a:pt x="954" y="143272"/>
                  </a:lnTo>
                  <a:lnTo>
                    <a:pt x="4686" y="151469"/>
                  </a:lnTo>
                  <a:lnTo>
                    <a:pt x="12365" y="161661"/>
                  </a:lnTo>
                  <a:lnTo>
                    <a:pt x="25664" y="170965"/>
                  </a:lnTo>
                  <a:lnTo>
                    <a:pt x="37432" y="175265"/>
                  </a:lnTo>
                  <a:lnTo>
                    <a:pt x="46695" y="173625"/>
                  </a:lnTo>
                  <a:lnTo>
                    <a:pt x="60420" y="167124"/>
                  </a:lnTo>
                  <a:lnTo>
                    <a:pt x="83193" y="152136"/>
                  </a:lnTo>
                  <a:lnTo>
                    <a:pt x="117633" y="108455"/>
                  </a:lnTo>
                  <a:lnTo>
                    <a:pt x="129639" y="78634"/>
                  </a:lnTo>
                  <a:lnTo>
                    <a:pt x="140696" y="37009"/>
                  </a:lnTo>
                  <a:lnTo>
                    <a:pt x="142389" y="22849"/>
                  </a:lnTo>
                  <a:lnTo>
                    <a:pt x="143521" y="20680"/>
                  </a:lnTo>
                  <a:lnTo>
                    <a:pt x="145267" y="19234"/>
                  </a:lnTo>
                  <a:lnTo>
                    <a:pt x="151357" y="16511"/>
                  </a:lnTo>
                  <a:lnTo>
                    <a:pt x="151703" y="33525"/>
                  </a:lnTo>
                  <a:lnTo>
                    <a:pt x="149076" y="41507"/>
                  </a:lnTo>
                  <a:lnTo>
                    <a:pt x="146985" y="45024"/>
                  </a:lnTo>
                  <a:lnTo>
                    <a:pt x="144045" y="64196"/>
                  </a:lnTo>
                  <a:lnTo>
                    <a:pt x="150603" y="107162"/>
                  </a:lnTo>
                  <a:lnTo>
                    <a:pt x="151512" y="142650"/>
                  </a:lnTo>
                  <a:lnTo>
                    <a:pt x="154337" y="184203"/>
                  </a:lnTo>
                  <a:lnTo>
                    <a:pt x="159415" y="221368"/>
                  </a:lnTo>
                  <a:lnTo>
                    <a:pt x="160418" y="257372"/>
                  </a:lnTo>
                  <a:lnTo>
                    <a:pt x="160616" y="293148"/>
                  </a:lnTo>
                  <a:lnTo>
                    <a:pt x="158006" y="319947"/>
                  </a:lnTo>
                  <a:lnTo>
                    <a:pt x="149640" y="363815"/>
                  </a:lnTo>
                  <a:lnTo>
                    <a:pt x="142185" y="379580"/>
                  </a:lnTo>
                  <a:lnTo>
                    <a:pt x="137569" y="387133"/>
                  </a:lnTo>
                  <a:lnTo>
                    <a:pt x="135518" y="393796"/>
                  </a:lnTo>
                  <a:lnTo>
                    <a:pt x="129314" y="400065"/>
                  </a:lnTo>
                  <a:lnTo>
                    <a:pt x="107471" y="415510"/>
                  </a:lnTo>
                  <a:lnTo>
                    <a:pt x="95626" y="417387"/>
                  </a:lnTo>
                  <a:lnTo>
                    <a:pt x="64026" y="418131"/>
                  </a:lnTo>
                  <a:lnTo>
                    <a:pt x="55537" y="415511"/>
                  </a:lnTo>
                  <a:lnTo>
                    <a:pt x="48458" y="412031"/>
                  </a:lnTo>
                  <a:lnTo>
                    <a:pt x="35650" y="4092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321"/>
            <p:cNvSpPr/>
            <p:nvPr/>
          </p:nvSpPr>
          <p:spPr>
            <a:xfrm>
              <a:off x="5054771" y="6100894"/>
              <a:ext cx="160168" cy="274903"/>
            </a:xfrm>
            <a:custGeom>
              <a:avLst/>
              <a:gdLst/>
              <a:ahLst/>
              <a:cxnLst/>
              <a:rect l="0" t="0" r="0" b="0"/>
              <a:pathLst>
                <a:path w="160168" h="274903">
                  <a:moveTo>
                    <a:pt x="142307" y="140957"/>
                  </a:moveTo>
                  <a:lnTo>
                    <a:pt x="147047" y="136217"/>
                  </a:lnTo>
                  <a:lnTo>
                    <a:pt x="149375" y="131243"/>
                  </a:lnTo>
                  <a:lnTo>
                    <a:pt x="159566" y="87127"/>
                  </a:lnTo>
                  <a:lnTo>
                    <a:pt x="159095" y="57581"/>
                  </a:lnTo>
                  <a:lnTo>
                    <a:pt x="147727" y="27844"/>
                  </a:lnTo>
                  <a:lnTo>
                    <a:pt x="139424" y="18586"/>
                  </a:lnTo>
                  <a:lnTo>
                    <a:pt x="117925" y="4557"/>
                  </a:lnTo>
                  <a:lnTo>
                    <a:pt x="100466" y="0"/>
                  </a:lnTo>
                  <a:lnTo>
                    <a:pt x="88653" y="1580"/>
                  </a:lnTo>
                  <a:lnTo>
                    <a:pt x="58953" y="8281"/>
                  </a:lnTo>
                  <a:lnTo>
                    <a:pt x="29196" y="31775"/>
                  </a:lnTo>
                  <a:lnTo>
                    <a:pt x="16078" y="53706"/>
                  </a:lnTo>
                  <a:lnTo>
                    <a:pt x="3749" y="87783"/>
                  </a:lnTo>
                  <a:lnTo>
                    <a:pt x="0" y="132080"/>
                  </a:lnTo>
                  <a:lnTo>
                    <a:pt x="536" y="160628"/>
                  </a:lnTo>
                  <a:lnTo>
                    <a:pt x="11876" y="191405"/>
                  </a:lnTo>
                  <a:lnTo>
                    <a:pt x="20175" y="200751"/>
                  </a:lnTo>
                  <a:lnTo>
                    <a:pt x="29487" y="207220"/>
                  </a:lnTo>
                  <a:lnTo>
                    <a:pt x="36933" y="210096"/>
                  </a:lnTo>
                  <a:lnTo>
                    <a:pt x="51443" y="211714"/>
                  </a:lnTo>
                  <a:lnTo>
                    <a:pt x="68310" y="207452"/>
                  </a:lnTo>
                  <a:lnTo>
                    <a:pt x="77339" y="199945"/>
                  </a:lnTo>
                  <a:lnTo>
                    <a:pt x="114902" y="156863"/>
                  </a:lnTo>
                  <a:lnTo>
                    <a:pt x="142290" y="114901"/>
                  </a:lnTo>
                  <a:lnTo>
                    <a:pt x="147261" y="108541"/>
                  </a:lnTo>
                  <a:lnTo>
                    <a:pt x="150713" y="98115"/>
                  </a:lnTo>
                  <a:lnTo>
                    <a:pt x="151880" y="97513"/>
                  </a:lnTo>
                  <a:lnTo>
                    <a:pt x="156277" y="96666"/>
                  </a:lnTo>
                  <a:lnTo>
                    <a:pt x="154139" y="96468"/>
                  </a:lnTo>
                  <a:lnTo>
                    <a:pt x="153171" y="97407"/>
                  </a:lnTo>
                  <a:lnTo>
                    <a:pt x="152096" y="101096"/>
                  </a:lnTo>
                  <a:lnTo>
                    <a:pt x="148704" y="124120"/>
                  </a:lnTo>
                  <a:lnTo>
                    <a:pt x="144202" y="141260"/>
                  </a:lnTo>
                  <a:lnTo>
                    <a:pt x="142473" y="183770"/>
                  </a:lnTo>
                  <a:lnTo>
                    <a:pt x="142322" y="228231"/>
                  </a:lnTo>
                  <a:lnTo>
                    <a:pt x="143306" y="241262"/>
                  </a:lnTo>
                  <a:lnTo>
                    <a:pt x="149996" y="267067"/>
                  </a:lnTo>
                  <a:lnTo>
                    <a:pt x="151402" y="269679"/>
                  </a:lnTo>
                  <a:lnTo>
                    <a:pt x="153331" y="271421"/>
                  </a:lnTo>
                  <a:lnTo>
                    <a:pt x="160167" y="2749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322"/>
            <p:cNvSpPr/>
            <p:nvPr/>
          </p:nvSpPr>
          <p:spPr>
            <a:xfrm>
              <a:off x="5277445" y="6125765"/>
              <a:ext cx="8931" cy="196454"/>
            </a:xfrm>
            <a:custGeom>
              <a:avLst/>
              <a:gdLst/>
              <a:ahLst/>
              <a:cxnLst/>
              <a:rect l="0" t="0" r="0" b="0"/>
              <a:pathLst>
                <a:path w="8931" h="196454">
                  <a:moveTo>
                    <a:pt x="0" y="0"/>
                  </a:moveTo>
                  <a:lnTo>
                    <a:pt x="992" y="9113"/>
                  </a:lnTo>
                  <a:lnTo>
                    <a:pt x="8102" y="48241"/>
                  </a:lnTo>
                  <a:lnTo>
                    <a:pt x="8820" y="89770"/>
                  </a:lnTo>
                  <a:lnTo>
                    <a:pt x="8908" y="131247"/>
                  </a:lnTo>
                  <a:lnTo>
                    <a:pt x="8927" y="173499"/>
                  </a:lnTo>
                  <a:lnTo>
                    <a:pt x="893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323"/>
            <p:cNvSpPr/>
            <p:nvPr/>
          </p:nvSpPr>
          <p:spPr>
            <a:xfrm>
              <a:off x="5322094" y="6170414"/>
              <a:ext cx="151805" cy="214313"/>
            </a:xfrm>
            <a:custGeom>
              <a:avLst/>
              <a:gdLst/>
              <a:ahLst/>
              <a:cxnLst/>
              <a:rect l="0" t="0" r="0" b="0"/>
              <a:pathLst>
                <a:path w="151805" h="214313">
                  <a:moveTo>
                    <a:pt x="0" y="0"/>
                  </a:moveTo>
                  <a:lnTo>
                    <a:pt x="0" y="4740"/>
                  </a:lnTo>
                  <a:lnTo>
                    <a:pt x="2645" y="9713"/>
                  </a:lnTo>
                  <a:lnTo>
                    <a:pt x="4739" y="12428"/>
                  </a:lnTo>
                  <a:lnTo>
                    <a:pt x="7067" y="20737"/>
                  </a:lnTo>
                  <a:lnTo>
                    <a:pt x="13561" y="64441"/>
                  </a:lnTo>
                  <a:lnTo>
                    <a:pt x="17481" y="103827"/>
                  </a:lnTo>
                  <a:lnTo>
                    <a:pt x="17849" y="148267"/>
                  </a:lnTo>
                  <a:lnTo>
                    <a:pt x="17859" y="160598"/>
                  </a:lnTo>
                  <a:lnTo>
                    <a:pt x="17859" y="148293"/>
                  </a:lnTo>
                  <a:lnTo>
                    <a:pt x="26421" y="105775"/>
                  </a:lnTo>
                  <a:lnTo>
                    <a:pt x="37798" y="62337"/>
                  </a:lnTo>
                  <a:lnTo>
                    <a:pt x="55494" y="18639"/>
                  </a:lnTo>
                  <a:lnTo>
                    <a:pt x="65862" y="6107"/>
                  </a:lnTo>
                  <a:lnTo>
                    <a:pt x="71605" y="2714"/>
                  </a:lnTo>
                  <a:lnTo>
                    <a:pt x="83376" y="536"/>
                  </a:lnTo>
                  <a:lnTo>
                    <a:pt x="92283" y="159"/>
                  </a:lnTo>
                  <a:lnTo>
                    <a:pt x="98231" y="2716"/>
                  </a:lnTo>
                  <a:lnTo>
                    <a:pt x="119062" y="20995"/>
                  </a:lnTo>
                  <a:lnTo>
                    <a:pt x="127992" y="34553"/>
                  </a:lnTo>
                  <a:lnTo>
                    <a:pt x="140781" y="76016"/>
                  </a:lnTo>
                  <a:lnTo>
                    <a:pt x="144899" y="96937"/>
                  </a:lnTo>
                  <a:lnTo>
                    <a:pt x="149758" y="118350"/>
                  </a:lnTo>
                  <a:lnTo>
                    <a:pt x="151624" y="160149"/>
                  </a:lnTo>
                  <a:lnTo>
                    <a:pt x="151800" y="204583"/>
                  </a:lnTo>
                  <a:lnTo>
                    <a:pt x="151804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324"/>
            <p:cNvSpPr/>
            <p:nvPr/>
          </p:nvSpPr>
          <p:spPr>
            <a:xfrm>
              <a:off x="5734259" y="6055723"/>
              <a:ext cx="221843" cy="293285"/>
            </a:xfrm>
            <a:custGeom>
              <a:avLst/>
              <a:gdLst/>
              <a:ahLst/>
              <a:cxnLst/>
              <a:rect l="0" t="0" r="0" b="0"/>
              <a:pathLst>
                <a:path w="221843" h="293285">
                  <a:moveTo>
                    <a:pt x="25389" y="61113"/>
                  </a:moveTo>
                  <a:lnTo>
                    <a:pt x="30129" y="61113"/>
                  </a:lnTo>
                  <a:lnTo>
                    <a:pt x="31525" y="60121"/>
                  </a:lnTo>
                  <a:lnTo>
                    <a:pt x="32457" y="58467"/>
                  </a:lnTo>
                  <a:lnTo>
                    <a:pt x="33077" y="56373"/>
                  </a:lnTo>
                  <a:lnTo>
                    <a:pt x="39059" y="51399"/>
                  </a:lnTo>
                  <a:lnTo>
                    <a:pt x="82129" y="28340"/>
                  </a:lnTo>
                  <a:lnTo>
                    <a:pt x="120981" y="10178"/>
                  </a:lnTo>
                  <a:lnTo>
                    <a:pt x="156726" y="0"/>
                  </a:lnTo>
                  <a:lnTo>
                    <a:pt x="165781" y="1870"/>
                  </a:lnTo>
                  <a:lnTo>
                    <a:pt x="176459" y="5856"/>
                  </a:lnTo>
                  <a:lnTo>
                    <a:pt x="179680" y="6416"/>
                  </a:lnTo>
                  <a:lnTo>
                    <a:pt x="181828" y="7781"/>
                  </a:lnTo>
                  <a:lnTo>
                    <a:pt x="183259" y="9683"/>
                  </a:lnTo>
                  <a:lnTo>
                    <a:pt x="185843" y="14443"/>
                  </a:lnTo>
                  <a:lnTo>
                    <a:pt x="191883" y="22700"/>
                  </a:lnTo>
                  <a:lnTo>
                    <a:pt x="195106" y="31431"/>
                  </a:lnTo>
                  <a:lnTo>
                    <a:pt x="200912" y="41294"/>
                  </a:lnTo>
                  <a:lnTo>
                    <a:pt x="202618" y="50982"/>
                  </a:lnTo>
                  <a:lnTo>
                    <a:pt x="194809" y="84845"/>
                  </a:lnTo>
                  <a:lnTo>
                    <a:pt x="179888" y="124058"/>
                  </a:lnTo>
                  <a:lnTo>
                    <a:pt x="170165" y="143704"/>
                  </a:lnTo>
                  <a:lnTo>
                    <a:pt x="134954" y="186084"/>
                  </a:lnTo>
                  <a:lnTo>
                    <a:pt x="126670" y="197022"/>
                  </a:lnTo>
                  <a:lnTo>
                    <a:pt x="87727" y="228682"/>
                  </a:lnTo>
                  <a:lnTo>
                    <a:pt x="46215" y="259178"/>
                  </a:lnTo>
                  <a:lnTo>
                    <a:pt x="26172" y="272599"/>
                  </a:lnTo>
                  <a:lnTo>
                    <a:pt x="19784" y="275162"/>
                  </a:lnTo>
                  <a:lnTo>
                    <a:pt x="13638" y="279607"/>
                  </a:lnTo>
                  <a:lnTo>
                    <a:pt x="10245" y="284890"/>
                  </a:lnTo>
                  <a:lnTo>
                    <a:pt x="9340" y="287689"/>
                  </a:lnTo>
                  <a:lnTo>
                    <a:pt x="7744" y="289554"/>
                  </a:lnTo>
                  <a:lnTo>
                    <a:pt x="0" y="292793"/>
                  </a:lnTo>
                  <a:lnTo>
                    <a:pt x="1868" y="293066"/>
                  </a:lnTo>
                  <a:lnTo>
                    <a:pt x="11152" y="293242"/>
                  </a:lnTo>
                  <a:lnTo>
                    <a:pt x="16747" y="290620"/>
                  </a:lnTo>
                  <a:lnTo>
                    <a:pt x="19627" y="288531"/>
                  </a:lnTo>
                  <a:lnTo>
                    <a:pt x="33163" y="285592"/>
                  </a:lnTo>
                  <a:lnTo>
                    <a:pt x="73121" y="284428"/>
                  </a:lnTo>
                  <a:lnTo>
                    <a:pt x="114879" y="284361"/>
                  </a:lnTo>
                  <a:lnTo>
                    <a:pt x="134696" y="285349"/>
                  </a:lnTo>
                  <a:lnTo>
                    <a:pt x="178375" y="292917"/>
                  </a:lnTo>
                  <a:lnTo>
                    <a:pt x="221842" y="2932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325"/>
            <p:cNvSpPr/>
            <p:nvPr/>
          </p:nvSpPr>
          <p:spPr>
            <a:xfrm>
              <a:off x="6145403" y="6215092"/>
              <a:ext cx="158908" cy="169635"/>
            </a:xfrm>
            <a:custGeom>
              <a:avLst/>
              <a:gdLst/>
              <a:ahLst/>
              <a:cxnLst/>
              <a:rect l="0" t="0" r="0" b="0"/>
              <a:pathLst>
                <a:path w="158908" h="169635">
                  <a:moveTo>
                    <a:pt x="60729" y="80337"/>
                  </a:moveTo>
                  <a:lnTo>
                    <a:pt x="73158" y="80337"/>
                  </a:lnTo>
                  <a:lnTo>
                    <a:pt x="102970" y="67909"/>
                  </a:lnTo>
                  <a:lnTo>
                    <a:pt x="120190" y="57414"/>
                  </a:lnTo>
                  <a:lnTo>
                    <a:pt x="130482" y="55266"/>
                  </a:lnTo>
                  <a:lnTo>
                    <a:pt x="135012" y="52710"/>
                  </a:lnTo>
                  <a:lnTo>
                    <a:pt x="157072" y="28782"/>
                  </a:lnTo>
                  <a:lnTo>
                    <a:pt x="158118" y="25012"/>
                  </a:lnTo>
                  <a:lnTo>
                    <a:pt x="158907" y="5821"/>
                  </a:lnTo>
                  <a:lnTo>
                    <a:pt x="157932" y="3871"/>
                  </a:lnTo>
                  <a:lnTo>
                    <a:pt x="156288" y="2571"/>
                  </a:lnTo>
                  <a:lnTo>
                    <a:pt x="154202" y="1704"/>
                  </a:lnTo>
                  <a:lnTo>
                    <a:pt x="110369" y="0"/>
                  </a:lnTo>
                  <a:lnTo>
                    <a:pt x="93187" y="971"/>
                  </a:lnTo>
                  <a:lnTo>
                    <a:pt x="63669" y="12399"/>
                  </a:lnTo>
                  <a:lnTo>
                    <a:pt x="32724" y="37471"/>
                  </a:lnTo>
                  <a:lnTo>
                    <a:pt x="7220" y="80523"/>
                  </a:lnTo>
                  <a:lnTo>
                    <a:pt x="2221" y="92326"/>
                  </a:lnTo>
                  <a:lnTo>
                    <a:pt x="0" y="104187"/>
                  </a:lnTo>
                  <a:lnTo>
                    <a:pt x="1657" y="116072"/>
                  </a:lnTo>
                  <a:lnTo>
                    <a:pt x="8170" y="131274"/>
                  </a:lnTo>
                  <a:lnTo>
                    <a:pt x="28047" y="154597"/>
                  </a:lnTo>
                  <a:lnTo>
                    <a:pt x="41675" y="163635"/>
                  </a:lnTo>
                  <a:lnTo>
                    <a:pt x="58280" y="167856"/>
                  </a:lnTo>
                  <a:lnTo>
                    <a:pt x="105378" y="1696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326"/>
            <p:cNvSpPr/>
            <p:nvPr/>
          </p:nvSpPr>
          <p:spPr>
            <a:xfrm>
              <a:off x="6402586" y="6188273"/>
              <a:ext cx="71438" cy="8931"/>
            </a:xfrm>
            <a:custGeom>
              <a:avLst/>
              <a:gdLst/>
              <a:ahLst/>
              <a:cxnLst/>
              <a:rect l="0" t="0" r="0" b="0"/>
              <a:pathLst>
                <a:path w="71438" h="8931">
                  <a:moveTo>
                    <a:pt x="0" y="0"/>
                  </a:moveTo>
                  <a:lnTo>
                    <a:pt x="38909" y="992"/>
                  </a:lnTo>
                  <a:lnTo>
                    <a:pt x="55678" y="7068"/>
                  </a:lnTo>
                  <a:lnTo>
                    <a:pt x="71437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SMARTInkShape-Group48"/>
          <p:cNvGrpSpPr/>
          <p:nvPr/>
        </p:nvGrpSpPr>
        <p:grpSpPr>
          <a:xfrm>
            <a:off x="7134820" y="5161727"/>
            <a:ext cx="750059" cy="410399"/>
            <a:chOff x="7134820" y="5161727"/>
            <a:chExt cx="750059" cy="410399"/>
          </a:xfrm>
        </p:grpSpPr>
        <p:sp>
          <p:nvSpPr>
            <p:cNvPr id="118" name="SMARTInkShape-327"/>
            <p:cNvSpPr/>
            <p:nvPr/>
          </p:nvSpPr>
          <p:spPr>
            <a:xfrm>
              <a:off x="7134820" y="5161727"/>
              <a:ext cx="187487" cy="321102"/>
            </a:xfrm>
            <a:custGeom>
              <a:avLst/>
              <a:gdLst/>
              <a:ahLst/>
              <a:cxnLst/>
              <a:rect l="0" t="0" r="0" b="0"/>
              <a:pathLst>
                <a:path w="187487" h="321102">
                  <a:moveTo>
                    <a:pt x="0" y="35351"/>
                  </a:moveTo>
                  <a:lnTo>
                    <a:pt x="4740" y="35351"/>
                  </a:lnTo>
                  <a:lnTo>
                    <a:pt x="9713" y="32705"/>
                  </a:lnTo>
                  <a:lnTo>
                    <a:pt x="15231" y="29214"/>
                  </a:lnTo>
                  <a:lnTo>
                    <a:pt x="23916" y="26256"/>
                  </a:lnTo>
                  <a:lnTo>
                    <a:pt x="33765" y="20529"/>
                  </a:lnTo>
                  <a:lnTo>
                    <a:pt x="76338" y="11433"/>
                  </a:lnTo>
                  <a:lnTo>
                    <a:pt x="118317" y="8814"/>
                  </a:lnTo>
                  <a:lnTo>
                    <a:pt x="148579" y="7593"/>
                  </a:lnTo>
                  <a:lnTo>
                    <a:pt x="176413" y="0"/>
                  </a:lnTo>
                  <a:lnTo>
                    <a:pt x="180270" y="2442"/>
                  </a:lnTo>
                  <a:lnTo>
                    <a:pt x="186091" y="7353"/>
                  </a:lnTo>
                  <a:lnTo>
                    <a:pt x="186887" y="10670"/>
                  </a:lnTo>
                  <a:lnTo>
                    <a:pt x="187486" y="34261"/>
                  </a:lnTo>
                  <a:lnTo>
                    <a:pt x="184861" y="42473"/>
                  </a:lnTo>
                  <a:lnTo>
                    <a:pt x="173282" y="66055"/>
                  </a:lnTo>
                  <a:lnTo>
                    <a:pt x="171273" y="77440"/>
                  </a:lnTo>
                  <a:lnTo>
                    <a:pt x="168752" y="82261"/>
                  </a:lnTo>
                  <a:lnTo>
                    <a:pt x="135413" y="122049"/>
                  </a:lnTo>
                  <a:lnTo>
                    <a:pt x="101070" y="165111"/>
                  </a:lnTo>
                  <a:lnTo>
                    <a:pt x="59523" y="207921"/>
                  </a:lnTo>
                  <a:lnTo>
                    <a:pt x="19594" y="250873"/>
                  </a:lnTo>
                  <a:lnTo>
                    <a:pt x="13670" y="260453"/>
                  </a:lnTo>
                  <a:lnTo>
                    <a:pt x="10045" y="270334"/>
                  </a:lnTo>
                  <a:lnTo>
                    <a:pt x="5126" y="278032"/>
                  </a:lnTo>
                  <a:lnTo>
                    <a:pt x="4409" y="282467"/>
                  </a:lnTo>
                  <a:lnTo>
                    <a:pt x="8139" y="300113"/>
                  </a:lnTo>
                  <a:lnTo>
                    <a:pt x="21289" y="315396"/>
                  </a:lnTo>
                  <a:lnTo>
                    <a:pt x="29636" y="318565"/>
                  </a:lnTo>
                  <a:lnTo>
                    <a:pt x="60939" y="320952"/>
                  </a:lnTo>
                  <a:lnTo>
                    <a:pt x="105457" y="312535"/>
                  </a:lnTo>
                  <a:lnTo>
                    <a:pt x="133945" y="32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328"/>
            <p:cNvSpPr/>
            <p:nvPr/>
          </p:nvSpPr>
          <p:spPr>
            <a:xfrm>
              <a:off x="7474148" y="5375672"/>
              <a:ext cx="98227" cy="26790"/>
            </a:xfrm>
            <a:custGeom>
              <a:avLst/>
              <a:gdLst/>
              <a:ahLst/>
              <a:cxnLst/>
              <a:rect l="0" t="0" r="0" b="0"/>
              <a:pathLst>
                <a:path w="98227" h="26790">
                  <a:moveTo>
                    <a:pt x="0" y="0"/>
                  </a:moveTo>
                  <a:lnTo>
                    <a:pt x="4740" y="0"/>
                  </a:lnTo>
                  <a:lnTo>
                    <a:pt x="6136" y="992"/>
                  </a:lnTo>
                  <a:lnTo>
                    <a:pt x="7067" y="2645"/>
                  </a:lnTo>
                  <a:lnTo>
                    <a:pt x="7688" y="4740"/>
                  </a:lnTo>
                  <a:lnTo>
                    <a:pt x="9094" y="6136"/>
                  </a:lnTo>
                  <a:lnTo>
                    <a:pt x="13303" y="7688"/>
                  </a:lnTo>
                  <a:lnTo>
                    <a:pt x="36686" y="11412"/>
                  </a:lnTo>
                  <a:lnTo>
                    <a:pt x="53865" y="15949"/>
                  </a:lnTo>
                  <a:lnTo>
                    <a:pt x="76252" y="18600"/>
                  </a:lnTo>
                  <a:lnTo>
                    <a:pt x="89072" y="24877"/>
                  </a:lnTo>
                  <a:lnTo>
                    <a:pt x="98226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29"/>
            <p:cNvSpPr/>
            <p:nvPr/>
          </p:nvSpPr>
          <p:spPr>
            <a:xfrm>
              <a:off x="7688460" y="5214938"/>
              <a:ext cx="196419" cy="357188"/>
            </a:xfrm>
            <a:custGeom>
              <a:avLst/>
              <a:gdLst/>
              <a:ahLst/>
              <a:cxnLst/>
              <a:rect l="0" t="0" r="0" b="0"/>
              <a:pathLst>
                <a:path w="196419" h="357188">
                  <a:moveTo>
                    <a:pt x="0" y="0"/>
                  </a:moveTo>
                  <a:lnTo>
                    <a:pt x="41867" y="991"/>
                  </a:lnTo>
                  <a:lnTo>
                    <a:pt x="64138" y="7687"/>
                  </a:lnTo>
                  <a:lnTo>
                    <a:pt x="89904" y="11412"/>
                  </a:lnTo>
                  <a:lnTo>
                    <a:pt x="107337" y="15949"/>
                  </a:lnTo>
                  <a:lnTo>
                    <a:pt x="145694" y="18776"/>
                  </a:lnTo>
                  <a:lnTo>
                    <a:pt x="163299" y="25537"/>
                  </a:lnTo>
                  <a:lnTo>
                    <a:pt x="191738" y="26779"/>
                  </a:lnTo>
                  <a:lnTo>
                    <a:pt x="193310" y="27774"/>
                  </a:lnTo>
                  <a:lnTo>
                    <a:pt x="194358" y="29430"/>
                  </a:lnTo>
                  <a:lnTo>
                    <a:pt x="196178" y="35882"/>
                  </a:lnTo>
                  <a:lnTo>
                    <a:pt x="196418" y="52778"/>
                  </a:lnTo>
                  <a:lnTo>
                    <a:pt x="193792" y="60829"/>
                  </a:lnTo>
                  <a:lnTo>
                    <a:pt x="190309" y="68707"/>
                  </a:lnTo>
                  <a:lnTo>
                    <a:pt x="185041" y="104698"/>
                  </a:lnTo>
                  <a:lnTo>
                    <a:pt x="182892" y="108494"/>
                  </a:lnTo>
                  <a:lnTo>
                    <a:pt x="179161" y="141581"/>
                  </a:lnTo>
                  <a:lnTo>
                    <a:pt x="177854" y="154206"/>
                  </a:lnTo>
                  <a:lnTo>
                    <a:pt x="170514" y="190448"/>
                  </a:lnTo>
                  <a:lnTo>
                    <a:pt x="169715" y="232168"/>
                  </a:lnTo>
                  <a:lnTo>
                    <a:pt x="169669" y="274958"/>
                  </a:lnTo>
                  <a:lnTo>
                    <a:pt x="170659" y="286906"/>
                  </a:lnTo>
                  <a:lnTo>
                    <a:pt x="176734" y="305307"/>
                  </a:lnTo>
                  <a:lnTo>
                    <a:pt x="178580" y="348202"/>
                  </a:lnTo>
                  <a:lnTo>
                    <a:pt x="178594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SMARTInkShape-Group49"/>
          <p:cNvGrpSpPr/>
          <p:nvPr/>
        </p:nvGrpSpPr>
        <p:grpSpPr>
          <a:xfrm>
            <a:off x="6903905" y="6009679"/>
            <a:ext cx="1543580" cy="446482"/>
            <a:chOff x="6903905" y="6009679"/>
            <a:chExt cx="1543580" cy="446482"/>
          </a:xfrm>
        </p:grpSpPr>
        <p:sp>
          <p:nvSpPr>
            <p:cNvPr id="122" name="SMARTInkShape-330"/>
            <p:cNvSpPr/>
            <p:nvPr/>
          </p:nvSpPr>
          <p:spPr>
            <a:xfrm>
              <a:off x="6903905" y="6081272"/>
              <a:ext cx="167842" cy="374889"/>
            </a:xfrm>
            <a:custGeom>
              <a:avLst/>
              <a:gdLst/>
              <a:ahLst/>
              <a:cxnLst/>
              <a:rect l="0" t="0" r="0" b="0"/>
              <a:pathLst>
                <a:path w="167842" h="374889">
                  <a:moveTo>
                    <a:pt x="150547" y="98071"/>
                  </a:moveTo>
                  <a:lnTo>
                    <a:pt x="155288" y="93331"/>
                  </a:lnTo>
                  <a:lnTo>
                    <a:pt x="157615" y="88358"/>
                  </a:lnTo>
                  <a:lnTo>
                    <a:pt x="159463" y="46349"/>
                  </a:lnTo>
                  <a:lnTo>
                    <a:pt x="159475" y="32954"/>
                  </a:lnTo>
                  <a:lnTo>
                    <a:pt x="156831" y="26797"/>
                  </a:lnTo>
                  <a:lnTo>
                    <a:pt x="144031" y="8789"/>
                  </a:lnTo>
                  <a:lnTo>
                    <a:pt x="143227" y="5808"/>
                  </a:lnTo>
                  <a:lnTo>
                    <a:pt x="140706" y="3821"/>
                  </a:lnTo>
                  <a:lnTo>
                    <a:pt x="128670" y="1023"/>
                  </a:lnTo>
                  <a:lnTo>
                    <a:pt x="107367" y="0"/>
                  </a:lnTo>
                  <a:lnTo>
                    <a:pt x="84765" y="7004"/>
                  </a:lnTo>
                  <a:lnTo>
                    <a:pt x="55259" y="20840"/>
                  </a:lnTo>
                  <a:lnTo>
                    <a:pt x="46020" y="29350"/>
                  </a:lnTo>
                  <a:lnTo>
                    <a:pt x="15022" y="68465"/>
                  </a:lnTo>
                  <a:lnTo>
                    <a:pt x="5110" y="86212"/>
                  </a:lnTo>
                  <a:lnTo>
                    <a:pt x="0" y="116123"/>
                  </a:lnTo>
                  <a:lnTo>
                    <a:pt x="108" y="135941"/>
                  </a:lnTo>
                  <a:lnTo>
                    <a:pt x="7870" y="165284"/>
                  </a:lnTo>
                  <a:lnTo>
                    <a:pt x="12060" y="171930"/>
                  </a:lnTo>
                  <a:lnTo>
                    <a:pt x="15559" y="174100"/>
                  </a:lnTo>
                  <a:lnTo>
                    <a:pt x="32786" y="177582"/>
                  </a:lnTo>
                  <a:lnTo>
                    <a:pt x="36321" y="177867"/>
                  </a:lnTo>
                  <a:lnTo>
                    <a:pt x="50777" y="173529"/>
                  </a:lnTo>
                  <a:lnTo>
                    <a:pt x="62888" y="165960"/>
                  </a:lnTo>
                  <a:lnTo>
                    <a:pt x="82006" y="147385"/>
                  </a:lnTo>
                  <a:lnTo>
                    <a:pt x="105720" y="106926"/>
                  </a:lnTo>
                  <a:lnTo>
                    <a:pt x="126725" y="65325"/>
                  </a:lnTo>
                  <a:lnTo>
                    <a:pt x="138971" y="45277"/>
                  </a:lnTo>
                  <a:lnTo>
                    <a:pt x="141433" y="38888"/>
                  </a:lnTo>
                  <a:lnTo>
                    <a:pt x="150134" y="27170"/>
                  </a:lnTo>
                  <a:lnTo>
                    <a:pt x="150547" y="66538"/>
                  </a:lnTo>
                  <a:lnTo>
                    <a:pt x="150547" y="109718"/>
                  </a:lnTo>
                  <a:lnTo>
                    <a:pt x="151540" y="152008"/>
                  </a:lnTo>
                  <a:lnTo>
                    <a:pt x="158236" y="196345"/>
                  </a:lnTo>
                  <a:lnTo>
                    <a:pt x="161961" y="240953"/>
                  </a:lnTo>
                  <a:lnTo>
                    <a:pt x="167841" y="284812"/>
                  </a:lnTo>
                  <a:lnTo>
                    <a:pt x="167163" y="298145"/>
                  </a:lnTo>
                  <a:lnTo>
                    <a:pt x="157369" y="340463"/>
                  </a:lnTo>
                  <a:lnTo>
                    <a:pt x="148501" y="365291"/>
                  </a:lnTo>
                  <a:lnTo>
                    <a:pt x="146207" y="368491"/>
                  </a:lnTo>
                  <a:lnTo>
                    <a:pt x="141011" y="372047"/>
                  </a:lnTo>
                  <a:lnTo>
                    <a:pt x="132508" y="374049"/>
                  </a:lnTo>
                  <a:lnTo>
                    <a:pt x="88590" y="374885"/>
                  </a:lnTo>
                  <a:lnTo>
                    <a:pt x="85430" y="374888"/>
                  </a:lnTo>
                  <a:lnTo>
                    <a:pt x="83324" y="373897"/>
                  </a:lnTo>
                  <a:lnTo>
                    <a:pt x="81919" y="372244"/>
                  </a:lnTo>
                  <a:lnTo>
                    <a:pt x="79110" y="3659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331"/>
            <p:cNvSpPr/>
            <p:nvPr/>
          </p:nvSpPr>
          <p:spPr>
            <a:xfrm>
              <a:off x="7162056" y="6054482"/>
              <a:ext cx="151358" cy="232019"/>
            </a:xfrm>
            <a:custGeom>
              <a:avLst/>
              <a:gdLst/>
              <a:ahLst/>
              <a:cxnLst/>
              <a:rect l="0" t="0" r="0" b="0"/>
              <a:pathLst>
                <a:path w="151358" h="232019">
                  <a:moveTo>
                    <a:pt x="124568" y="35564"/>
                  </a:moveTo>
                  <a:lnTo>
                    <a:pt x="94758" y="5753"/>
                  </a:lnTo>
                  <a:lnTo>
                    <a:pt x="86184" y="2471"/>
                  </a:lnTo>
                  <a:lnTo>
                    <a:pt x="54710" y="0"/>
                  </a:lnTo>
                  <a:lnTo>
                    <a:pt x="46226" y="2560"/>
                  </a:lnTo>
                  <a:lnTo>
                    <a:pt x="42575" y="4632"/>
                  </a:lnTo>
                  <a:lnTo>
                    <a:pt x="18744" y="33269"/>
                  </a:lnTo>
                  <a:lnTo>
                    <a:pt x="13042" y="44797"/>
                  </a:lnTo>
                  <a:lnTo>
                    <a:pt x="1815" y="87307"/>
                  </a:lnTo>
                  <a:lnTo>
                    <a:pt x="0" y="117334"/>
                  </a:lnTo>
                  <a:lnTo>
                    <a:pt x="4427" y="138395"/>
                  </a:lnTo>
                  <a:lnTo>
                    <a:pt x="23477" y="180345"/>
                  </a:lnTo>
                  <a:lnTo>
                    <a:pt x="43003" y="203484"/>
                  </a:lnTo>
                  <a:lnTo>
                    <a:pt x="51275" y="209414"/>
                  </a:lnTo>
                  <a:lnTo>
                    <a:pt x="59251" y="212050"/>
                  </a:lnTo>
                  <a:lnTo>
                    <a:pt x="69410" y="213221"/>
                  </a:lnTo>
                  <a:lnTo>
                    <a:pt x="77896" y="211096"/>
                  </a:lnTo>
                  <a:lnTo>
                    <a:pt x="91426" y="201647"/>
                  </a:lnTo>
                  <a:lnTo>
                    <a:pt x="109651" y="171910"/>
                  </a:lnTo>
                  <a:lnTo>
                    <a:pt x="121425" y="130781"/>
                  </a:lnTo>
                  <a:lnTo>
                    <a:pt x="124385" y="89141"/>
                  </a:lnTo>
                  <a:lnTo>
                    <a:pt x="123495" y="78228"/>
                  </a:lnTo>
                  <a:lnTo>
                    <a:pt x="115466" y="57741"/>
                  </a:lnTo>
                  <a:lnTo>
                    <a:pt x="113539" y="56302"/>
                  </a:lnTo>
                  <a:lnTo>
                    <a:pt x="108059" y="53992"/>
                  </a:lnTo>
                  <a:lnTo>
                    <a:pt x="99139" y="61163"/>
                  </a:lnTo>
                  <a:lnTo>
                    <a:pt x="97814" y="101356"/>
                  </a:lnTo>
                  <a:lnTo>
                    <a:pt x="104915" y="127311"/>
                  </a:lnTo>
                  <a:lnTo>
                    <a:pt x="121696" y="169648"/>
                  </a:lnTo>
                  <a:lnTo>
                    <a:pt x="142435" y="211346"/>
                  </a:lnTo>
                  <a:lnTo>
                    <a:pt x="147392" y="218862"/>
                  </a:lnTo>
                  <a:lnTo>
                    <a:pt x="151357" y="2320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332"/>
            <p:cNvSpPr/>
            <p:nvPr/>
          </p:nvSpPr>
          <p:spPr>
            <a:xfrm>
              <a:off x="7393780" y="6081117"/>
              <a:ext cx="17861" cy="187524"/>
            </a:xfrm>
            <a:custGeom>
              <a:avLst/>
              <a:gdLst/>
              <a:ahLst/>
              <a:cxnLst/>
              <a:rect l="0" t="0" r="0" b="0"/>
              <a:pathLst>
                <a:path w="17861" h="187524">
                  <a:moveTo>
                    <a:pt x="0" y="0"/>
                  </a:moveTo>
                  <a:lnTo>
                    <a:pt x="0" y="40139"/>
                  </a:lnTo>
                  <a:lnTo>
                    <a:pt x="993" y="62825"/>
                  </a:lnTo>
                  <a:lnTo>
                    <a:pt x="12429" y="99639"/>
                  </a:lnTo>
                  <a:lnTo>
                    <a:pt x="17144" y="140415"/>
                  </a:lnTo>
                  <a:lnTo>
                    <a:pt x="1786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333"/>
            <p:cNvSpPr/>
            <p:nvPr/>
          </p:nvSpPr>
          <p:spPr>
            <a:xfrm>
              <a:off x="7465218" y="6081166"/>
              <a:ext cx="151806" cy="178546"/>
            </a:xfrm>
            <a:custGeom>
              <a:avLst/>
              <a:gdLst/>
              <a:ahLst/>
              <a:cxnLst/>
              <a:rect l="0" t="0" r="0" b="0"/>
              <a:pathLst>
                <a:path w="151806" h="178546">
                  <a:moveTo>
                    <a:pt x="0" y="17810"/>
                  </a:moveTo>
                  <a:lnTo>
                    <a:pt x="0" y="46748"/>
                  </a:lnTo>
                  <a:lnTo>
                    <a:pt x="8379" y="89448"/>
                  </a:lnTo>
                  <a:lnTo>
                    <a:pt x="9677" y="101243"/>
                  </a:lnTo>
                  <a:lnTo>
                    <a:pt x="17293" y="133118"/>
                  </a:lnTo>
                  <a:lnTo>
                    <a:pt x="17850" y="150346"/>
                  </a:lnTo>
                  <a:lnTo>
                    <a:pt x="17859" y="109835"/>
                  </a:lnTo>
                  <a:lnTo>
                    <a:pt x="18852" y="94245"/>
                  </a:lnTo>
                  <a:lnTo>
                    <a:pt x="32681" y="50692"/>
                  </a:lnTo>
                  <a:lnTo>
                    <a:pt x="40060" y="28362"/>
                  </a:lnTo>
                  <a:lnTo>
                    <a:pt x="51113" y="9486"/>
                  </a:lnTo>
                  <a:lnTo>
                    <a:pt x="51935" y="6308"/>
                  </a:lnTo>
                  <a:lnTo>
                    <a:pt x="53475" y="4189"/>
                  </a:lnTo>
                  <a:lnTo>
                    <a:pt x="55494" y="2776"/>
                  </a:lnTo>
                  <a:lnTo>
                    <a:pt x="60382" y="1207"/>
                  </a:lnTo>
                  <a:lnTo>
                    <a:pt x="91066" y="0"/>
                  </a:lnTo>
                  <a:lnTo>
                    <a:pt x="97690" y="2619"/>
                  </a:lnTo>
                  <a:lnTo>
                    <a:pt x="119031" y="20943"/>
                  </a:lnTo>
                  <a:lnTo>
                    <a:pt x="129970" y="38861"/>
                  </a:lnTo>
                  <a:lnTo>
                    <a:pt x="141479" y="77756"/>
                  </a:lnTo>
                  <a:lnTo>
                    <a:pt x="151198" y="122336"/>
                  </a:lnTo>
                  <a:lnTo>
                    <a:pt x="151798" y="166363"/>
                  </a:lnTo>
                  <a:lnTo>
                    <a:pt x="151805" y="1785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334"/>
            <p:cNvSpPr/>
            <p:nvPr/>
          </p:nvSpPr>
          <p:spPr>
            <a:xfrm>
              <a:off x="8027788" y="6009679"/>
              <a:ext cx="17861" cy="267892"/>
            </a:xfrm>
            <a:custGeom>
              <a:avLst/>
              <a:gdLst/>
              <a:ahLst/>
              <a:cxnLst/>
              <a:rect l="0" t="0" r="0" b="0"/>
              <a:pathLst>
                <a:path w="17861" h="267892">
                  <a:moveTo>
                    <a:pt x="17860" y="0"/>
                  </a:moveTo>
                  <a:lnTo>
                    <a:pt x="16868" y="40140"/>
                  </a:lnTo>
                  <a:lnTo>
                    <a:pt x="10172" y="80949"/>
                  </a:lnTo>
                  <a:lnTo>
                    <a:pt x="9094" y="125092"/>
                  </a:lnTo>
                  <a:lnTo>
                    <a:pt x="8963" y="165490"/>
                  </a:lnTo>
                  <a:lnTo>
                    <a:pt x="8937" y="203567"/>
                  </a:lnTo>
                  <a:lnTo>
                    <a:pt x="4191" y="246975"/>
                  </a:lnTo>
                  <a:lnTo>
                    <a:pt x="0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335"/>
            <p:cNvSpPr/>
            <p:nvPr/>
          </p:nvSpPr>
          <p:spPr>
            <a:xfrm>
              <a:off x="8126015" y="6134841"/>
              <a:ext cx="111952" cy="187378"/>
            </a:xfrm>
            <a:custGeom>
              <a:avLst/>
              <a:gdLst/>
              <a:ahLst/>
              <a:cxnLst/>
              <a:rect l="0" t="0" r="0" b="0"/>
              <a:pathLst>
                <a:path w="111952" h="187378">
                  <a:moveTo>
                    <a:pt x="0" y="89151"/>
                  </a:moveTo>
                  <a:lnTo>
                    <a:pt x="4741" y="84411"/>
                  </a:lnTo>
                  <a:lnTo>
                    <a:pt x="12360" y="82083"/>
                  </a:lnTo>
                  <a:lnTo>
                    <a:pt x="54219" y="77623"/>
                  </a:lnTo>
                  <a:lnTo>
                    <a:pt x="79640" y="69201"/>
                  </a:lnTo>
                  <a:lnTo>
                    <a:pt x="101161" y="50333"/>
                  </a:lnTo>
                  <a:lnTo>
                    <a:pt x="104492" y="44448"/>
                  </a:lnTo>
                  <a:lnTo>
                    <a:pt x="106965" y="38525"/>
                  </a:lnTo>
                  <a:lnTo>
                    <a:pt x="111371" y="32586"/>
                  </a:lnTo>
                  <a:lnTo>
                    <a:pt x="111951" y="29613"/>
                  </a:lnTo>
                  <a:lnTo>
                    <a:pt x="111344" y="26639"/>
                  </a:lnTo>
                  <a:lnTo>
                    <a:pt x="107984" y="19477"/>
                  </a:lnTo>
                  <a:lnTo>
                    <a:pt x="101182" y="10933"/>
                  </a:lnTo>
                  <a:lnTo>
                    <a:pt x="99541" y="5439"/>
                  </a:lnTo>
                  <a:lnTo>
                    <a:pt x="98111" y="3577"/>
                  </a:lnTo>
                  <a:lnTo>
                    <a:pt x="93876" y="1509"/>
                  </a:lnTo>
                  <a:lnTo>
                    <a:pt x="69582" y="0"/>
                  </a:lnTo>
                  <a:lnTo>
                    <a:pt x="63006" y="2564"/>
                  </a:lnTo>
                  <a:lnTo>
                    <a:pt x="56776" y="6019"/>
                  </a:lnTo>
                  <a:lnTo>
                    <a:pt x="36960" y="13160"/>
                  </a:lnTo>
                  <a:lnTo>
                    <a:pt x="28664" y="20982"/>
                  </a:lnTo>
                  <a:lnTo>
                    <a:pt x="6063" y="51888"/>
                  </a:lnTo>
                  <a:lnTo>
                    <a:pt x="1797" y="68739"/>
                  </a:lnTo>
                  <a:lnTo>
                    <a:pt x="158" y="104071"/>
                  </a:lnTo>
                  <a:lnTo>
                    <a:pt x="7161" y="127854"/>
                  </a:lnTo>
                  <a:lnTo>
                    <a:pt x="18099" y="149014"/>
                  </a:lnTo>
                  <a:lnTo>
                    <a:pt x="38709" y="172340"/>
                  </a:lnTo>
                  <a:lnTo>
                    <a:pt x="62508" y="1873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36"/>
            <p:cNvSpPr/>
            <p:nvPr/>
          </p:nvSpPr>
          <p:spPr>
            <a:xfrm>
              <a:off x="8322468" y="6108015"/>
              <a:ext cx="125017" cy="8822"/>
            </a:xfrm>
            <a:custGeom>
              <a:avLst/>
              <a:gdLst/>
              <a:ahLst/>
              <a:cxnLst/>
              <a:rect l="0" t="0" r="0" b="0"/>
              <a:pathLst>
                <a:path w="125017" h="8822">
                  <a:moveTo>
                    <a:pt x="0" y="8821"/>
                  </a:moveTo>
                  <a:lnTo>
                    <a:pt x="12429" y="8821"/>
                  </a:lnTo>
                  <a:lnTo>
                    <a:pt x="18092" y="6175"/>
                  </a:lnTo>
                  <a:lnTo>
                    <a:pt x="20991" y="4081"/>
                  </a:lnTo>
                  <a:lnTo>
                    <a:pt x="34553" y="1133"/>
                  </a:lnTo>
                  <a:lnTo>
                    <a:pt x="68620" y="0"/>
                  </a:lnTo>
                  <a:lnTo>
                    <a:pt x="109150" y="7999"/>
                  </a:lnTo>
                  <a:lnTo>
                    <a:pt x="125016" y="8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SMARTInkShape-Group50"/>
          <p:cNvGrpSpPr/>
          <p:nvPr/>
        </p:nvGrpSpPr>
        <p:grpSpPr>
          <a:xfrm>
            <a:off x="7974210" y="5973961"/>
            <a:ext cx="125017" cy="276821"/>
            <a:chOff x="7974210" y="5973961"/>
            <a:chExt cx="125017" cy="276821"/>
          </a:xfrm>
        </p:grpSpPr>
        <p:sp>
          <p:nvSpPr>
            <p:cNvPr id="130" name="SMARTInkShape-337"/>
            <p:cNvSpPr/>
            <p:nvPr/>
          </p:nvSpPr>
          <p:spPr>
            <a:xfrm>
              <a:off x="7974210" y="6241851"/>
              <a:ext cx="125017" cy="8931"/>
            </a:xfrm>
            <a:custGeom>
              <a:avLst/>
              <a:gdLst/>
              <a:ahLst/>
              <a:cxnLst/>
              <a:rect l="0" t="0" r="0" b="0"/>
              <a:pathLst>
                <a:path w="125017" h="8931">
                  <a:moveTo>
                    <a:pt x="125016" y="0"/>
                  </a:moveTo>
                  <a:lnTo>
                    <a:pt x="95098" y="0"/>
                  </a:lnTo>
                  <a:lnTo>
                    <a:pt x="89230" y="2646"/>
                  </a:lnTo>
                  <a:lnTo>
                    <a:pt x="86276" y="4740"/>
                  </a:lnTo>
                  <a:lnTo>
                    <a:pt x="44441" y="8766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38"/>
            <p:cNvSpPr/>
            <p:nvPr/>
          </p:nvSpPr>
          <p:spPr>
            <a:xfrm>
              <a:off x="7974210" y="5973961"/>
              <a:ext cx="71439" cy="53579"/>
            </a:xfrm>
            <a:custGeom>
              <a:avLst/>
              <a:gdLst/>
              <a:ahLst/>
              <a:cxnLst/>
              <a:rect l="0" t="0" r="0" b="0"/>
              <a:pathLst>
                <a:path w="71439" h="53579">
                  <a:moveTo>
                    <a:pt x="71438" y="0"/>
                  </a:moveTo>
                  <a:lnTo>
                    <a:pt x="71438" y="8561"/>
                  </a:lnTo>
                  <a:lnTo>
                    <a:pt x="62541" y="8929"/>
                  </a:lnTo>
                  <a:lnTo>
                    <a:pt x="71071" y="8929"/>
                  </a:lnTo>
                  <a:lnTo>
                    <a:pt x="57778" y="8929"/>
                  </a:lnTo>
                  <a:lnTo>
                    <a:pt x="56378" y="9921"/>
                  </a:lnTo>
                  <a:lnTo>
                    <a:pt x="55445" y="11575"/>
                  </a:lnTo>
                  <a:lnTo>
                    <a:pt x="54823" y="13669"/>
                  </a:lnTo>
                  <a:lnTo>
                    <a:pt x="53416" y="15066"/>
                  </a:lnTo>
                  <a:lnTo>
                    <a:pt x="45999" y="17491"/>
                  </a:lnTo>
                  <a:lnTo>
                    <a:pt x="45249" y="20342"/>
                  </a:lnTo>
                  <a:lnTo>
                    <a:pt x="45049" y="22490"/>
                  </a:lnTo>
                  <a:lnTo>
                    <a:pt x="43923" y="23924"/>
                  </a:lnTo>
                  <a:lnTo>
                    <a:pt x="40027" y="25515"/>
                  </a:lnTo>
                  <a:lnTo>
                    <a:pt x="32256" y="26412"/>
                  </a:lnTo>
                  <a:lnTo>
                    <a:pt x="30432" y="27530"/>
                  </a:lnTo>
                  <a:lnTo>
                    <a:pt x="29219" y="29267"/>
                  </a:lnTo>
                  <a:lnTo>
                    <a:pt x="28409" y="31418"/>
                  </a:lnTo>
                  <a:lnTo>
                    <a:pt x="26877" y="32851"/>
                  </a:lnTo>
                  <a:lnTo>
                    <a:pt x="17790" y="36459"/>
                  </a:lnTo>
                  <a:lnTo>
                    <a:pt x="10293" y="43374"/>
                  </a:lnTo>
                  <a:lnTo>
                    <a:pt x="4594" y="44271"/>
                  </a:lnTo>
                  <a:lnTo>
                    <a:pt x="3062" y="45389"/>
                  </a:lnTo>
                  <a:lnTo>
                    <a:pt x="2042" y="47126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291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858001" cy="1320800"/>
          </a:xfrm>
        </p:spPr>
        <p:txBody>
          <a:bodyPr/>
          <a:lstStyle/>
          <a:p>
            <a:r>
              <a:rPr lang="en-US" dirty="0" smtClean="0"/>
              <a:t>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19200"/>
            <a:ext cx="7010401" cy="48221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/>
              <a:t>Which group of elements are the most stable (aka least reactive)?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/>
              <a:t>Why?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b="1" dirty="0"/>
          </a:p>
          <a:p>
            <a:pPr marL="0" indent="0">
              <a:lnSpc>
                <a:spcPct val="150000"/>
              </a:lnSpc>
              <a:buNone/>
            </a:pPr>
            <a:endParaRPr lang="en-US" sz="2800" dirty="0" smtClean="0"/>
          </a:p>
        </p:txBody>
      </p:sp>
      <p:grpSp>
        <p:nvGrpSpPr>
          <p:cNvPr id="12" name="SMARTInkShape-Group51"/>
          <p:cNvGrpSpPr/>
          <p:nvPr/>
        </p:nvGrpSpPr>
        <p:grpSpPr>
          <a:xfrm>
            <a:off x="1134261" y="2580844"/>
            <a:ext cx="1731630" cy="642703"/>
            <a:chOff x="1134261" y="2580844"/>
            <a:chExt cx="1731630" cy="642703"/>
          </a:xfrm>
        </p:grpSpPr>
        <p:sp>
          <p:nvSpPr>
            <p:cNvPr id="4" name="SMARTInkShape-339"/>
            <p:cNvSpPr/>
            <p:nvPr/>
          </p:nvSpPr>
          <p:spPr>
            <a:xfrm>
              <a:off x="2670255" y="2580844"/>
              <a:ext cx="195636" cy="419174"/>
            </a:xfrm>
            <a:custGeom>
              <a:avLst/>
              <a:gdLst/>
              <a:ahLst/>
              <a:cxnLst/>
              <a:rect l="0" t="0" r="0" b="0"/>
              <a:pathLst>
                <a:path w="195636" h="419174">
                  <a:moveTo>
                    <a:pt x="160456" y="71273"/>
                  </a:moveTo>
                  <a:lnTo>
                    <a:pt x="160456" y="58844"/>
                  </a:lnTo>
                  <a:lnTo>
                    <a:pt x="157810" y="53181"/>
                  </a:lnTo>
                  <a:lnTo>
                    <a:pt x="134725" y="27824"/>
                  </a:lnTo>
                  <a:lnTo>
                    <a:pt x="100756" y="6155"/>
                  </a:lnTo>
                  <a:lnTo>
                    <a:pt x="70942" y="1084"/>
                  </a:lnTo>
                  <a:lnTo>
                    <a:pt x="38780" y="0"/>
                  </a:lnTo>
                  <a:lnTo>
                    <a:pt x="29318" y="2554"/>
                  </a:lnTo>
                  <a:lnTo>
                    <a:pt x="10418" y="12279"/>
                  </a:lnTo>
                  <a:lnTo>
                    <a:pt x="6853" y="16069"/>
                  </a:lnTo>
                  <a:lnTo>
                    <a:pt x="2891" y="25571"/>
                  </a:lnTo>
                  <a:lnTo>
                    <a:pt x="0" y="59535"/>
                  </a:lnTo>
                  <a:lnTo>
                    <a:pt x="4544" y="77276"/>
                  </a:lnTo>
                  <a:lnTo>
                    <a:pt x="28408" y="120638"/>
                  </a:lnTo>
                  <a:lnTo>
                    <a:pt x="56587" y="161191"/>
                  </a:lnTo>
                  <a:lnTo>
                    <a:pt x="97388" y="205300"/>
                  </a:lnTo>
                  <a:lnTo>
                    <a:pt x="134965" y="249877"/>
                  </a:lnTo>
                  <a:lnTo>
                    <a:pt x="166127" y="291871"/>
                  </a:lnTo>
                  <a:lnTo>
                    <a:pt x="183840" y="330069"/>
                  </a:lnTo>
                  <a:lnTo>
                    <a:pt x="193444" y="356403"/>
                  </a:lnTo>
                  <a:lnTo>
                    <a:pt x="195635" y="380713"/>
                  </a:lnTo>
                  <a:lnTo>
                    <a:pt x="193289" y="390042"/>
                  </a:lnTo>
                  <a:lnTo>
                    <a:pt x="189036" y="400871"/>
                  </a:lnTo>
                  <a:lnTo>
                    <a:pt x="188439" y="404114"/>
                  </a:lnTo>
                  <a:lnTo>
                    <a:pt x="182483" y="410364"/>
                  </a:lnTo>
                  <a:lnTo>
                    <a:pt x="173222" y="415457"/>
                  </a:lnTo>
                  <a:lnTo>
                    <a:pt x="139434" y="419173"/>
                  </a:lnTo>
                  <a:lnTo>
                    <a:pt x="121705" y="418433"/>
                  </a:lnTo>
                  <a:lnTo>
                    <a:pt x="80085" y="401433"/>
                  </a:lnTo>
                  <a:lnTo>
                    <a:pt x="69173" y="394620"/>
                  </a:lnTo>
                  <a:lnTo>
                    <a:pt x="54083" y="374077"/>
                  </a:lnTo>
                  <a:lnTo>
                    <a:pt x="32510" y="333164"/>
                  </a:lnTo>
                  <a:lnTo>
                    <a:pt x="28288" y="315337"/>
                  </a:lnTo>
                  <a:lnTo>
                    <a:pt x="27854" y="285399"/>
                  </a:lnTo>
                  <a:lnTo>
                    <a:pt x="41772" y="246143"/>
                  </a:lnTo>
                  <a:lnTo>
                    <a:pt x="51428" y="222966"/>
                  </a:lnTo>
                  <a:lnTo>
                    <a:pt x="82431" y="183642"/>
                  </a:lnTo>
                  <a:lnTo>
                    <a:pt x="105190" y="146962"/>
                  </a:lnTo>
                  <a:lnTo>
                    <a:pt x="145648" y="113184"/>
                  </a:lnTo>
                  <a:lnTo>
                    <a:pt x="169385" y="980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40"/>
            <p:cNvSpPr/>
            <p:nvPr/>
          </p:nvSpPr>
          <p:spPr>
            <a:xfrm>
              <a:off x="2527102" y="2634258"/>
              <a:ext cx="26775" cy="294680"/>
            </a:xfrm>
            <a:custGeom>
              <a:avLst/>
              <a:gdLst/>
              <a:ahLst/>
              <a:cxnLst/>
              <a:rect l="0" t="0" r="0" b="0"/>
              <a:pathLst>
                <a:path w="26775" h="294680">
                  <a:moveTo>
                    <a:pt x="17859" y="0"/>
                  </a:moveTo>
                  <a:lnTo>
                    <a:pt x="17859" y="12429"/>
                  </a:lnTo>
                  <a:lnTo>
                    <a:pt x="20505" y="18091"/>
                  </a:lnTo>
                  <a:lnTo>
                    <a:pt x="22599" y="20990"/>
                  </a:lnTo>
                  <a:lnTo>
                    <a:pt x="25961" y="47030"/>
                  </a:lnTo>
                  <a:lnTo>
                    <a:pt x="26679" y="89611"/>
                  </a:lnTo>
                  <a:lnTo>
                    <a:pt x="26774" y="133986"/>
                  </a:lnTo>
                  <a:lnTo>
                    <a:pt x="24138" y="160746"/>
                  </a:lnTo>
                  <a:lnTo>
                    <a:pt x="17693" y="204392"/>
                  </a:lnTo>
                  <a:lnTo>
                    <a:pt x="10279" y="242343"/>
                  </a:lnTo>
                  <a:lnTo>
                    <a:pt x="8204" y="268944"/>
                  </a:lnTo>
                  <a:lnTo>
                    <a:pt x="0" y="2946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41"/>
            <p:cNvSpPr/>
            <p:nvPr/>
          </p:nvSpPr>
          <p:spPr>
            <a:xfrm>
              <a:off x="1973461" y="2723971"/>
              <a:ext cx="187366" cy="160319"/>
            </a:xfrm>
            <a:custGeom>
              <a:avLst/>
              <a:gdLst/>
              <a:ahLst/>
              <a:cxnLst/>
              <a:rect l="0" t="0" r="0" b="0"/>
              <a:pathLst>
                <a:path w="187366" h="160319">
                  <a:moveTo>
                    <a:pt x="8929" y="71021"/>
                  </a:moveTo>
                  <a:lnTo>
                    <a:pt x="8929" y="58592"/>
                  </a:lnTo>
                  <a:lnTo>
                    <a:pt x="11575" y="52929"/>
                  </a:lnTo>
                  <a:lnTo>
                    <a:pt x="25153" y="32111"/>
                  </a:lnTo>
                  <a:lnTo>
                    <a:pt x="51170" y="14830"/>
                  </a:lnTo>
                  <a:lnTo>
                    <a:pt x="84204" y="2746"/>
                  </a:lnTo>
                  <a:lnTo>
                    <a:pt x="108482" y="0"/>
                  </a:lnTo>
                  <a:lnTo>
                    <a:pt x="123314" y="4448"/>
                  </a:lnTo>
                  <a:lnTo>
                    <a:pt x="162348" y="29398"/>
                  </a:lnTo>
                  <a:lnTo>
                    <a:pt x="175348" y="42257"/>
                  </a:lnTo>
                  <a:lnTo>
                    <a:pt x="181450" y="51953"/>
                  </a:lnTo>
                  <a:lnTo>
                    <a:pt x="185724" y="68568"/>
                  </a:lnTo>
                  <a:lnTo>
                    <a:pt x="187365" y="96121"/>
                  </a:lnTo>
                  <a:lnTo>
                    <a:pt x="184807" y="104666"/>
                  </a:lnTo>
                  <a:lnTo>
                    <a:pt x="182736" y="108334"/>
                  </a:lnTo>
                  <a:lnTo>
                    <a:pt x="154510" y="130471"/>
                  </a:lnTo>
                  <a:lnTo>
                    <a:pt x="122824" y="145424"/>
                  </a:lnTo>
                  <a:lnTo>
                    <a:pt x="78933" y="155605"/>
                  </a:lnTo>
                  <a:lnTo>
                    <a:pt x="34351" y="159904"/>
                  </a:lnTo>
                  <a:lnTo>
                    <a:pt x="0" y="1603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42"/>
            <p:cNvSpPr/>
            <p:nvPr/>
          </p:nvSpPr>
          <p:spPr>
            <a:xfrm>
              <a:off x="1955601" y="2768203"/>
              <a:ext cx="26790" cy="276821"/>
            </a:xfrm>
            <a:custGeom>
              <a:avLst/>
              <a:gdLst/>
              <a:ahLst/>
              <a:cxnLst/>
              <a:rect l="0" t="0" r="0" b="0"/>
              <a:pathLst>
                <a:path w="26790" h="276821">
                  <a:moveTo>
                    <a:pt x="0" y="0"/>
                  </a:moveTo>
                  <a:lnTo>
                    <a:pt x="0" y="20991"/>
                  </a:lnTo>
                  <a:lnTo>
                    <a:pt x="8378" y="65392"/>
                  </a:lnTo>
                  <a:lnTo>
                    <a:pt x="9677" y="80657"/>
                  </a:lnTo>
                  <a:lnTo>
                    <a:pt x="16586" y="117496"/>
                  </a:lnTo>
                  <a:lnTo>
                    <a:pt x="24760" y="160920"/>
                  </a:lnTo>
                  <a:lnTo>
                    <a:pt x="26522" y="199270"/>
                  </a:lnTo>
                  <a:lnTo>
                    <a:pt x="26766" y="243150"/>
                  </a:lnTo>
                  <a:lnTo>
                    <a:pt x="26789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43"/>
            <p:cNvSpPr/>
            <p:nvPr/>
          </p:nvSpPr>
          <p:spPr>
            <a:xfrm>
              <a:off x="1812736" y="2759273"/>
              <a:ext cx="107148" cy="115932"/>
            </a:xfrm>
            <a:custGeom>
              <a:avLst/>
              <a:gdLst/>
              <a:ahLst/>
              <a:cxnLst/>
              <a:rect l="0" t="0" r="0" b="0"/>
              <a:pathLst>
                <a:path w="107148" h="115932">
                  <a:moveTo>
                    <a:pt x="8920" y="8930"/>
                  </a:moveTo>
                  <a:lnTo>
                    <a:pt x="8920" y="22232"/>
                  </a:lnTo>
                  <a:lnTo>
                    <a:pt x="6274" y="27410"/>
                  </a:lnTo>
                  <a:lnTo>
                    <a:pt x="4180" y="30179"/>
                  </a:lnTo>
                  <a:lnTo>
                    <a:pt x="1852" y="38549"/>
                  </a:lnTo>
                  <a:lnTo>
                    <a:pt x="23" y="81997"/>
                  </a:lnTo>
                  <a:lnTo>
                    <a:pt x="0" y="91874"/>
                  </a:lnTo>
                  <a:lnTo>
                    <a:pt x="2641" y="98049"/>
                  </a:lnTo>
                  <a:lnTo>
                    <a:pt x="12420" y="110098"/>
                  </a:lnTo>
                  <a:lnTo>
                    <a:pt x="18083" y="113425"/>
                  </a:lnTo>
                  <a:lnTo>
                    <a:pt x="29802" y="115561"/>
                  </a:lnTo>
                  <a:lnTo>
                    <a:pt x="38699" y="115931"/>
                  </a:lnTo>
                  <a:lnTo>
                    <a:pt x="52360" y="111300"/>
                  </a:lnTo>
                  <a:lnTo>
                    <a:pt x="64235" y="103644"/>
                  </a:lnTo>
                  <a:lnTo>
                    <a:pt x="95219" y="59584"/>
                  </a:lnTo>
                  <a:lnTo>
                    <a:pt x="103171" y="47531"/>
                  </a:lnTo>
                  <a:lnTo>
                    <a:pt x="106798" y="21743"/>
                  </a:lnTo>
                  <a:lnTo>
                    <a:pt x="10714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44"/>
            <p:cNvSpPr/>
            <p:nvPr/>
          </p:nvSpPr>
          <p:spPr>
            <a:xfrm>
              <a:off x="1571625" y="2768273"/>
              <a:ext cx="178403" cy="124791"/>
            </a:xfrm>
            <a:custGeom>
              <a:avLst/>
              <a:gdLst/>
              <a:ahLst/>
              <a:cxnLst/>
              <a:rect l="0" t="0" r="0" b="0"/>
              <a:pathLst>
                <a:path w="178403" h="124791">
                  <a:moveTo>
                    <a:pt x="0" y="62438"/>
                  </a:moveTo>
                  <a:lnTo>
                    <a:pt x="0" y="80480"/>
                  </a:lnTo>
                  <a:lnTo>
                    <a:pt x="2646" y="87985"/>
                  </a:lnTo>
                  <a:lnTo>
                    <a:pt x="20991" y="109990"/>
                  </a:lnTo>
                  <a:lnTo>
                    <a:pt x="34552" y="118971"/>
                  </a:lnTo>
                  <a:lnTo>
                    <a:pt x="51138" y="123175"/>
                  </a:lnTo>
                  <a:lnTo>
                    <a:pt x="78679" y="124790"/>
                  </a:lnTo>
                  <a:lnTo>
                    <a:pt x="119138" y="114850"/>
                  </a:lnTo>
                  <a:lnTo>
                    <a:pt x="163548" y="83437"/>
                  </a:lnTo>
                  <a:lnTo>
                    <a:pt x="171245" y="77393"/>
                  </a:lnTo>
                  <a:lnTo>
                    <a:pt x="175328" y="68754"/>
                  </a:lnTo>
                  <a:lnTo>
                    <a:pt x="178402" y="37231"/>
                  </a:lnTo>
                  <a:lnTo>
                    <a:pt x="175863" y="28745"/>
                  </a:lnTo>
                  <a:lnTo>
                    <a:pt x="166148" y="15213"/>
                  </a:lnTo>
                  <a:lnTo>
                    <a:pt x="152857" y="6002"/>
                  </a:lnTo>
                  <a:lnTo>
                    <a:pt x="141092" y="1729"/>
                  </a:lnTo>
                  <a:lnTo>
                    <a:pt x="98041" y="0"/>
                  </a:lnTo>
                  <a:lnTo>
                    <a:pt x="86238" y="953"/>
                  </a:lnTo>
                  <a:lnTo>
                    <a:pt x="56544" y="12363"/>
                  </a:lnTo>
                  <a:lnTo>
                    <a:pt x="25575" y="37430"/>
                  </a:lnTo>
                  <a:lnTo>
                    <a:pt x="15405" y="51941"/>
                  </a:lnTo>
                  <a:lnTo>
                    <a:pt x="10848" y="64068"/>
                  </a:lnTo>
                  <a:lnTo>
                    <a:pt x="9498" y="78686"/>
                  </a:lnTo>
                  <a:lnTo>
                    <a:pt x="11828" y="87188"/>
                  </a:lnTo>
                  <a:lnTo>
                    <a:pt x="15179" y="94274"/>
                  </a:lnTo>
                  <a:lnTo>
                    <a:pt x="18057" y="103841"/>
                  </a:lnTo>
                  <a:lnTo>
                    <a:pt x="26789" y="116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45"/>
            <p:cNvSpPr/>
            <p:nvPr/>
          </p:nvSpPr>
          <p:spPr>
            <a:xfrm>
              <a:off x="1393031" y="2750397"/>
              <a:ext cx="178595" cy="177186"/>
            </a:xfrm>
            <a:custGeom>
              <a:avLst/>
              <a:gdLst/>
              <a:ahLst/>
              <a:cxnLst/>
              <a:rect l="0" t="0" r="0" b="0"/>
              <a:pathLst>
                <a:path w="178595" h="177186">
                  <a:moveTo>
                    <a:pt x="0" y="35666"/>
                  </a:moveTo>
                  <a:lnTo>
                    <a:pt x="0" y="56656"/>
                  </a:lnTo>
                  <a:lnTo>
                    <a:pt x="18092" y="98411"/>
                  </a:lnTo>
                  <a:lnTo>
                    <a:pt x="22924" y="110186"/>
                  </a:lnTo>
                  <a:lnTo>
                    <a:pt x="26636" y="126978"/>
                  </a:lnTo>
                  <a:lnTo>
                    <a:pt x="44159" y="168307"/>
                  </a:lnTo>
                  <a:lnTo>
                    <a:pt x="44606" y="177185"/>
                  </a:lnTo>
                  <a:lnTo>
                    <a:pt x="44645" y="165993"/>
                  </a:lnTo>
                  <a:lnTo>
                    <a:pt x="42001" y="160396"/>
                  </a:lnTo>
                  <a:lnTo>
                    <a:pt x="38511" y="154601"/>
                  </a:lnTo>
                  <a:lnTo>
                    <a:pt x="21553" y="112704"/>
                  </a:lnTo>
                  <a:lnTo>
                    <a:pt x="17955" y="68563"/>
                  </a:lnTo>
                  <a:lnTo>
                    <a:pt x="17863" y="34052"/>
                  </a:lnTo>
                  <a:lnTo>
                    <a:pt x="20507" y="27342"/>
                  </a:lnTo>
                  <a:lnTo>
                    <a:pt x="22601" y="24163"/>
                  </a:lnTo>
                  <a:lnTo>
                    <a:pt x="24989" y="22044"/>
                  </a:lnTo>
                  <a:lnTo>
                    <a:pt x="42768" y="12041"/>
                  </a:lnTo>
                  <a:lnTo>
                    <a:pt x="86479" y="1312"/>
                  </a:lnTo>
                  <a:lnTo>
                    <a:pt x="125574" y="0"/>
                  </a:lnTo>
                  <a:lnTo>
                    <a:pt x="137170" y="963"/>
                  </a:lnTo>
                  <a:lnTo>
                    <a:pt x="178594" y="88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46"/>
            <p:cNvSpPr/>
            <p:nvPr/>
          </p:nvSpPr>
          <p:spPr>
            <a:xfrm>
              <a:off x="1134261" y="2724952"/>
              <a:ext cx="258399" cy="498595"/>
            </a:xfrm>
            <a:custGeom>
              <a:avLst/>
              <a:gdLst/>
              <a:ahLst/>
              <a:cxnLst/>
              <a:rect l="0" t="0" r="0" b="0"/>
              <a:pathLst>
                <a:path w="258399" h="498595">
                  <a:moveTo>
                    <a:pt x="115895" y="168267"/>
                  </a:moveTo>
                  <a:lnTo>
                    <a:pt x="115895" y="155838"/>
                  </a:lnTo>
                  <a:lnTo>
                    <a:pt x="118541" y="150175"/>
                  </a:lnTo>
                  <a:lnTo>
                    <a:pt x="148668" y="107986"/>
                  </a:lnTo>
                  <a:lnTo>
                    <a:pt x="156584" y="92748"/>
                  </a:lnTo>
                  <a:lnTo>
                    <a:pt x="160389" y="53873"/>
                  </a:lnTo>
                  <a:lnTo>
                    <a:pt x="157829" y="45326"/>
                  </a:lnTo>
                  <a:lnTo>
                    <a:pt x="145303" y="28642"/>
                  </a:lnTo>
                  <a:lnTo>
                    <a:pt x="130731" y="13522"/>
                  </a:lnTo>
                  <a:lnTo>
                    <a:pt x="122158" y="10194"/>
                  </a:lnTo>
                  <a:lnTo>
                    <a:pt x="112726" y="7723"/>
                  </a:lnTo>
                  <a:lnTo>
                    <a:pt x="100845" y="1746"/>
                  </a:lnTo>
                  <a:lnTo>
                    <a:pt x="90685" y="0"/>
                  </a:lnTo>
                  <a:lnTo>
                    <a:pt x="82201" y="1869"/>
                  </a:lnTo>
                  <a:lnTo>
                    <a:pt x="42204" y="23534"/>
                  </a:lnTo>
                  <a:lnTo>
                    <a:pt x="7148" y="67223"/>
                  </a:lnTo>
                  <a:lnTo>
                    <a:pt x="1984" y="84970"/>
                  </a:lnTo>
                  <a:lnTo>
                    <a:pt x="0" y="128334"/>
                  </a:lnTo>
                  <a:lnTo>
                    <a:pt x="4606" y="147064"/>
                  </a:lnTo>
                  <a:lnTo>
                    <a:pt x="20805" y="183117"/>
                  </a:lnTo>
                  <a:lnTo>
                    <a:pt x="24721" y="187097"/>
                  </a:lnTo>
                  <a:lnTo>
                    <a:pt x="50585" y="200493"/>
                  </a:lnTo>
                  <a:lnTo>
                    <a:pt x="77615" y="203525"/>
                  </a:lnTo>
                  <a:lnTo>
                    <a:pt x="86645" y="201135"/>
                  </a:lnTo>
                  <a:lnTo>
                    <a:pt x="131277" y="177122"/>
                  </a:lnTo>
                  <a:lnTo>
                    <a:pt x="138607" y="170218"/>
                  </a:lnTo>
                  <a:lnTo>
                    <a:pt x="156478" y="144287"/>
                  </a:lnTo>
                  <a:lnTo>
                    <a:pt x="160008" y="117251"/>
                  </a:lnTo>
                  <a:lnTo>
                    <a:pt x="160530" y="85067"/>
                  </a:lnTo>
                  <a:lnTo>
                    <a:pt x="159542" y="83035"/>
                  </a:lnTo>
                  <a:lnTo>
                    <a:pt x="157892" y="81680"/>
                  </a:lnTo>
                  <a:lnTo>
                    <a:pt x="151981" y="79129"/>
                  </a:lnTo>
                  <a:lnTo>
                    <a:pt x="151646" y="91413"/>
                  </a:lnTo>
                  <a:lnTo>
                    <a:pt x="164917" y="135722"/>
                  </a:lnTo>
                  <a:lnTo>
                    <a:pt x="181502" y="178716"/>
                  </a:lnTo>
                  <a:lnTo>
                    <a:pt x="198924" y="222045"/>
                  </a:lnTo>
                  <a:lnTo>
                    <a:pt x="215860" y="257603"/>
                  </a:lnTo>
                  <a:lnTo>
                    <a:pt x="234897" y="299427"/>
                  </a:lnTo>
                  <a:lnTo>
                    <a:pt x="249241" y="337380"/>
                  </a:lnTo>
                  <a:lnTo>
                    <a:pt x="255947" y="364557"/>
                  </a:lnTo>
                  <a:lnTo>
                    <a:pt x="258398" y="408354"/>
                  </a:lnTo>
                  <a:lnTo>
                    <a:pt x="257668" y="429022"/>
                  </a:lnTo>
                  <a:lnTo>
                    <a:pt x="246327" y="459814"/>
                  </a:lnTo>
                  <a:lnTo>
                    <a:pt x="238026" y="469161"/>
                  </a:lnTo>
                  <a:lnTo>
                    <a:pt x="209773" y="486401"/>
                  </a:lnTo>
                  <a:lnTo>
                    <a:pt x="186044" y="494590"/>
                  </a:lnTo>
                  <a:lnTo>
                    <a:pt x="142515" y="498128"/>
                  </a:lnTo>
                  <a:lnTo>
                    <a:pt x="98013" y="498594"/>
                  </a:lnTo>
                  <a:lnTo>
                    <a:pt x="81159" y="497641"/>
                  </a:lnTo>
                  <a:lnTo>
                    <a:pt x="38405" y="487639"/>
                  </a:lnTo>
                  <a:lnTo>
                    <a:pt x="26598" y="4808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52"/>
          <p:cNvGrpSpPr/>
          <p:nvPr/>
        </p:nvGrpSpPr>
        <p:grpSpPr>
          <a:xfrm>
            <a:off x="3187898" y="2634258"/>
            <a:ext cx="3000181" cy="658799"/>
            <a:chOff x="3187898" y="2634258"/>
            <a:chExt cx="3000181" cy="658799"/>
          </a:xfrm>
        </p:grpSpPr>
        <p:sp>
          <p:nvSpPr>
            <p:cNvPr id="13" name="SMARTInkShape-347"/>
            <p:cNvSpPr/>
            <p:nvPr/>
          </p:nvSpPr>
          <p:spPr>
            <a:xfrm>
              <a:off x="5938430" y="2812897"/>
              <a:ext cx="249649" cy="356188"/>
            </a:xfrm>
            <a:custGeom>
              <a:avLst/>
              <a:gdLst/>
              <a:ahLst/>
              <a:cxnLst/>
              <a:rect l="0" t="0" r="0" b="0"/>
              <a:pathLst>
                <a:path w="249649" h="356188">
                  <a:moveTo>
                    <a:pt x="89109" y="35673"/>
                  </a:moveTo>
                  <a:lnTo>
                    <a:pt x="59605" y="8815"/>
                  </a:lnTo>
                  <a:lnTo>
                    <a:pt x="46302" y="2580"/>
                  </a:lnTo>
                  <a:lnTo>
                    <a:pt x="18992" y="108"/>
                  </a:lnTo>
                  <a:lnTo>
                    <a:pt x="7038" y="0"/>
                  </a:lnTo>
                  <a:lnTo>
                    <a:pt x="4629" y="977"/>
                  </a:lnTo>
                  <a:lnTo>
                    <a:pt x="3023" y="2620"/>
                  </a:lnTo>
                  <a:lnTo>
                    <a:pt x="1240" y="7092"/>
                  </a:lnTo>
                  <a:lnTo>
                    <a:pt x="0" y="20946"/>
                  </a:lnTo>
                  <a:lnTo>
                    <a:pt x="12257" y="51092"/>
                  </a:lnTo>
                  <a:lnTo>
                    <a:pt x="46794" y="91062"/>
                  </a:lnTo>
                  <a:lnTo>
                    <a:pt x="90555" y="135300"/>
                  </a:lnTo>
                  <a:lnTo>
                    <a:pt x="130258" y="168903"/>
                  </a:lnTo>
                  <a:lnTo>
                    <a:pt x="170387" y="201875"/>
                  </a:lnTo>
                  <a:lnTo>
                    <a:pt x="208953" y="239130"/>
                  </a:lnTo>
                  <a:lnTo>
                    <a:pt x="242346" y="282615"/>
                  </a:lnTo>
                  <a:lnTo>
                    <a:pt x="247621" y="300554"/>
                  </a:lnTo>
                  <a:lnTo>
                    <a:pt x="249648" y="328614"/>
                  </a:lnTo>
                  <a:lnTo>
                    <a:pt x="247111" y="337187"/>
                  </a:lnTo>
                  <a:lnTo>
                    <a:pt x="245045" y="340862"/>
                  </a:lnTo>
                  <a:lnTo>
                    <a:pt x="242675" y="343312"/>
                  </a:lnTo>
                  <a:lnTo>
                    <a:pt x="224107" y="352307"/>
                  </a:lnTo>
                  <a:lnTo>
                    <a:pt x="201838" y="356187"/>
                  </a:lnTo>
                  <a:lnTo>
                    <a:pt x="166466" y="356066"/>
                  </a:lnTo>
                  <a:lnTo>
                    <a:pt x="127471" y="346113"/>
                  </a:lnTo>
                  <a:lnTo>
                    <a:pt x="120049" y="342318"/>
                  </a:lnTo>
                  <a:lnTo>
                    <a:pt x="106968" y="3392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48"/>
            <p:cNvSpPr/>
            <p:nvPr/>
          </p:nvSpPr>
          <p:spPr>
            <a:xfrm>
              <a:off x="5697677" y="2875850"/>
              <a:ext cx="132883" cy="204893"/>
            </a:xfrm>
            <a:custGeom>
              <a:avLst/>
              <a:gdLst/>
              <a:ahLst/>
              <a:cxnLst/>
              <a:rect l="0" t="0" r="0" b="0"/>
              <a:pathLst>
                <a:path w="132883" h="204893">
                  <a:moveTo>
                    <a:pt x="17323" y="97736"/>
                  </a:moveTo>
                  <a:lnTo>
                    <a:pt x="29751" y="97736"/>
                  </a:lnTo>
                  <a:lnTo>
                    <a:pt x="35415" y="95090"/>
                  </a:lnTo>
                  <a:lnTo>
                    <a:pt x="51875" y="85307"/>
                  </a:lnTo>
                  <a:lnTo>
                    <a:pt x="90850" y="73065"/>
                  </a:lnTo>
                  <a:lnTo>
                    <a:pt x="98949" y="67589"/>
                  </a:lnTo>
                  <a:lnTo>
                    <a:pt x="129410" y="29513"/>
                  </a:lnTo>
                  <a:lnTo>
                    <a:pt x="132882" y="19164"/>
                  </a:lnTo>
                  <a:lnTo>
                    <a:pt x="130529" y="15521"/>
                  </a:lnTo>
                  <a:lnTo>
                    <a:pt x="120934" y="5097"/>
                  </a:lnTo>
                  <a:lnTo>
                    <a:pt x="115297" y="1993"/>
                  </a:lnTo>
                  <a:lnTo>
                    <a:pt x="103899" y="245"/>
                  </a:lnTo>
                  <a:lnTo>
                    <a:pt x="98853" y="0"/>
                  </a:lnTo>
                  <a:lnTo>
                    <a:pt x="90600" y="2373"/>
                  </a:lnTo>
                  <a:lnTo>
                    <a:pt x="66991" y="13777"/>
                  </a:lnTo>
                  <a:lnTo>
                    <a:pt x="49788" y="18289"/>
                  </a:lnTo>
                  <a:lnTo>
                    <a:pt x="25003" y="37346"/>
                  </a:lnTo>
                  <a:lnTo>
                    <a:pt x="3533" y="76187"/>
                  </a:lnTo>
                  <a:lnTo>
                    <a:pt x="0" y="108728"/>
                  </a:lnTo>
                  <a:lnTo>
                    <a:pt x="562" y="134670"/>
                  </a:lnTo>
                  <a:lnTo>
                    <a:pt x="11906" y="158407"/>
                  </a:lnTo>
                  <a:lnTo>
                    <a:pt x="25198" y="175464"/>
                  </a:lnTo>
                  <a:lnTo>
                    <a:pt x="62111" y="198446"/>
                  </a:lnTo>
                  <a:lnTo>
                    <a:pt x="72286" y="202027"/>
                  </a:lnTo>
                  <a:lnTo>
                    <a:pt x="88760" y="2048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49"/>
            <p:cNvSpPr/>
            <p:nvPr/>
          </p:nvSpPr>
          <p:spPr>
            <a:xfrm>
              <a:off x="5563718" y="2870534"/>
              <a:ext cx="88585" cy="210209"/>
            </a:xfrm>
            <a:custGeom>
              <a:avLst/>
              <a:gdLst/>
              <a:ahLst/>
              <a:cxnLst/>
              <a:rect l="0" t="0" r="0" b="0"/>
              <a:pathLst>
                <a:path w="88585" h="210209">
                  <a:moveTo>
                    <a:pt x="61985" y="31614"/>
                  </a:moveTo>
                  <a:lnTo>
                    <a:pt x="61985" y="23926"/>
                  </a:lnTo>
                  <a:lnTo>
                    <a:pt x="60993" y="23512"/>
                  </a:lnTo>
                  <a:lnTo>
                    <a:pt x="57245" y="23052"/>
                  </a:lnTo>
                  <a:lnTo>
                    <a:pt x="52271" y="20203"/>
                  </a:lnTo>
                  <a:lnTo>
                    <a:pt x="38069" y="8467"/>
                  </a:lnTo>
                  <a:lnTo>
                    <a:pt x="26246" y="2899"/>
                  </a:lnTo>
                  <a:lnTo>
                    <a:pt x="23275" y="565"/>
                  </a:lnTo>
                  <a:lnTo>
                    <a:pt x="20304" y="0"/>
                  </a:lnTo>
                  <a:lnTo>
                    <a:pt x="17329" y="617"/>
                  </a:lnTo>
                  <a:lnTo>
                    <a:pt x="11380" y="2955"/>
                  </a:lnTo>
                  <a:lnTo>
                    <a:pt x="5429" y="3994"/>
                  </a:lnTo>
                  <a:lnTo>
                    <a:pt x="3445" y="5263"/>
                  </a:lnTo>
                  <a:lnTo>
                    <a:pt x="2122" y="7101"/>
                  </a:lnTo>
                  <a:lnTo>
                    <a:pt x="653" y="12782"/>
                  </a:lnTo>
                  <a:lnTo>
                    <a:pt x="0" y="21922"/>
                  </a:lnTo>
                  <a:lnTo>
                    <a:pt x="2355" y="29952"/>
                  </a:lnTo>
                  <a:lnTo>
                    <a:pt x="23401" y="70593"/>
                  </a:lnTo>
                  <a:lnTo>
                    <a:pt x="37864" y="94178"/>
                  </a:lnTo>
                  <a:lnTo>
                    <a:pt x="69335" y="135797"/>
                  </a:lnTo>
                  <a:lnTo>
                    <a:pt x="81471" y="153654"/>
                  </a:lnTo>
                  <a:lnTo>
                    <a:pt x="86610" y="171513"/>
                  </a:lnTo>
                  <a:lnTo>
                    <a:pt x="88584" y="194803"/>
                  </a:lnTo>
                  <a:lnTo>
                    <a:pt x="87655" y="196962"/>
                  </a:lnTo>
                  <a:lnTo>
                    <a:pt x="86044" y="198400"/>
                  </a:lnTo>
                  <a:lnTo>
                    <a:pt x="63607" y="208094"/>
                  </a:lnTo>
                  <a:lnTo>
                    <a:pt x="35196" y="2102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50"/>
            <p:cNvSpPr/>
            <p:nvPr/>
          </p:nvSpPr>
          <p:spPr>
            <a:xfrm>
              <a:off x="5295461" y="2875549"/>
              <a:ext cx="151649" cy="160546"/>
            </a:xfrm>
            <a:custGeom>
              <a:avLst/>
              <a:gdLst/>
              <a:ahLst/>
              <a:cxnLst/>
              <a:rect l="0" t="0" r="0" b="0"/>
              <a:pathLst>
                <a:path w="151649" h="160546">
                  <a:moveTo>
                    <a:pt x="142719" y="80177"/>
                  </a:moveTo>
                  <a:lnTo>
                    <a:pt x="142719" y="75437"/>
                  </a:lnTo>
                  <a:lnTo>
                    <a:pt x="145364" y="70464"/>
                  </a:lnTo>
                  <a:lnTo>
                    <a:pt x="148855" y="64946"/>
                  </a:lnTo>
                  <a:lnTo>
                    <a:pt x="150820" y="55270"/>
                  </a:lnTo>
                  <a:lnTo>
                    <a:pt x="151539" y="33780"/>
                  </a:lnTo>
                  <a:lnTo>
                    <a:pt x="146876" y="19246"/>
                  </a:lnTo>
                  <a:lnTo>
                    <a:pt x="139210" y="7112"/>
                  </a:lnTo>
                  <a:lnTo>
                    <a:pt x="135418" y="4678"/>
                  </a:lnTo>
                  <a:lnTo>
                    <a:pt x="117721" y="772"/>
                  </a:lnTo>
                  <a:lnTo>
                    <a:pt x="99636" y="0"/>
                  </a:lnTo>
                  <a:lnTo>
                    <a:pt x="76955" y="6977"/>
                  </a:lnTo>
                  <a:lnTo>
                    <a:pt x="47431" y="20806"/>
                  </a:lnTo>
                  <a:lnTo>
                    <a:pt x="38192" y="29316"/>
                  </a:lnTo>
                  <a:lnTo>
                    <a:pt x="14880" y="68430"/>
                  </a:lnTo>
                  <a:lnTo>
                    <a:pt x="3842" y="92115"/>
                  </a:lnTo>
                  <a:lnTo>
                    <a:pt x="0" y="127281"/>
                  </a:lnTo>
                  <a:lnTo>
                    <a:pt x="2559" y="133524"/>
                  </a:lnTo>
                  <a:lnTo>
                    <a:pt x="12286" y="145616"/>
                  </a:lnTo>
                  <a:lnTo>
                    <a:pt x="17941" y="148949"/>
                  </a:lnTo>
                  <a:lnTo>
                    <a:pt x="29349" y="150825"/>
                  </a:lnTo>
                  <a:lnTo>
                    <a:pt x="34396" y="151088"/>
                  </a:lnTo>
                  <a:lnTo>
                    <a:pt x="42651" y="148735"/>
                  </a:lnTo>
                  <a:lnTo>
                    <a:pt x="79611" y="124751"/>
                  </a:lnTo>
                  <a:lnTo>
                    <a:pt x="85897" y="117847"/>
                  </a:lnTo>
                  <a:lnTo>
                    <a:pt x="113279" y="80340"/>
                  </a:lnTo>
                  <a:lnTo>
                    <a:pt x="114162" y="77310"/>
                  </a:lnTo>
                  <a:lnTo>
                    <a:pt x="115744" y="75289"/>
                  </a:lnTo>
                  <a:lnTo>
                    <a:pt x="124823" y="71261"/>
                  </a:lnTo>
                  <a:lnTo>
                    <a:pt x="124849" y="75992"/>
                  </a:lnTo>
                  <a:lnTo>
                    <a:pt x="127501" y="80963"/>
                  </a:lnTo>
                  <a:lnTo>
                    <a:pt x="130994" y="86480"/>
                  </a:lnTo>
                  <a:lnTo>
                    <a:pt x="132961" y="96156"/>
                  </a:lnTo>
                  <a:lnTo>
                    <a:pt x="134708" y="122023"/>
                  </a:lnTo>
                  <a:lnTo>
                    <a:pt x="140896" y="136674"/>
                  </a:lnTo>
                  <a:lnTo>
                    <a:pt x="149230" y="151015"/>
                  </a:lnTo>
                  <a:lnTo>
                    <a:pt x="151648" y="1605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51"/>
            <p:cNvSpPr/>
            <p:nvPr/>
          </p:nvSpPr>
          <p:spPr>
            <a:xfrm>
              <a:off x="5072063" y="2875524"/>
              <a:ext cx="178562" cy="417533"/>
            </a:xfrm>
            <a:custGeom>
              <a:avLst/>
              <a:gdLst/>
              <a:ahLst/>
              <a:cxnLst/>
              <a:rect l="0" t="0" r="0" b="0"/>
              <a:pathLst>
                <a:path w="178562" h="417533">
                  <a:moveTo>
                    <a:pt x="169664" y="62343"/>
                  </a:moveTo>
                  <a:lnTo>
                    <a:pt x="169664" y="57602"/>
                  </a:lnTo>
                  <a:lnTo>
                    <a:pt x="172309" y="52629"/>
                  </a:lnTo>
                  <a:lnTo>
                    <a:pt x="175800" y="47112"/>
                  </a:lnTo>
                  <a:lnTo>
                    <a:pt x="177765" y="37435"/>
                  </a:lnTo>
                  <a:lnTo>
                    <a:pt x="178561" y="6152"/>
                  </a:lnTo>
                  <a:lnTo>
                    <a:pt x="177579" y="4047"/>
                  </a:lnTo>
                  <a:lnTo>
                    <a:pt x="175933" y="2643"/>
                  </a:lnTo>
                  <a:lnTo>
                    <a:pt x="173843" y="1707"/>
                  </a:lnTo>
                  <a:lnTo>
                    <a:pt x="149912" y="0"/>
                  </a:lnTo>
                  <a:lnTo>
                    <a:pt x="106686" y="15076"/>
                  </a:lnTo>
                  <a:lnTo>
                    <a:pt x="87063" y="24746"/>
                  </a:lnTo>
                  <a:lnTo>
                    <a:pt x="47337" y="55514"/>
                  </a:lnTo>
                  <a:lnTo>
                    <a:pt x="21933" y="94983"/>
                  </a:lnTo>
                  <a:lnTo>
                    <a:pt x="18395" y="117512"/>
                  </a:lnTo>
                  <a:lnTo>
                    <a:pt x="20743" y="124235"/>
                  </a:lnTo>
                  <a:lnTo>
                    <a:pt x="30334" y="136636"/>
                  </a:lnTo>
                  <a:lnTo>
                    <a:pt x="35971" y="140011"/>
                  </a:lnTo>
                  <a:lnTo>
                    <a:pt x="47674" y="142177"/>
                  </a:lnTo>
                  <a:lnTo>
                    <a:pt x="66669" y="141613"/>
                  </a:lnTo>
                  <a:lnTo>
                    <a:pt x="82703" y="135550"/>
                  </a:lnTo>
                  <a:lnTo>
                    <a:pt x="124401" y="106971"/>
                  </a:lnTo>
                  <a:lnTo>
                    <a:pt x="139816" y="93098"/>
                  </a:lnTo>
                  <a:lnTo>
                    <a:pt x="145815" y="90895"/>
                  </a:lnTo>
                  <a:lnTo>
                    <a:pt x="147811" y="89315"/>
                  </a:lnTo>
                  <a:lnTo>
                    <a:pt x="151773" y="80284"/>
                  </a:lnTo>
                  <a:lnTo>
                    <a:pt x="151790" y="80239"/>
                  </a:lnTo>
                  <a:lnTo>
                    <a:pt x="151804" y="122443"/>
                  </a:lnTo>
                  <a:lnTo>
                    <a:pt x="159492" y="162383"/>
                  </a:lnTo>
                  <a:lnTo>
                    <a:pt x="165365" y="206618"/>
                  </a:lnTo>
                  <a:lnTo>
                    <a:pt x="176975" y="251231"/>
                  </a:lnTo>
                  <a:lnTo>
                    <a:pt x="178380" y="292049"/>
                  </a:lnTo>
                  <a:lnTo>
                    <a:pt x="177573" y="330093"/>
                  </a:lnTo>
                  <a:lnTo>
                    <a:pt x="173840" y="343731"/>
                  </a:lnTo>
                  <a:lnTo>
                    <a:pt x="157222" y="367663"/>
                  </a:lnTo>
                  <a:lnTo>
                    <a:pt x="145582" y="379578"/>
                  </a:lnTo>
                  <a:lnTo>
                    <a:pt x="112824" y="403729"/>
                  </a:lnTo>
                  <a:lnTo>
                    <a:pt x="76373" y="416134"/>
                  </a:lnTo>
                  <a:lnTo>
                    <a:pt x="53386" y="417532"/>
                  </a:lnTo>
                  <a:lnTo>
                    <a:pt x="11738" y="408448"/>
                  </a:lnTo>
                  <a:lnTo>
                    <a:pt x="0" y="4016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52"/>
            <p:cNvSpPr/>
            <p:nvPr/>
          </p:nvSpPr>
          <p:spPr>
            <a:xfrm>
              <a:off x="4563605" y="2804335"/>
              <a:ext cx="123956" cy="196041"/>
            </a:xfrm>
            <a:custGeom>
              <a:avLst/>
              <a:gdLst/>
              <a:ahLst/>
              <a:cxnLst/>
              <a:rect l="0" t="0" r="0" b="0"/>
              <a:pathLst>
                <a:path w="123956" h="196041">
                  <a:moveTo>
                    <a:pt x="8395" y="88884"/>
                  </a:moveTo>
                  <a:lnTo>
                    <a:pt x="13135" y="88884"/>
                  </a:lnTo>
                  <a:lnTo>
                    <a:pt x="18108" y="86238"/>
                  </a:lnTo>
                  <a:lnTo>
                    <a:pt x="59579" y="62026"/>
                  </a:lnTo>
                  <a:lnTo>
                    <a:pt x="103372" y="29352"/>
                  </a:lnTo>
                  <a:lnTo>
                    <a:pt x="122706" y="10280"/>
                  </a:lnTo>
                  <a:lnTo>
                    <a:pt x="123692" y="6654"/>
                  </a:lnTo>
                  <a:lnTo>
                    <a:pt x="123955" y="4299"/>
                  </a:lnTo>
                  <a:lnTo>
                    <a:pt x="123138" y="2728"/>
                  </a:lnTo>
                  <a:lnTo>
                    <a:pt x="121601" y="1681"/>
                  </a:lnTo>
                  <a:lnTo>
                    <a:pt x="116746" y="0"/>
                  </a:lnTo>
                  <a:lnTo>
                    <a:pt x="107666" y="5805"/>
                  </a:lnTo>
                  <a:lnTo>
                    <a:pt x="93261" y="9698"/>
                  </a:lnTo>
                  <a:lnTo>
                    <a:pt x="49201" y="47233"/>
                  </a:lnTo>
                  <a:lnTo>
                    <a:pt x="37776" y="54827"/>
                  </a:lnTo>
                  <a:lnTo>
                    <a:pt x="28729" y="66802"/>
                  </a:lnTo>
                  <a:lnTo>
                    <a:pt x="3531" y="110382"/>
                  </a:lnTo>
                  <a:lnTo>
                    <a:pt x="0" y="139572"/>
                  </a:lnTo>
                  <a:lnTo>
                    <a:pt x="2348" y="148784"/>
                  </a:lnTo>
                  <a:lnTo>
                    <a:pt x="11941" y="162783"/>
                  </a:lnTo>
                  <a:lnTo>
                    <a:pt x="24383" y="175102"/>
                  </a:lnTo>
                  <a:lnTo>
                    <a:pt x="39369" y="183111"/>
                  </a:lnTo>
                  <a:lnTo>
                    <a:pt x="83648" y="195108"/>
                  </a:lnTo>
                  <a:lnTo>
                    <a:pt x="88762" y="1960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53"/>
            <p:cNvSpPr/>
            <p:nvPr/>
          </p:nvSpPr>
          <p:spPr>
            <a:xfrm>
              <a:off x="4491632" y="2669977"/>
              <a:ext cx="8931" cy="303610"/>
            </a:xfrm>
            <a:custGeom>
              <a:avLst/>
              <a:gdLst/>
              <a:ahLst/>
              <a:cxnLst/>
              <a:rect l="0" t="0" r="0" b="0"/>
              <a:pathLst>
                <a:path w="8931" h="303610">
                  <a:moveTo>
                    <a:pt x="0" y="0"/>
                  </a:moveTo>
                  <a:lnTo>
                    <a:pt x="993" y="17215"/>
                  </a:lnTo>
                  <a:lnTo>
                    <a:pt x="7689" y="54669"/>
                  </a:lnTo>
                  <a:lnTo>
                    <a:pt x="8685" y="90504"/>
                  </a:lnTo>
                  <a:lnTo>
                    <a:pt x="8882" y="132126"/>
                  </a:lnTo>
                  <a:lnTo>
                    <a:pt x="8920" y="174045"/>
                  </a:lnTo>
                  <a:lnTo>
                    <a:pt x="8929" y="213414"/>
                  </a:lnTo>
                  <a:lnTo>
                    <a:pt x="8930" y="254101"/>
                  </a:lnTo>
                  <a:lnTo>
                    <a:pt x="8930" y="298244"/>
                  </a:lnTo>
                  <a:lnTo>
                    <a:pt x="8930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54"/>
            <p:cNvSpPr/>
            <p:nvPr/>
          </p:nvSpPr>
          <p:spPr>
            <a:xfrm>
              <a:off x="4170164" y="2678906"/>
              <a:ext cx="231639" cy="334571"/>
            </a:xfrm>
            <a:custGeom>
              <a:avLst/>
              <a:gdLst/>
              <a:ahLst/>
              <a:cxnLst/>
              <a:rect l="0" t="0" r="0" b="0"/>
              <a:pathLst>
                <a:path w="231639" h="334571">
                  <a:moveTo>
                    <a:pt x="17859" y="0"/>
                  </a:moveTo>
                  <a:lnTo>
                    <a:pt x="16867" y="40139"/>
                  </a:lnTo>
                  <a:lnTo>
                    <a:pt x="12715" y="63817"/>
                  </a:lnTo>
                  <a:lnTo>
                    <a:pt x="16985" y="107329"/>
                  </a:lnTo>
                  <a:lnTo>
                    <a:pt x="17745" y="151828"/>
                  </a:lnTo>
                  <a:lnTo>
                    <a:pt x="17844" y="195464"/>
                  </a:lnTo>
                  <a:lnTo>
                    <a:pt x="17858" y="238224"/>
                  </a:lnTo>
                  <a:lnTo>
                    <a:pt x="17859" y="258791"/>
                  </a:lnTo>
                  <a:lnTo>
                    <a:pt x="17859" y="246517"/>
                  </a:lnTo>
                  <a:lnTo>
                    <a:pt x="20505" y="240863"/>
                  </a:lnTo>
                  <a:lnTo>
                    <a:pt x="22599" y="237966"/>
                  </a:lnTo>
                  <a:lnTo>
                    <a:pt x="39109" y="198029"/>
                  </a:lnTo>
                  <a:lnTo>
                    <a:pt x="51676" y="176333"/>
                  </a:lnTo>
                  <a:lnTo>
                    <a:pt x="69592" y="158818"/>
                  </a:lnTo>
                  <a:lnTo>
                    <a:pt x="77562" y="148968"/>
                  </a:lnTo>
                  <a:lnTo>
                    <a:pt x="87720" y="141284"/>
                  </a:lnTo>
                  <a:lnTo>
                    <a:pt x="98849" y="137207"/>
                  </a:lnTo>
                  <a:lnTo>
                    <a:pt x="143443" y="134030"/>
                  </a:lnTo>
                  <a:lnTo>
                    <a:pt x="155034" y="134976"/>
                  </a:lnTo>
                  <a:lnTo>
                    <a:pt x="166800" y="138703"/>
                  </a:lnTo>
                  <a:lnTo>
                    <a:pt x="175998" y="146312"/>
                  </a:lnTo>
                  <a:lnTo>
                    <a:pt x="184385" y="155317"/>
                  </a:lnTo>
                  <a:lnTo>
                    <a:pt x="199272" y="166957"/>
                  </a:lnTo>
                  <a:lnTo>
                    <a:pt x="210407" y="183524"/>
                  </a:lnTo>
                  <a:lnTo>
                    <a:pt x="228121" y="226468"/>
                  </a:lnTo>
                  <a:lnTo>
                    <a:pt x="231638" y="263575"/>
                  </a:lnTo>
                  <a:lnTo>
                    <a:pt x="227273" y="282377"/>
                  </a:lnTo>
                  <a:lnTo>
                    <a:pt x="219696" y="300515"/>
                  </a:lnTo>
                  <a:lnTo>
                    <a:pt x="211414" y="309841"/>
                  </a:lnTo>
                  <a:lnTo>
                    <a:pt x="189927" y="323912"/>
                  </a:lnTo>
                  <a:lnTo>
                    <a:pt x="149991" y="334570"/>
                  </a:lnTo>
                  <a:lnTo>
                    <a:pt x="133139" y="334567"/>
                  </a:lnTo>
                  <a:lnTo>
                    <a:pt x="95327" y="329955"/>
                  </a:lnTo>
                  <a:lnTo>
                    <a:pt x="57937" y="322782"/>
                  </a:lnTo>
                  <a:lnTo>
                    <a:pt x="27871" y="314599"/>
                  </a:lnTo>
                  <a:lnTo>
                    <a:pt x="10319" y="303428"/>
                  </a:lnTo>
                  <a:lnTo>
                    <a:pt x="0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55"/>
            <p:cNvSpPr/>
            <p:nvPr/>
          </p:nvSpPr>
          <p:spPr>
            <a:xfrm>
              <a:off x="3893343" y="2813152"/>
              <a:ext cx="204825" cy="159787"/>
            </a:xfrm>
            <a:custGeom>
              <a:avLst/>
              <a:gdLst/>
              <a:ahLst/>
              <a:cxnLst/>
              <a:rect l="0" t="0" r="0" b="0"/>
              <a:pathLst>
                <a:path w="204825" h="159787">
                  <a:moveTo>
                    <a:pt x="0" y="44348"/>
                  </a:moveTo>
                  <a:lnTo>
                    <a:pt x="993" y="76385"/>
                  </a:lnTo>
                  <a:lnTo>
                    <a:pt x="12429" y="111736"/>
                  </a:lnTo>
                  <a:lnTo>
                    <a:pt x="20738" y="121592"/>
                  </a:lnTo>
                  <a:lnTo>
                    <a:pt x="30053" y="130272"/>
                  </a:lnTo>
                  <a:lnTo>
                    <a:pt x="41868" y="145323"/>
                  </a:lnTo>
                  <a:lnTo>
                    <a:pt x="52012" y="153057"/>
                  </a:lnTo>
                  <a:lnTo>
                    <a:pt x="63135" y="157155"/>
                  </a:lnTo>
                  <a:lnTo>
                    <a:pt x="86445" y="159786"/>
                  </a:lnTo>
                  <a:lnTo>
                    <a:pt x="116295" y="153177"/>
                  </a:lnTo>
                  <a:lnTo>
                    <a:pt x="153547" y="136507"/>
                  </a:lnTo>
                  <a:lnTo>
                    <a:pt x="176827" y="116983"/>
                  </a:lnTo>
                  <a:lnTo>
                    <a:pt x="199014" y="82887"/>
                  </a:lnTo>
                  <a:lnTo>
                    <a:pt x="203496" y="65137"/>
                  </a:lnTo>
                  <a:lnTo>
                    <a:pt x="204824" y="47311"/>
                  </a:lnTo>
                  <a:lnTo>
                    <a:pt x="202489" y="38058"/>
                  </a:lnTo>
                  <a:lnTo>
                    <a:pt x="192905" y="19293"/>
                  </a:lnTo>
                  <a:lnTo>
                    <a:pt x="189127" y="15738"/>
                  </a:lnTo>
                  <a:lnTo>
                    <a:pt x="163514" y="3116"/>
                  </a:lnTo>
                  <a:lnTo>
                    <a:pt x="124554" y="0"/>
                  </a:lnTo>
                  <a:lnTo>
                    <a:pt x="104925" y="780"/>
                  </a:lnTo>
                  <a:lnTo>
                    <a:pt x="62552" y="17796"/>
                  </a:lnTo>
                  <a:lnTo>
                    <a:pt x="44662" y="29205"/>
                  </a:lnTo>
                  <a:lnTo>
                    <a:pt x="29439" y="45153"/>
                  </a:lnTo>
                  <a:lnTo>
                    <a:pt x="13248" y="68082"/>
                  </a:lnTo>
                  <a:lnTo>
                    <a:pt x="9499" y="90591"/>
                  </a:lnTo>
                  <a:lnTo>
                    <a:pt x="9099" y="100493"/>
                  </a:lnTo>
                  <a:lnTo>
                    <a:pt x="11651" y="106674"/>
                  </a:lnTo>
                  <a:lnTo>
                    <a:pt x="17860" y="1157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56"/>
            <p:cNvSpPr/>
            <p:nvPr/>
          </p:nvSpPr>
          <p:spPr>
            <a:xfrm>
              <a:off x="3571875" y="2634258"/>
              <a:ext cx="258962" cy="312381"/>
            </a:xfrm>
            <a:custGeom>
              <a:avLst/>
              <a:gdLst/>
              <a:ahLst/>
              <a:cxnLst/>
              <a:rect l="0" t="0" r="0" b="0"/>
              <a:pathLst>
                <a:path w="258962" h="312381">
                  <a:moveTo>
                    <a:pt x="0" y="17859"/>
                  </a:moveTo>
                  <a:lnTo>
                    <a:pt x="0" y="27340"/>
                  </a:lnTo>
                  <a:lnTo>
                    <a:pt x="1984" y="31125"/>
                  </a:lnTo>
                  <a:lnTo>
                    <a:pt x="34293" y="73661"/>
                  </a:lnTo>
                  <a:lnTo>
                    <a:pt x="76285" y="117522"/>
                  </a:lnTo>
                  <a:lnTo>
                    <a:pt x="109656" y="158278"/>
                  </a:lnTo>
                  <a:lnTo>
                    <a:pt x="138628" y="188801"/>
                  </a:lnTo>
                  <a:lnTo>
                    <a:pt x="169497" y="229694"/>
                  </a:lnTo>
                  <a:lnTo>
                    <a:pt x="211326" y="273698"/>
                  </a:lnTo>
                  <a:lnTo>
                    <a:pt x="234033" y="293876"/>
                  </a:lnTo>
                  <a:lnTo>
                    <a:pt x="258769" y="312380"/>
                  </a:lnTo>
                  <a:lnTo>
                    <a:pt x="258957" y="273389"/>
                  </a:lnTo>
                  <a:lnTo>
                    <a:pt x="257968" y="230955"/>
                  </a:lnTo>
                  <a:lnTo>
                    <a:pt x="251273" y="187363"/>
                  </a:lnTo>
                  <a:lnTo>
                    <a:pt x="250195" y="142853"/>
                  </a:lnTo>
                  <a:lnTo>
                    <a:pt x="250053" y="98223"/>
                  </a:lnTo>
                  <a:lnTo>
                    <a:pt x="252681" y="65153"/>
                  </a:lnTo>
                  <a:lnTo>
                    <a:pt x="258134" y="34082"/>
                  </a:lnTo>
                  <a:lnTo>
                    <a:pt x="25896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57"/>
            <p:cNvSpPr/>
            <p:nvPr/>
          </p:nvSpPr>
          <p:spPr>
            <a:xfrm>
              <a:off x="3607593" y="2669977"/>
              <a:ext cx="17861" cy="303610"/>
            </a:xfrm>
            <a:custGeom>
              <a:avLst/>
              <a:gdLst/>
              <a:ahLst/>
              <a:cxnLst/>
              <a:rect l="0" t="0" r="0" b="0"/>
              <a:pathLst>
                <a:path w="17861" h="303610">
                  <a:moveTo>
                    <a:pt x="0" y="0"/>
                  </a:moveTo>
                  <a:lnTo>
                    <a:pt x="993" y="32036"/>
                  </a:lnTo>
                  <a:lnTo>
                    <a:pt x="9095" y="75683"/>
                  </a:lnTo>
                  <a:lnTo>
                    <a:pt x="15835" y="114866"/>
                  </a:lnTo>
                  <a:lnTo>
                    <a:pt x="17460" y="151563"/>
                  </a:lnTo>
                  <a:lnTo>
                    <a:pt x="17781" y="193612"/>
                  </a:lnTo>
                  <a:lnTo>
                    <a:pt x="17850" y="235986"/>
                  </a:lnTo>
                  <a:lnTo>
                    <a:pt x="17859" y="274676"/>
                  </a:lnTo>
                  <a:lnTo>
                    <a:pt x="17860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58"/>
            <p:cNvSpPr/>
            <p:nvPr/>
          </p:nvSpPr>
          <p:spPr>
            <a:xfrm>
              <a:off x="3187898" y="2812851"/>
              <a:ext cx="107157" cy="17751"/>
            </a:xfrm>
            <a:custGeom>
              <a:avLst/>
              <a:gdLst/>
              <a:ahLst/>
              <a:cxnLst/>
              <a:rect l="0" t="0" r="0" b="0"/>
              <a:pathLst>
                <a:path w="107157" h="17751">
                  <a:moveTo>
                    <a:pt x="0" y="0"/>
                  </a:moveTo>
                  <a:lnTo>
                    <a:pt x="0" y="4741"/>
                  </a:lnTo>
                  <a:lnTo>
                    <a:pt x="993" y="6137"/>
                  </a:lnTo>
                  <a:lnTo>
                    <a:pt x="2646" y="7068"/>
                  </a:lnTo>
                  <a:lnTo>
                    <a:pt x="12429" y="8562"/>
                  </a:lnTo>
                  <a:lnTo>
                    <a:pt x="24908" y="9850"/>
                  </a:lnTo>
                  <a:lnTo>
                    <a:pt x="46398" y="16609"/>
                  </a:lnTo>
                  <a:lnTo>
                    <a:pt x="77805" y="17750"/>
                  </a:lnTo>
                  <a:lnTo>
                    <a:pt x="86835" y="15165"/>
                  </a:lnTo>
                  <a:lnTo>
                    <a:pt x="94156" y="11701"/>
                  </a:lnTo>
                  <a:lnTo>
                    <a:pt x="107156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53"/>
          <p:cNvGrpSpPr/>
          <p:nvPr/>
        </p:nvGrpSpPr>
        <p:grpSpPr>
          <a:xfrm>
            <a:off x="1357313" y="4045148"/>
            <a:ext cx="4063008" cy="1151931"/>
            <a:chOff x="1357313" y="4045148"/>
            <a:chExt cx="4063008" cy="1151931"/>
          </a:xfrm>
        </p:grpSpPr>
        <p:sp>
          <p:nvSpPr>
            <p:cNvPr id="26" name="SMARTInkShape-359"/>
            <p:cNvSpPr/>
            <p:nvPr/>
          </p:nvSpPr>
          <p:spPr>
            <a:xfrm>
              <a:off x="5375672" y="4134445"/>
              <a:ext cx="44649" cy="428626"/>
            </a:xfrm>
            <a:custGeom>
              <a:avLst/>
              <a:gdLst/>
              <a:ahLst/>
              <a:cxnLst/>
              <a:rect l="0" t="0" r="0" b="0"/>
              <a:pathLst>
                <a:path w="44649" h="428626">
                  <a:moveTo>
                    <a:pt x="0" y="0"/>
                  </a:moveTo>
                  <a:lnTo>
                    <a:pt x="0" y="39217"/>
                  </a:lnTo>
                  <a:lnTo>
                    <a:pt x="4740" y="76869"/>
                  </a:lnTo>
                  <a:lnTo>
                    <a:pt x="7688" y="110861"/>
                  </a:lnTo>
                  <a:lnTo>
                    <a:pt x="13302" y="146067"/>
                  </a:lnTo>
                  <a:lnTo>
                    <a:pt x="16509" y="186375"/>
                  </a:lnTo>
                  <a:lnTo>
                    <a:pt x="22200" y="229737"/>
                  </a:lnTo>
                  <a:lnTo>
                    <a:pt x="30170" y="269263"/>
                  </a:lnTo>
                  <a:lnTo>
                    <a:pt x="34074" y="310851"/>
                  </a:lnTo>
                  <a:lnTo>
                    <a:pt x="39971" y="349852"/>
                  </a:lnTo>
                  <a:lnTo>
                    <a:pt x="43262" y="386544"/>
                  </a:lnTo>
                  <a:lnTo>
                    <a:pt x="44648" y="428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60"/>
            <p:cNvSpPr/>
            <p:nvPr/>
          </p:nvSpPr>
          <p:spPr>
            <a:xfrm>
              <a:off x="5223867" y="4205882"/>
              <a:ext cx="44650" cy="267892"/>
            </a:xfrm>
            <a:custGeom>
              <a:avLst/>
              <a:gdLst/>
              <a:ahLst/>
              <a:cxnLst/>
              <a:rect l="0" t="0" r="0" b="0"/>
              <a:pathLst>
                <a:path w="44650" h="267892">
                  <a:moveTo>
                    <a:pt x="0" y="0"/>
                  </a:moveTo>
                  <a:lnTo>
                    <a:pt x="992" y="32038"/>
                  </a:lnTo>
                  <a:lnTo>
                    <a:pt x="7688" y="72129"/>
                  </a:lnTo>
                  <a:lnTo>
                    <a:pt x="8685" y="113430"/>
                  </a:lnTo>
                  <a:lnTo>
                    <a:pt x="11527" y="153926"/>
                  </a:lnTo>
                  <a:lnTo>
                    <a:pt x="18018" y="198350"/>
                  </a:lnTo>
                  <a:lnTo>
                    <a:pt x="32025" y="242078"/>
                  </a:lnTo>
                  <a:lnTo>
                    <a:pt x="35617" y="254510"/>
                  </a:lnTo>
                  <a:lnTo>
                    <a:pt x="44649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61"/>
            <p:cNvSpPr/>
            <p:nvPr/>
          </p:nvSpPr>
          <p:spPr>
            <a:xfrm>
              <a:off x="4688086" y="4313039"/>
              <a:ext cx="464188" cy="195918"/>
            </a:xfrm>
            <a:custGeom>
              <a:avLst/>
              <a:gdLst/>
              <a:ahLst/>
              <a:cxnLst/>
              <a:rect l="0" t="0" r="0" b="0"/>
              <a:pathLst>
                <a:path w="464188" h="195918">
                  <a:moveTo>
                    <a:pt x="0" y="0"/>
                  </a:moveTo>
                  <a:lnTo>
                    <a:pt x="39292" y="0"/>
                  </a:lnTo>
                  <a:lnTo>
                    <a:pt x="78280" y="0"/>
                  </a:lnTo>
                  <a:lnTo>
                    <a:pt x="118319" y="2645"/>
                  </a:lnTo>
                  <a:lnTo>
                    <a:pt x="159412" y="7688"/>
                  </a:lnTo>
                  <a:lnTo>
                    <a:pt x="196191" y="14821"/>
                  </a:lnTo>
                  <a:lnTo>
                    <a:pt x="236326" y="17459"/>
                  </a:lnTo>
                  <a:lnTo>
                    <a:pt x="261582" y="22925"/>
                  </a:lnTo>
                  <a:lnTo>
                    <a:pt x="278699" y="20794"/>
                  </a:lnTo>
                  <a:lnTo>
                    <a:pt x="289504" y="23579"/>
                  </a:lnTo>
                  <a:lnTo>
                    <a:pt x="291228" y="22665"/>
                  </a:lnTo>
                  <a:lnTo>
                    <a:pt x="292379" y="21063"/>
                  </a:lnTo>
                  <a:lnTo>
                    <a:pt x="294138" y="19995"/>
                  </a:lnTo>
                  <a:lnTo>
                    <a:pt x="298738" y="18809"/>
                  </a:lnTo>
                  <a:lnTo>
                    <a:pt x="300362" y="19485"/>
                  </a:lnTo>
                  <a:lnTo>
                    <a:pt x="301444" y="20927"/>
                  </a:lnTo>
                  <a:lnTo>
                    <a:pt x="303181" y="25631"/>
                  </a:lnTo>
                  <a:lnTo>
                    <a:pt x="303572" y="39116"/>
                  </a:lnTo>
                  <a:lnTo>
                    <a:pt x="300947" y="44835"/>
                  </a:lnTo>
                  <a:lnTo>
                    <a:pt x="298857" y="47749"/>
                  </a:lnTo>
                  <a:lnTo>
                    <a:pt x="295917" y="61332"/>
                  </a:lnTo>
                  <a:lnTo>
                    <a:pt x="302854" y="101307"/>
                  </a:lnTo>
                  <a:lnTo>
                    <a:pt x="303580" y="141143"/>
                  </a:lnTo>
                  <a:lnTo>
                    <a:pt x="308340" y="158127"/>
                  </a:lnTo>
                  <a:lnTo>
                    <a:pt x="318838" y="174514"/>
                  </a:lnTo>
                  <a:lnTo>
                    <a:pt x="328516" y="184220"/>
                  </a:lnTo>
                  <a:lnTo>
                    <a:pt x="338160" y="190354"/>
                  </a:lnTo>
                  <a:lnTo>
                    <a:pt x="354746" y="194646"/>
                  </a:lnTo>
                  <a:lnTo>
                    <a:pt x="367489" y="195917"/>
                  </a:lnTo>
                  <a:lnTo>
                    <a:pt x="387812" y="189218"/>
                  </a:lnTo>
                  <a:lnTo>
                    <a:pt x="416832" y="175448"/>
                  </a:lnTo>
                  <a:lnTo>
                    <a:pt x="426029" y="166942"/>
                  </a:lnTo>
                  <a:lnTo>
                    <a:pt x="449309" y="127833"/>
                  </a:lnTo>
                  <a:lnTo>
                    <a:pt x="460344" y="104148"/>
                  </a:lnTo>
                  <a:lnTo>
                    <a:pt x="464187" y="64241"/>
                  </a:lnTo>
                  <a:lnTo>
                    <a:pt x="461628" y="55671"/>
                  </a:lnTo>
                  <a:lnTo>
                    <a:pt x="455414" y="4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62"/>
            <p:cNvSpPr/>
            <p:nvPr/>
          </p:nvSpPr>
          <p:spPr>
            <a:xfrm>
              <a:off x="4152304" y="4252285"/>
              <a:ext cx="160535" cy="248278"/>
            </a:xfrm>
            <a:custGeom>
              <a:avLst/>
              <a:gdLst/>
              <a:ahLst/>
              <a:cxnLst/>
              <a:rect l="0" t="0" r="0" b="0"/>
              <a:pathLst>
                <a:path w="160535" h="248278">
                  <a:moveTo>
                    <a:pt x="0" y="60754"/>
                  </a:moveTo>
                  <a:lnTo>
                    <a:pt x="4741" y="60754"/>
                  </a:lnTo>
                  <a:lnTo>
                    <a:pt x="39148" y="68856"/>
                  </a:lnTo>
                  <a:lnTo>
                    <a:pt x="80394" y="69635"/>
                  </a:lnTo>
                  <a:lnTo>
                    <a:pt x="92286" y="68670"/>
                  </a:lnTo>
                  <a:lnTo>
                    <a:pt x="133946" y="51591"/>
                  </a:lnTo>
                  <a:lnTo>
                    <a:pt x="158449" y="35715"/>
                  </a:lnTo>
                  <a:lnTo>
                    <a:pt x="159718" y="32097"/>
                  </a:lnTo>
                  <a:lnTo>
                    <a:pt x="160534" y="21689"/>
                  </a:lnTo>
                  <a:lnTo>
                    <a:pt x="158000" y="15941"/>
                  </a:lnTo>
                  <a:lnTo>
                    <a:pt x="148289" y="4166"/>
                  </a:lnTo>
                  <a:lnTo>
                    <a:pt x="139989" y="878"/>
                  </a:lnTo>
                  <a:lnTo>
                    <a:pt x="134999" y="0"/>
                  </a:lnTo>
                  <a:lnTo>
                    <a:pt x="124161" y="1672"/>
                  </a:lnTo>
                  <a:lnTo>
                    <a:pt x="83294" y="19283"/>
                  </a:lnTo>
                  <a:lnTo>
                    <a:pt x="65470" y="32812"/>
                  </a:lnTo>
                  <a:lnTo>
                    <a:pt x="45431" y="60994"/>
                  </a:lnTo>
                  <a:lnTo>
                    <a:pt x="32897" y="89354"/>
                  </a:lnTo>
                  <a:lnTo>
                    <a:pt x="28599" y="110128"/>
                  </a:lnTo>
                  <a:lnTo>
                    <a:pt x="32067" y="133591"/>
                  </a:lnTo>
                  <a:lnTo>
                    <a:pt x="43119" y="162050"/>
                  </a:lnTo>
                  <a:lnTo>
                    <a:pt x="69044" y="199293"/>
                  </a:lnTo>
                  <a:lnTo>
                    <a:pt x="111920" y="231511"/>
                  </a:lnTo>
                  <a:lnTo>
                    <a:pt x="142875" y="2482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363"/>
            <p:cNvSpPr/>
            <p:nvPr/>
          </p:nvSpPr>
          <p:spPr>
            <a:xfrm>
              <a:off x="3946921" y="4205882"/>
              <a:ext cx="142876" cy="236036"/>
            </a:xfrm>
            <a:custGeom>
              <a:avLst/>
              <a:gdLst/>
              <a:ahLst/>
              <a:cxnLst/>
              <a:rect l="0" t="0" r="0" b="0"/>
              <a:pathLst>
                <a:path w="142876" h="236036">
                  <a:moveTo>
                    <a:pt x="0" y="53579"/>
                  </a:moveTo>
                  <a:lnTo>
                    <a:pt x="0" y="58319"/>
                  </a:lnTo>
                  <a:lnTo>
                    <a:pt x="2646" y="63292"/>
                  </a:lnTo>
                  <a:lnTo>
                    <a:pt x="20992" y="95819"/>
                  </a:lnTo>
                  <a:lnTo>
                    <a:pt x="35740" y="134805"/>
                  </a:lnTo>
                  <a:lnTo>
                    <a:pt x="53581" y="177886"/>
                  </a:lnTo>
                  <a:lnTo>
                    <a:pt x="58541" y="190186"/>
                  </a:lnTo>
                  <a:lnTo>
                    <a:pt x="63152" y="219063"/>
                  </a:lnTo>
                  <a:lnTo>
                    <a:pt x="69508" y="231934"/>
                  </a:lnTo>
                  <a:lnTo>
                    <a:pt x="70151" y="234991"/>
                  </a:lnTo>
                  <a:lnTo>
                    <a:pt x="69588" y="236035"/>
                  </a:lnTo>
                  <a:lnTo>
                    <a:pt x="68220" y="235740"/>
                  </a:lnTo>
                  <a:lnTo>
                    <a:pt x="66316" y="234551"/>
                  </a:lnTo>
                  <a:lnTo>
                    <a:pt x="65047" y="232766"/>
                  </a:lnTo>
                  <a:lnTo>
                    <a:pt x="63637" y="228137"/>
                  </a:lnTo>
                  <a:lnTo>
                    <a:pt x="52839" y="185915"/>
                  </a:lnTo>
                  <a:lnTo>
                    <a:pt x="38599" y="148800"/>
                  </a:lnTo>
                  <a:lnTo>
                    <a:pt x="29416" y="115493"/>
                  </a:lnTo>
                  <a:lnTo>
                    <a:pt x="27020" y="72170"/>
                  </a:lnTo>
                  <a:lnTo>
                    <a:pt x="27884" y="59857"/>
                  </a:lnTo>
                  <a:lnTo>
                    <a:pt x="36885" y="29978"/>
                  </a:lnTo>
                  <a:lnTo>
                    <a:pt x="55729" y="7353"/>
                  </a:lnTo>
                  <a:lnTo>
                    <a:pt x="67432" y="3268"/>
                  </a:lnTo>
                  <a:lnTo>
                    <a:pt x="106805" y="287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64"/>
            <p:cNvSpPr/>
            <p:nvPr/>
          </p:nvSpPr>
          <p:spPr>
            <a:xfrm>
              <a:off x="3653527" y="4224300"/>
              <a:ext cx="239817" cy="240544"/>
            </a:xfrm>
            <a:custGeom>
              <a:avLst/>
              <a:gdLst/>
              <a:ahLst/>
              <a:cxnLst/>
              <a:rect l="0" t="0" r="0" b="0"/>
              <a:pathLst>
                <a:path w="239817" h="240544">
                  <a:moveTo>
                    <a:pt x="123730" y="79809"/>
                  </a:moveTo>
                  <a:lnTo>
                    <a:pt x="128471" y="79809"/>
                  </a:lnTo>
                  <a:lnTo>
                    <a:pt x="129868" y="78817"/>
                  </a:lnTo>
                  <a:lnTo>
                    <a:pt x="130798" y="77163"/>
                  </a:lnTo>
                  <a:lnTo>
                    <a:pt x="131419" y="75069"/>
                  </a:lnTo>
                  <a:lnTo>
                    <a:pt x="138552" y="63586"/>
                  </a:lnTo>
                  <a:lnTo>
                    <a:pt x="141472" y="27798"/>
                  </a:lnTo>
                  <a:lnTo>
                    <a:pt x="138891" y="19320"/>
                  </a:lnTo>
                  <a:lnTo>
                    <a:pt x="129151" y="5794"/>
                  </a:lnTo>
                  <a:lnTo>
                    <a:pt x="120848" y="2266"/>
                  </a:lnTo>
                  <a:lnTo>
                    <a:pt x="104089" y="0"/>
                  </a:lnTo>
                  <a:lnTo>
                    <a:pt x="67971" y="11920"/>
                  </a:lnTo>
                  <a:lnTo>
                    <a:pt x="41132" y="30496"/>
                  </a:lnTo>
                  <a:lnTo>
                    <a:pt x="19367" y="53274"/>
                  </a:lnTo>
                  <a:lnTo>
                    <a:pt x="5220" y="81623"/>
                  </a:lnTo>
                  <a:lnTo>
                    <a:pt x="0" y="109749"/>
                  </a:lnTo>
                  <a:lnTo>
                    <a:pt x="88" y="133329"/>
                  </a:lnTo>
                  <a:lnTo>
                    <a:pt x="3625" y="146921"/>
                  </a:lnTo>
                  <a:lnTo>
                    <a:pt x="15934" y="165730"/>
                  </a:lnTo>
                  <a:lnTo>
                    <a:pt x="32150" y="183871"/>
                  </a:lnTo>
                  <a:lnTo>
                    <a:pt x="54262" y="197072"/>
                  </a:lnTo>
                  <a:lnTo>
                    <a:pt x="74925" y="202528"/>
                  </a:lnTo>
                  <a:lnTo>
                    <a:pt x="119409" y="204623"/>
                  </a:lnTo>
                  <a:lnTo>
                    <a:pt x="138215" y="200025"/>
                  </a:lnTo>
                  <a:lnTo>
                    <a:pt x="156355" y="192378"/>
                  </a:lnTo>
                  <a:lnTo>
                    <a:pt x="165681" y="184079"/>
                  </a:lnTo>
                  <a:lnTo>
                    <a:pt x="189057" y="152813"/>
                  </a:lnTo>
                  <a:lnTo>
                    <a:pt x="193358" y="140686"/>
                  </a:lnTo>
                  <a:lnTo>
                    <a:pt x="194632" y="130809"/>
                  </a:lnTo>
                  <a:lnTo>
                    <a:pt x="192284" y="124635"/>
                  </a:lnTo>
                  <a:lnTo>
                    <a:pt x="186592" y="116061"/>
                  </a:lnTo>
                  <a:lnTo>
                    <a:pt x="181603" y="115686"/>
                  </a:lnTo>
                  <a:lnTo>
                    <a:pt x="180172" y="116625"/>
                  </a:lnTo>
                  <a:lnTo>
                    <a:pt x="179218" y="118244"/>
                  </a:lnTo>
                  <a:lnTo>
                    <a:pt x="178157" y="123680"/>
                  </a:lnTo>
                  <a:lnTo>
                    <a:pt x="177421" y="144211"/>
                  </a:lnTo>
                  <a:lnTo>
                    <a:pt x="187037" y="169748"/>
                  </a:lnTo>
                  <a:lnTo>
                    <a:pt x="207121" y="206075"/>
                  </a:lnTo>
                  <a:lnTo>
                    <a:pt x="239816" y="2405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365"/>
            <p:cNvSpPr/>
            <p:nvPr/>
          </p:nvSpPr>
          <p:spPr>
            <a:xfrm>
              <a:off x="3117018" y="4125715"/>
              <a:ext cx="176074" cy="285392"/>
            </a:xfrm>
            <a:custGeom>
              <a:avLst/>
              <a:gdLst/>
              <a:ahLst/>
              <a:cxnLst/>
              <a:rect l="0" t="0" r="0" b="0"/>
              <a:pathLst>
                <a:path w="176074" h="285392">
                  <a:moveTo>
                    <a:pt x="88740" y="89097"/>
                  </a:moveTo>
                  <a:lnTo>
                    <a:pt x="83999" y="84357"/>
                  </a:lnTo>
                  <a:lnTo>
                    <a:pt x="81671" y="79384"/>
                  </a:lnTo>
                  <a:lnTo>
                    <a:pt x="81051" y="76668"/>
                  </a:lnTo>
                  <a:lnTo>
                    <a:pt x="73918" y="64189"/>
                  </a:lnTo>
                  <a:lnTo>
                    <a:pt x="66540" y="37960"/>
                  </a:lnTo>
                  <a:lnTo>
                    <a:pt x="42236" y="7470"/>
                  </a:lnTo>
                  <a:lnTo>
                    <a:pt x="33014" y="3209"/>
                  </a:lnTo>
                  <a:lnTo>
                    <a:pt x="5793" y="0"/>
                  </a:lnTo>
                  <a:lnTo>
                    <a:pt x="3676" y="925"/>
                  </a:lnTo>
                  <a:lnTo>
                    <a:pt x="2265" y="2535"/>
                  </a:lnTo>
                  <a:lnTo>
                    <a:pt x="697" y="6969"/>
                  </a:lnTo>
                  <a:lnTo>
                    <a:pt x="0" y="12247"/>
                  </a:lnTo>
                  <a:lnTo>
                    <a:pt x="9230" y="36374"/>
                  </a:lnTo>
                  <a:lnTo>
                    <a:pt x="16691" y="48797"/>
                  </a:lnTo>
                  <a:lnTo>
                    <a:pt x="49376" y="89670"/>
                  </a:lnTo>
                  <a:lnTo>
                    <a:pt x="89436" y="133821"/>
                  </a:lnTo>
                  <a:lnTo>
                    <a:pt x="124596" y="174220"/>
                  </a:lnTo>
                  <a:lnTo>
                    <a:pt x="156766" y="215425"/>
                  </a:lnTo>
                  <a:lnTo>
                    <a:pt x="176073" y="259528"/>
                  </a:lnTo>
                  <a:lnTo>
                    <a:pt x="175735" y="263242"/>
                  </a:lnTo>
                  <a:lnTo>
                    <a:pt x="172714" y="270013"/>
                  </a:lnTo>
                  <a:lnTo>
                    <a:pt x="165435" y="279403"/>
                  </a:lnTo>
                  <a:lnTo>
                    <a:pt x="157222" y="282819"/>
                  </a:lnTo>
                  <a:lnTo>
                    <a:pt x="121280" y="285391"/>
                  </a:lnTo>
                  <a:lnTo>
                    <a:pt x="101468" y="280762"/>
                  </a:lnTo>
                  <a:lnTo>
                    <a:pt x="70988" y="270098"/>
                  </a:lnTo>
                  <a:lnTo>
                    <a:pt x="42239" y="265257"/>
                  </a:lnTo>
                  <a:lnTo>
                    <a:pt x="26232" y="2587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66"/>
            <p:cNvSpPr/>
            <p:nvPr/>
          </p:nvSpPr>
          <p:spPr>
            <a:xfrm>
              <a:off x="3018234" y="4045148"/>
              <a:ext cx="17861" cy="375048"/>
            </a:xfrm>
            <a:custGeom>
              <a:avLst/>
              <a:gdLst/>
              <a:ahLst/>
              <a:cxnLst/>
              <a:rect l="0" t="0" r="0" b="0"/>
              <a:pathLst>
                <a:path w="17861" h="375048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4741" y="12429"/>
                  </a:lnTo>
                  <a:lnTo>
                    <a:pt x="7688" y="30472"/>
                  </a:lnTo>
                  <a:lnTo>
                    <a:pt x="11412" y="74568"/>
                  </a:lnTo>
                  <a:lnTo>
                    <a:pt x="15949" y="110730"/>
                  </a:lnTo>
                  <a:lnTo>
                    <a:pt x="17293" y="152863"/>
                  </a:lnTo>
                  <a:lnTo>
                    <a:pt x="17692" y="196767"/>
                  </a:lnTo>
                  <a:lnTo>
                    <a:pt x="17810" y="238549"/>
                  </a:lnTo>
                  <a:lnTo>
                    <a:pt x="17845" y="276065"/>
                  </a:lnTo>
                  <a:lnTo>
                    <a:pt x="17855" y="312316"/>
                  </a:lnTo>
                  <a:lnTo>
                    <a:pt x="17859" y="355380"/>
                  </a:lnTo>
                  <a:lnTo>
                    <a:pt x="17860" y="375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67"/>
            <p:cNvSpPr/>
            <p:nvPr/>
          </p:nvSpPr>
          <p:spPr>
            <a:xfrm>
              <a:off x="2928937" y="4071937"/>
              <a:ext cx="8931" cy="366118"/>
            </a:xfrm>
            <a:custGeom>
              <a:avLst/>
              <a:gdLst/>
              <a:ahLst/>
              <a:cxnLst/>
              <a:rect l="0" t="0" r="0" b="0"/>
              <a:pathLst>
                <a:path w="8931" h="366118">
                  <a:moveTo>
                    <a:pt x="0" y="0"/>
                  </a:moveTo>
                  <a:lnTo>
                    <a:pt x="0" y="38174"/>
                  </a:lnTo>
                  <a:lnTo>
                    <a:pt x="0" y="74568"/>
                  </a:lnTo>
                  <a:lnTo>
                    <a:pt x="0" y="108084"/>
                  </a:lnTo>
                  <a:lnTo>
                    <a:pt x="0" y="145796"/>
                  </a:lnTo>
                  <a:lnTo>
                    <a:pt x="0" y="185743"/>
                  </a:lnTo>
                  <a:lnTo>
                    <a:pt x="0" y="222715"/>
                  </a:lnTo>
                  <a:lnTo>
                    <a:pt x="0" y="258805"/>
                  </a:lnTo>
                  <a:lnTo>
                    <a:pt x="0" y="301815"/>
                  </a:lnTo>
                  <a:lnTo>
                    <a:pt x="993" y="331845"/>
                  </a:lnTo>
                  <a:lnTo>
                    <a:pt x="8930" y="3661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68"/>
            <p:cNvSpPr/>
            <p:nvPr/>
          </p:nvSpPr>
          <p:spPr>
            <a:xfrm>
              <a:off x="2652117" y="4197741"/>
              <a:ext cx="160735" cy="231385"/>
            </a:xfrm>
            <a:custGeom>
              <a:avLst/>
              <a:gdLst/>
              <a:ahLst/>
              <a:cxnLst/>
              <a:rect l="0" t="0" r="0" b="0"/>
              <a:pathLst>
                <a:path w="160735" h="231385">
                  <a:moveTo>
                    <a:pt x="0" y="124227"/>
                  </a:moveTo>
                  <a:lnTo>
                    <a:pt x="4740" y="124227"/>
                  </a:lnTo>
                  <a:lnTo>
                    <a:pt x="9714" y="121582"/>
                  </a:lnTo>
                  <a:lnTo>
                    <a:pt x="42240" y="103237"/>
                  </a:lnTo>
                  <a:lnTo>
                    <a:pt x="85129" y="85519"/>
                  </a:lnTo>
                  <a:lnTo>
                    <a:pt x="124883" y="59983"/>
                  </a:lnTo>
                  <a:lnTo>
                    <a:pt x="144429" y="40945"/>
                  </a:lnTo>
                  <a:lnTo>
                    <a:pt x="148526" y="33304"/>
                  </a:lnTo>
                  <a:lnTo>
                    <a:pt x="150833" y="23425"/>
                  </a:lnTo>
                  <a:lnTo>
                    <a:pt x="150165" y="20315"/>
                  </a:lnTo>
                  <a:lnTo>
                    <a:pt x="144484" y="11197"/>
                  </a:lnTo>
                  <a:lnTo>
                    <a:pt x="139291" y="5201"/>
                  </a:lnTo>
                  <a:lnTo>
                    <a:pt x="133675" y="1873"/>
                  </a:lnTo>
                  <a:lnTo>
                    <a:pt x="122290" y="0"/>
                  </a:lnTo>
                  <a:lnTo>
                    <a:pt x="110906" y="554"/>
                  </a:lnTo>
                  <a:lnTo>
                    <a:pt x="95925" y="4108"/>
                  </a:lnTo>
                  <a:lnTo>
                    <a:pt x="75496" y="16428"/>
                  </a:lnTo>
                  <a:lnTo>
                    <a:pt x="51807" y="38368"/>
                  </a:lnTo>
                  <a:lnTo>
                    <a:pt x="24988" y="74659"/>
                  </a:lnTo>
                  <a:lnTo>
                    <a:pt x="19268" y="107160"/>
                  </a:lnTo>
                  <a:lnTo>
                    <a:pt x="20922" y="133392"/>
                  </a:lnTo>
                  <a:lnTo>
                    <a:pt x="30371" y="164182"/>
                  </a:lnTo>
                  <a:lnTo>
                    <a:pt x="54442" y="195439"/>
                  </a:lnTo>
                  <a:lnTo>
                    <a:pt x="66860" y="206478"/>
                  </a:lnTo>
                  <a:lnTo>
                    <a:pt x="107729" y="224894"/>
                  </a:lnTo>
                  <a:lnTo>
                    <a:pt x="142167" y="230529"/>
                  </a:lnTo>
                  <a:lnTo>
                    <a:pt x="160734" y="2313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69"/>
            <p:cNvSpPr/>
            <p:nvPr/>
          </p:nvSpPr>
          <p:spPr>
            <a:xfrm>
              <a:off x="2419945" y="4098726"/>
              <a:ext cx="169665" cy="347642"/>
            </a:xfrm>
            <a:custGeom>
              <a:avLst/>
              <a:gdLst/>
              <a:ahLst/>
              <a:cxnLst/>
              <a:rect l="0" t="0" r="0" b="0"/>
              <a:pathLst>
                <a:path w="169665" h="347642">
                  <a:moveTo>
                    <a:pt x="0" y="0"/>
                  </a:moveTo>
                  <a:lnTo>
                    <a:pt x="0" y="4741"/>
                  </a:lnTo>
                  <a:lnTo>
                    <a:pt x="7689" y="38161"/>
                  </a:lnTo>
                  <a:lnTo>
                    <a:pt x="9677" y="79049"/>
                  </a:lnTo>
                  <a:lnTo>
                    <a:pt x="14994" y="114593"/>
                  </a:lnTo>
                  <a:lnTo>
                    <a:pt x="17011" y="155110"/>
                  </a:lnTo>
                  <a:lnTo>
                    <a:pt x="17608" y="193684"/>
                  </a:lnTo>
                  <a:lnTo>
                    <a:pt x="18777" y="234108"/>
                  </a:lnTo>
                  <a:lnTo>
                    <a:pt x="24913" y="275439"/>
                  </a:lnTo>
                  <a:lnTo>
                    <a:pt x="26542" y="319303"/>
                  </a:lnTo>
                  <a:lnTo>
                    <a:pt x="26679" y="329767"/>
                  </a:lnTo>
                  <a:lnTo>
                    <a:pt x="29386" y="337725"/>
                  </a:lnTo>
                  <a:lnTo>
                    <a:pt x="35349" y="347641"/>
                  </a:lnTo>
                  <a:lnTo>
                    <a:pt x="35609" y="343335"/>
                  </a:lnTo>
                  <a:lnTo>
                    <a:pt x="27610" y="300006"/>
                  </a:lnTo>
                  <a:lnTo>
                    <a:pt x="26897" y="258487"/>
                  </a:lnTo>
                  <a:lnTo>
                    <a:pt x="33871" y="214251"/>
                  </a:lnTo>
                  <a:lnTo>
                    <a:pt x="37817" y="190151"/>
                  </a:lnTo>
                  <a:lnTo>
                    <a:pt x="45270" y="173088"/>
                  </a:lnTo>
                  <a:lnTo>
                    <a:pt x="51871" y="165233"/>
                  </a:lnTo>
                  <a:lnTo>
                    <a:pt x="77580" y="146977"/>
                  </a:lnTo>
                  <a:lnTo>
                    <a:pt x="87728" y="144698"/>
                  </a:lnTo>
                  <a:lnTo>
                    <a:pt x="98852" y="146332"/>
                  </a:lnTo>
                  <a:lnTo>
                    <a:pt x="104597" y="148156"/>
                  </a:lnTo>
                  <a:lnTo>
                    <a:pt x="113626" y="155475"/>
                  </a:lnTo>
                  <a:lnTo>
                    <a:pt x="121938" y="164351"/>
                  </a:lnTo>
                  <a:lnTo>
                    <a:pt x="136782" y="176910"/>
                  </a:lnTo>
                  <a:lnTo>
                    <a:pt x="157484" y="217742"/>
                  </a:lnTo>
                  <a:lnTo>
                    <a:pt x="166965" y="248063"/>
                  </a:lnTo>
                  <a:lnTo>
                    <a:pt x="169506" y="291588"/>
                  </a:lnTo>
                  <a:lnTo>
                    <a:pt x="169664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70"/>
            <p:cNvSpPr/>
            <p:nvPr/>
          </p:nvSpPr>
          <p:spPr>
            <a:xfrm>
              <a:off x="3714750" y="4705945"/>
              <a:ext cx="151566" cy="464345"/>
            </a:xfrm>
            <a:custGeom>
              <a:avLst/>
              <a:gdLst/>
              <a:ahLst/>
              <a:cxnLst/>
              <a:rect l="0" t="0" r="0" b="0"/>
              <a:pathLst>
                <a:path w="151566" h="464345">
                  <a:moveTo>
                    <a:pt x="0" y="0"/>
                  </a:moveTo>
                  <a:lnTo>
                    <a:pt x="4740" y="4740"/>
                  </a:lnTo>
                  <a:lnTo>
                    <a:pt x="7067" y="9713"/>
                  </a:lnTo>
                  <a:lnTo>
                    <a:pt x="15813" y="31045"/>
                  </a:lnTo>
                  <a:lnTo>
                    <a:pt x="39953" y="73718"/>
                  </a:lnTo>
                  <a:lnTo>
                    <a:pt x="62756" y="117125"/>
                  </a:lnTo>
                  <a:lnTo>
                    <a:pt x="83086" y="152112"/>
                  </a:lnTo>
                  <a:lnTo>
                    <a:pt x="105316" y="187615"/>
                  </a:lnTo>
                  <a:lnTo>
                    <a:pt x="121825" y="223269"/>
                  </a:lnTo>
                  <a:lnTo>
                    <a:pt x="133000" y="261614"/>
                  </a:lnTo>
                  <a:lnTo>
                    <a:pt x="142595" y="299104"/>
                  </a:lnTo>
                  <a:lnTo>
                    <a:pt x="149985" y="338439"/>
                  </a:lnTo>
                  <a:lnTo>
                    <a:pt x="151565" y="381214"/>
                  </a:lnTo>
                  <a:lnTo>
                    <a:pt x="150706" y="394655"/>
                  </a:lnTo>
                  <a:lnTo>
                    <a:pt x="139362" y="425486"/>
                  </a:lnTo>
                  <a:lnTo>
                    <a:pt x="131061" y="434837"/>
                  </a:lnTo>
                  <a:lnTo>
                    <a:pt x="99793" y="458231"/>
                  </a:lnTo>
                  <a:lnTo>
                    <a:pt x="87666" y="462532"/>
                  </a:lnTo>
                  <a:lnTo>
                    <a:pt x="71437" y="4643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71"/>
            <p:cNvSpPr/>
            <p:nvPr/>
          </p:nvSpPr>
          <p:spPr>
            <a:xfrm>
              <a:off x="3527226" y="4902398"/>
              <a:ext cx="160736" cy="53580"/>
            </a:xfrm>
            <a:custGeom>
              <a:avLst/>
              <a:gdLst/>
              <a:ahLst/>
              <a:cxnLst/>
              <a:rect l="0" t="0" r="0" b="0"/>
              <a:pathLst>
                <a:path w="160736" h="53580">
                  <a:moveTo>
                    <a:pt x="0" y="0"/>
                  </a:moveTo>
                  <a:lnTo>
                    <a:pt x="8122" y="7129"/>
                  </a:lnTo>
                  <a:lnTo>
                    <a:pt x="46276" y="23916"/>
                  </a:lnTo>
                  <a:lnTo>
                    <a:pt x="89512" y="38710"/>
                  </a:lnTo>
                  <a:lnTo>
                    <a:pt x="133974" y="50934"/>
                  </a:lnTo>
                  <a:lnTo>
                    <a:pt x="160735" y="535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72"/>
            <p:cNvSpPr/>
            <p:nvPr/>
          </p:nvSpPr>
          <p:spPr>
            <a:xfrm>
              <a:off x="3594026" y="4804171"/>
              <a:ext cx="22498" cy="250033"/>
            </a:xfrm>
            <a:custGeom>
              <a:avLst/>
              <a:gdLst/>
              <a:ahLst/>
              <a:cxnLst/>
              <a:rect l="0" t="0" r="0" b="0"/>
              <a:pathLst>
                <a:path w="22498" h="250033">
                  <a:moveTo>
                    <a:pt x="13567" y="0"/>
                  </a:moveTo>
                  <a:lnTo>
                    <a:pt x="13567" y="4741"/>
                  </a:lnTo>
                  <a:lnTo>
                    <a:pt x="10922" y="9714"/>
                  </a:lnTo>
                  <a:lnTo>
                    <a:pt x="8827" y="12430"/>
                  </a:lnTo>
                  <a:lnTo>
                    <a:pt x="8423" y="15232"/>
                  </a:lnTo>
                  <a:lnTo>
                    <a:pt x="12694" y="34553"/>
                  </a:lnTo>
                  <a:lnTo>
                    <a:pt x="5803" y="73361"/>
                  </a:lnTo>
                  <a:lnTo>
                    <a:pt x="0" y="117496"/>
                  </a:lnTo>
                  <a:lnTo>
                    <a:pt x="3341" y="158275"/>
                  </a:lnTo>
                  <a:lnTo>
                    <a:pt x="10604" y="196313"/>
                  </a:lnTo>
                  <a:lnTo>
                    <a:pt x="13682" y="215374"/>
                  </a:lnTo>
                  <a:lnTo>
                    <a:pt x="20462" y="233852"/>
                  </a:lnTo>
                  <a:lnTo>
                    <a:pt x="22497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73"/>
            <p:cNvSpPr/>
            <p:nvPr/>
          </p:nvSpPr>
          <p:spPr>
            <a:xfrm>
              <a:off x="3331852" y="4947047"/>
              <a:ext cx="150727" cy="151605"/>
            </a:xfrm>
            <a:custGeom>
              <a:avLst/>
              <a:gdLst/>
              <a:ahLst/>
              <a:cxnLst/>
              <a:rect l="0" t="0" r="0" b="0"/>
              <a:pathLst>
                <a:path w="150727" h="151605">
                  <a:moveTo>
                    <a:pt x="25710" y="0"/>
                  </a:moveTo>
                  <a:lnTo>
                    <a:pt x="20970" y="0"/>
                  </a:lnTo>
                  <a:lnTo>
                    <a:pt x="19573" y="992"/>
                  </a:lnTo>
                  <a:lnTo>
                    <a:pt x="18642" y="2645"/>
                  </a:lnTo>
                  <a:lnTo>
                    <a:pt x="4384" y="42240"/>
                  </a:lnTo>
                  <a:lnTo>
                    <a:pt x="0" y="65596"/>
                  </a:lnTo>
                  <a:lnTo>
                    <a:pt x="8" y="101212"/>
                  </a:lnTo>
                  <a:lnTo>
                    <a:pt x="3704" y="113113"/>
                  </a:lnTo>
                  <a:lnTo>
                    <a:pt x="24086" y="140230"/>
                  </a:lnTo>
                  <a:lnTo>
                    <a:pt x="27604" y="144088"/>
                  </a:lnTo>
                  <a:lnTo>
                    <a:pt x="36805" y="148375"/>
                  </a:lnTo>
                  <a:lnTo>
                    <a:pt x="68750" y="151604"/>
                  </a:lnTo>
                  <a:lnTo>
                    <a:pt x="91465" y="144636"/>
                  </a:lnTo>
                  <a:lnTo>
                    <a:pt x="103221" y="139358"/>
                  </a:lnTo>
                  <a:lnTo>
                    <a:pt x="112415" y="131059"/>
                  </a:lnTo>
                  <a:lnTo>
                    <a:pt x="135692" y="99793"/>
                  </a:lnTo>
                  <a:lnTo>
                    <a:pt x="148626" y="60590"/>
                  </a:lnTo>
                  <a:lnTo>
                    <a:pt x="150726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74"/>
            <p:cNvSpPr/>
            <p:nvPr/>
          </p:nvSpPr>
          <p:spPr>
            <a:xfrm>
              <a:off x="3082495" y="4929758"/>
              <a:ext cx="176682" cy="212370"/>
            </a:xfrm>
            <a:custGeom>
              <a:avLst/>
              <a:gdLst/>
              <a:ahLst/>
              <a:cxnLst/>
              <a:rect l="0" t="0" r="0" b="0"/>
              <a:pathLst>
                <a:path w="176682" h="212370">
                  <a:moveTo>
                    <a:pt x="42895" y="35148"/>
                  </a:moveTo>
                  <a:lnTo>
                    <a:pt x="38155" y="35148"/>
                  </a:lnTo>
                  <a:lnTo>
                    <a:pt x="36759" y="36140"/>
                  </a:lnTo>
                  <a:lnTo>
                    <a:pt x="35827" y="37793"/>
                  </a:lnTo>
                  <a:lnTo>
                    <a:pt x="35207" y="39888"/>
                  </a:lnTo>
                  <a:lnTo>
                    <a:pt x="24416" y="53240"/>
                  </a:lnTo>
                  <a:lnTo>
                    <a:pt x="7122" y="73533"/>
                  </a:lnTo>
                  <a:lnTo>
                    <a:pt x="4164" y="78597"/>
                  </a:lnTo>
                  <a:lnTo>
                    <a:pt x="0" y="99946"/>
                  </a:lnTo>
                  <a:lnTo>
                    <a:pt x="3507" y="120383"/>
                  </a:lnTo>
                  <a:lnTo>
                    <a:pt x="14573" y="151203"/>
                  </a:lnTo>
                  <a:lnTo>
                    <a:pt x="40501" y="183580"/>
                  </a:lnTo>
                  <a:lnTo>
                    <a:pt x="75689" y="207231"/>
                  </a:lnTo>
                  <a:lnTo>
                    <a:pt x="93512" y="211812"/>
                  </a:lnTo>
                  <a:lnTo>
                    <a:pt x="123450" y="212369"/>
                  </a:lnTo>
                  <a:lnTo>
                    <a:pt x="136905" y="208832"/>
                  </a:lnTo>
                  <a:lnTo>
                    <a:pt x="146855" y="201307"/>
                  </a:lnTo>
                  <a:lnTo>
                    <a:pt x="170700" y="162935"/>
                  </a:lnTo>
                  <a:lnTo>
                    <a:pt x="175628" y="132158"/>
                  </a:lnTo>
                  <a:lnTo>
                    <a:pt x="176681" y="93306"/>
                  </a:lnTo>
                  <a:lnTo>
                    <a:pt x="172053" y="69578"/>
                  </a:lnTo>
                  <a:lnTo>
                    <a:pt x="159657" y="48437"/>
                  </a:lnTo>
                  <a:lnTo>
                    <a:pt x="137691" y="24507"/>
                  </a:lnTo>
                  <a:lnTo>
                    <a:pt x="108320" y="5941"/>
                  </a:lnTo>
                  <a:lnTo>
                    <a:pt x="90503" y="1358"/>
                  </a:lnTo>
                  <a:lnTo>
                    <a:pt x="72656" y="0"/>
                  </a:lnTo>
                  <a:lnTo>
                    <a:pt x="54800" y="4339"/>
                  </a:lnTo>
                  <a:lnTo>
                    <a:pt x="36942" y="11908"/>
                  </a:lnTo>
                  <a:lnTo>
                    <a:pt x="32973" y="15685"/>
                  </a:lnTo>
                  <a:lnTo>
                    <a:pt x="19596" y="46444"/>
                  </a:lnTo>
                  <a:lnTo>
                    <a:pt x="16106" y="708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75"/>
            <p:cNvSpPr/>
            <p:nvPr/>
          </p:nvSpPr>
          <p:spPr>
            <a:xfrm>
              <a:off x="2777151" y="4741664"/>
              <a:ext cx="35701" cy="321470"/>
            </a:xfrm>
            <a:custGeom>
              <a:avLst/>
              <a:gdLst/>
              <a:ahLst/>
              <a:cxnLst/>
              <a:rect l="0" t="0" r="0" b="0"/>
              <a:pathLst>
                <a:path w="35701" h="321470">
                  <a:moveTo>
                    <a:pt x="35700" y="0"/>
                  </a:moveTo>
                  <a:lnTo>
                    <a:pt x="30960" y="0"/>
                  </a:lnTo>
                  <a:lnTo>
                    <a:pt x="29564" y="992"/>
                  </a:lnTo>
                  <a:lnTo>
                    <a:pt x="28632" y="2645"/>
                  </a:lnTo>
                  <a:lnTo>
                    <a:pt x="28012" y="4740"/>
                  </a:lnTo>
                  <a:lnTo>
                    <a:pt x="22398" y="12429"/>
                  </a:lnTo>
                  <a:lnTo>
                    <a:pt x="13500" y="49928"/>
                  </a:lnTo>
                  <a:lnTo>
                    <a:pt x="2448" y="92638"/>
                  </a:lnTo>
                  <a:lnTo>
                    <a:pt x="469" y="132842"/>
                  </a:lnTo>
                  <a:lnTo>
                    <a:pt x="78" y="175582"/>
                  </a:lnTo>
                  <a:lnTo>
                    <a:pt x="0" y="216363"/>
                  </a:lnTo>
                  <a:lnTo>
                    <a:pt x="2633" y="245347"/>
                  </a:lnTo>
                  <a:lnTo>
                    <a:pt x="8084" y="285316"/>
                  </a:lnTo>
                  <a:lnTo>
                    <a:pt x="8912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76"/>
            <p:cNvSpPr/>
            <p:nvPr/>
          </p:nvSpPr>
          <p:spPr>
            <a:xfrm>
              <a:off x="2644706" y="4912688"/>
              <a:ext cx="123498" cy="168305"/>
            </a:xfrm>
            <a:custGeom>
              <a:avLst/>
              <a:gdLst/>
              <a:ahLst/>
              <a:cxnLst/>
              <a:rect l="0" t="0" r="0" b="0"/>
              <a:pathLst>
                <a:path w="123498" h="168305">
                  <a:moveTo>
                    <a:pt x="123497" y="25429"/>
                  </a:moveTo>
                  <a:lnTo>
                    <a:pt x="123497" y="17741"/>
                  </a:lnTo>
                  <a:lnTo>
                    <a:pt x="118756" y="12127"/>
                  </a:lnTo>
                  <a:lnTo>
                    <a:pt x="113783" y="9594"/>
                  </a:lnTo>
                  <a:lnTo>
                    <a:pt x="81257" y="0"/>
                  </a:lnTo>
                  <a:lnTo>
                    <a:pt x="63797" y="3783"/>
                  </a:lnTo>
                  <a:lnTo>
                    <a:pt x="36824" y="16785"/>
                  </a:lnTo>
                  <a:lnTo>
                    <a:pt x="18072" y="33202"/>
                  </a:lnTo>
                  <a:lnTo>
                    <a:pt x="12149" y="44097"/>
                  </a:lnTo>
                  <a:lnTo>
                    <a:pt x="0" y="85007"/>
                  </a:lnTo>
                  <a:lnTo>
                    <a:pt x="3672" y="102834"/>
                  </a:lnTo>
                  <a:lnTo>
                    <a:pt x="16632" y="129941"/>
                  </a:lnTo>
                  <a:lnTo>
                    <a:pt x="23416" y="137363"/>
                  </a:lnTo>
                  <a:lnTo>
                    <a:pt x="69919" y="1683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77"/>
            <p:cNvSpPr/>
            <p:nvPr/>
          </p:nvSpPr>
          <p:spPr>
            <a:xfrm>
              <a:off x="2457473" y="4875656"/>
              <a:ext cx="122649" cy="205337"/>
            </a:xfrm>
            <a:custGeom>
              <a:avLst/>
              <a:gdLst/>
              <a:ahLst/>
              <a:cxnLst/>
              <a:rect l="0" t="0" r="0" b="0"/>
              <a:pathLst>
                <a:path w="122649" h="205337">
                  <a:moveTo>
                    <a:pt x="33910" y="98180"/>
                  </a:moveTo>
                  <a:lnTo>
                    <a:pt x="38650" y="98180"/>
                  </a:lnTo>
                  <a:lnTo>
                    <a:pt x="40047" y="97188"/>
                  </a:lnTo>
                  <a:lnTo>
                    <a:pt x="40978" y="95534"/>
                  </a:lnTo>
                  <a:lnTo>
                    <a:pt x="41598" y="93440"/>
                  </a:lnTo>
                  <a:lnTo>
                    <a:pt x="47579" y="88466"/>
                  </a:lnTo>
                  <a:lnTo>
                    <a:pt x="89473" y="62441"/>
                  </a:lnTo>
                  <a:lnTo>
                    <a:pt x="106952" y="50550"/>
                  </a:lnTo>
                  <a:lnTo>
                    <a:pt x="116847" y="36883"/>
                  </a:lnTo>
                  <a:lnTo>
                    <a:pt x="121323" y="25006"/>
                  </a:lnTo>
                  <a:lnTo>
                    <a:pt x="122648" y="15204"/>
                  </a:lnTo>
                  <a:lnTo>
                    <a:pt x="120312" y="9046"/>
                  </a:lnTo>
                  <a:lnTo>
                    <a:pt x="118301" y="6015"/>
                  </a:lnTo>
                  <a:lnTo>
                    <a:pt x="115967" y="3995"/>
                  </a:lnTo>
                  <a:lnTo>
                    <a:pt x="110729" y="1749"/>
                  </a:lnTo>
                  <a:lnTo>
                    <a:pt x="72068" y="0"/>
                  </a:lnTo>
                  <a:lnTo>
                    <a:pt x="54586" y="4707"/>
                  </a:lnTo>
                  <a:lnTo>
                    <a:pt x="36839" y="17126"/>
                  </a:lnTo>
                  <a:lnTo>
                    <a:pt x="20194" y="39100"/>
                  </a:lnTo>
                  <a:lnTo>
                    <a:pt x="4298" y="68474"/>
                  </a:lnTo>
                  <a:lnTo>
                    <a:pt x="0" y="91032"/>
                  </a:lnTo>
                  <a:lnTo>
                    <a:pt x="3467" y="116566"/>
                  </a:lnTo>
                  <a:lnTo>
                    <a:pt x="19229" y="157235"/>
                  </a:lnTo>
                  <a:lnTo>
                    <a:pt x="44592" y="188647"/>
                  </a:lnTo>
                  <a:lnTo>
                    <a:pt x="69629" y="2053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78"/>
            <p:cNvSpPr/>
            <p:nvPr/>
          </p:nvSpPr>
          <p:spPr>
            <a:xfrm>
              <a:off x="2312789" y="4875609"/>
              <a:ext cx="133946" cy="169665"/>
            </a:xfrm>
            <a:custGeom>
              <a:avLst/>
              <a:gdLst/>
              <a:ahLst/>
              <a:cxnLst/>
              <a:rect l="0" t="0" r="0" b="0"/>
              <a:pathLst>
                <a:path w="133946" h="169665">
                  <a:moveTo>
                    <a:pt x="133945" y="0"/>
                  </a:moveTo>
                  <a:lnTo>
                    <a:pt x="129205" y="0"/>
                  </a:lnTo>
                  <a:lnTo>
                    <a:pt x="124231" y="2646"/>
                  </a:lnTo>
                  <a:lnTo>
                    <a:pt x="91138" y="29504"/>
                  </a:lnTo>
                  <a:lnTo>
                    <a:pt x="60880" y="68620"/>
                  </a:lnTo>
                  <a:lnTo>
                    <a:pt x="32637" y="110142"/>
                  </a:lnTo>
                  <a:lnTo>
                    <a:pt x="6065" y="153018"/>
                  </a:lnTo>
                  <a:lnTo>
                    <a:pt x="2696" y="159950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79"/>
            <p:cNvSpPr/>
            <p:nvPr/>
          </p:nvSpPr>
          <p:spPr>
            <a:xfrm>
              <a:off x="2268140" y="4848820"/>
              <a:ext cx="160736" cy="250033"/>
            </a:xfrm>
            <a:custGeom>
              <a:avLst/>
              <a:gdLst/>
              <a:ahLst/>
              <a:cxnLst/>
              <a:rect l="0" t="0" r="0" b="0"/>
              <a:pathLst>
                <a:path w="160736" h="250033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12430" y="25731"/>
                  </a:lnTo>
                  <a:lnTo>
                    <a:pt x="24908" y="61270"/>
                  </a:lnTo>
                  <a:lnTo>
                    <a:pt x="45453" y="97982"/>
                  </a:lnTo>
                  <a:lnTo>
                    <a:pt x="73360" y="133898"/>
                  </a:lnTo>
                  <a:lnTo>
                    <a:pt x="100407" y="169655"/>
                  </a:lnTo>
                  <a:lnTo>
                    <a:pt x="130865" y="209570"/>
                  </a:lnTo>
                  <a:lnTo>
                    <a:pt x="155430" y="238223"/>
                  </a:lnTo>
                  <a:lnTo>
                    <a:pt x="160735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80"/>
            <p:cNvSpPr/>
            <p:nvPr/>
          </p:nvSpPr>
          <p:spPr>
            <a:xfrm>
              <a:off x="2027617" y="4904194"/>
              <a:ext cx="204806" cy="158940"/>
            </a:xfrm>
            <a:custGeom>
              <a:avLst/>
              <a:gdLst/>
              <a:ahLst/>
              <a:cxnLst/>
              <a:rect l="0" t="0" r="0" b="0"/>
              <a:pathLst>
                <a:path w="204806" h="158940">
                  <a:moveTo>
                    <a:pt x="106578" y="78572"/>
                  </a:moveTo>
                  <a:lnTo>
                    <a:pt x="136390" y="48760"/>
                  </a:lnTo>
                  <a:lnTo>
                    <a:pt x="139671" y="40186"/>
                  </a:lnTo>
                  <a:lnTo>
                    <a:pt x="140547" y="35122"/>
                  </a:lnTo>
                  <a:lnTo>
                    <a:pt x="138873" y="26849"/>
                  </a:lnTo>
                  <a:lnTo>
                    <a:pt x="129714" y="13454"/>
                  </a:lnTo>
                  <a:lnTo>
                    <a:pt x="121261" y="4266"/>
                  </a:lnTo>
                  <a:lnTo>
                    <a:pt x="112773" y="898"/>
                  </a:lnTo>
                  <a:lnTo>
                    <a:pt x="107732" y="0"/>
                  </a:lnTo>
                  <a:lnTo>
                    <a:pt x="96838" y="1648"/>
                  </a:lnTo>
                  <a:lnTo>
                    <a:pt x="59213" y="16366"/>
                  </a:lnTo>
                  <a:lnTo>
                    <a:pt x="43855" y="23144"/>
                  </a:lnTo>
                  <a:lnTo>
                    <a:pt x="25045" y="38115"/>
                  </a:lnTo>
                  <a:lnTo>
                    <a:pt x="6006" y="66825"/>
                  </a:lnTo>
                  <a:lnTo>
                    <a:pt x="1373" y="84572"/>
                  </a:lnTo>
                  <a:lnTo>
                    <a:pt x="0" y="102398"/>
                  </a:lnTo>
                  <a:lnTo>
                    <a:pt x="2325" y="111650"/>
                  </a:lnTo>
                  <a:lnTo>
                    <a:pt x="11858" y="125084"/>
                  </a:lnTo>
                  <a:lnTo>
                    <a:pt x="20824" y="133971"/>
                  </a:lnTo>
                  <a:lnTo>
                    <a:pt x="42540" y="144883"/>
                  </a:lnTo>
                  <a:lnTo>
                    <a:pt x="53643" y="145084"/>
                  </a:lnTo>
                  <a:lnTo>
                    <a:pt x="64200" y="141867"/>
                  </a:lnTo>
                  <a:lnTo>
                    <a:pt x="98217" y="120446"/>
                  </a:lnTo>
                  <a:lnTo>
                    <a:pt x="103981" y="115417"/>
                  </a:lnTo>
                  <a:lnTo>
                    <a:pt x="110385" y="104539"/>
                  </a:lnTo>
                  <a:lnTo>
                    <a:pt x="122897" y="63641"/>
                  </a:lnTo>
                  <a:lnTo>
                    <a:pt x="124302" y="32706"/>
                  </a:lnTo>
                  <a:lnTo>
                    <a:pt x="121731" y="25775"/>
                  </a:lnTo>
                  <a:lnTo>
                    <a:pt x="116737" y="17982"/>
                  </a:lnTo>
                  <a:lnTo>
                    <a:pt x="113408" y="16916"/>
                  </a:lnTo>
                  <a:lnTo>
                    <a:pt x="107927" y="16232"/>
                  </a:lnTo>
                  <a:lnTo>
                    <a:pt x="107478" y="17168"/>
                  </a:lnTo>
                  <a:lnTo>
                    <a:pt x="106978" y="20854"/>
                  </a:lnTo>
                  <a:lnTo>
                    <a:pt x="116688" y="55214"/>
                  </a:lnTo>
                  <a:lnTo>
                    <a:pt x="144577" y="96457"/>
                  </a:lnTo>
                  <a:lnTo>
                    <a:pt x="184911" y="140296"/>
                  </a:lnTo>
                  <a:lnTo>
                    <a:pt x="204805" y="1589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81"/>
            <p:cNvSpPr/>
            <p:nvPr/>
          </p:nvSpPr>
          <p:spPr>
            <a:xfrm>
              <a:off x="1759148" y="4902686"/>
              <a:ext cx="258962" cy="214026"/>
            </a:xfrm>
            <a:custGeom>
              <a:avLst/>
              <a:gdLst/>
              <a:ahLst/>
              <a:cxnLst/>
              <a:rect l="0" t="0" r="0" b="0"/>
              <a:pathLst>
                <a:path w="258962" h="214026">
                  <a:moveTo>
                    <a:pt x="0" y="71150"/>
                  </a:moveTo>
                  <a:lnTo>
                    <a:pt x="0" y="113390"/>
                  </a:lnTo>
                  <a:lnTo>
                    <a:pt x="7129" y="136746"/>
                  </a:lnTo>
                  <a:lnTo>
                    <a:pt x="24213" y="178312"/>
                  </a:lnTo>
                  <a:lnTo>
                    <a:pt x="26636" y="189223"/>
                  </a:lnTo>
                  <a:lnTo>
                    <a:pt x="33631" y="204312"/>
                  </a:lnTo>
                  <a:lnTo>
                    <a:pt x="35307" y="212107"/>
                  </a:lnTo>
                  <a:lnTo>
                    <a:pt x="35444" y="211754"/>
                  </a:lnTo>
                  <a:lnTo>
                    <a:pt x="35716" y="171769"/>
                  </a:lnTo>
                  <a:lnTo>
                    <a:pt x="28651" y="132796"/>
                  </a:lnTo>
                  <a:lnTo>
                    <a:pt x="24695" y="109259"/>
                  </a:lnTo>
                  <a:lnTo>
                    <a:pt x="19885" y="87071"/>
                  </a:lnTo>
                  <a:lnTo>
                    <a:pt x="18260" y="62388"/>
                  </a:lnTo>
                  <a:lnTo>
                    <a:pt x="26977" y="30489"/>
                  </a:lnTo>
                  <a:lnTo>
                    <a:pt x="31173" y="23973"/>
                  </a:lnTo>
                  <a:lnTo>
                    <a:pt x="36344" y="20417"/>
                  </a:lnTo>
                  <a:lnTo>
                    <a:pt x="39112" y="19469"/>
                  </a:lnTo>
                  <a:lnTo>
                    <a:pt x="41950" y="19829"/>
                  </a:lnTo>
                  <a:lnTo>
                    <a:pt x="47749" y="22874"/>
                  </a:lnTo>
                  <a:lnTo>
                    <a:pt x="82106" y="55086"/>
                  </a:lnTo>
                  <a:lnTo>
                    <a:pt x="110244" y="98401"/>
                  </a:lnTo>
                  <a:lnTo>
                    <a:pt x="129725" y="136413"/>
                  </a:lnTo>
                  <a:lnTo>
                    <a:pt x="141470" y="179510"/>
                  </a:lnTo>
                  <a:lnTo>
                    <a:pt x="142839" y="187035"/>
                  </a:lnTo>
                  <a:lnTo>
                    <a:pt x="138124" y="182436"/>
                  </a:lnTo>
                  <a:lnTo>
                    <a:pt x="135803" y="174849"/>
                  </a:lnTo>
                  <a:lnTo>
                    <a:pt x="134054" y="131692"/>
                  </a:lnTo>
                  <a:lnTo>
                    <a:pt x="133955" y="87595"/>
                  </a:lnTo>
                  <a:lnTo>
                    <a:pt x="136593" y="51242"/>
                  </a:lnTo>
                  <a:lnTo>
                    <a:pt x="143660" y="31186"/>
                  </a:lnTo>
                  <a:lnTo>
                    <a:pt x="157862" y="7090"/>
                  </a:lnTo>
                  <a:lnTo>
                    <a:pt x="163757" y="2991"/>
                  </a:lnTo>
                  <a:lnTo>
                    <a:pt x="172655" y="684"/>
                  </a:lnTo>
                  <a:lnTo>
                    <a:pt x="181575" y="0"/>
                  </a:lnTo>
                  <a:lnTo>
                    <a:pt x="187525" y="2486"/>
                  </a:lnTo>
                  <a:lnTo>
                    <a:pt x="204171" y="16907"/>
                  </a:lnTo>
                  <a:lnTo>
                    <a:pt x="225851" y="50517"/>
                  </a:lnTo>
                  <a:lnTo>
                    <a:pt x="237060" y="81295"/>
                  </a:lnTo>
                  <a:lnTo>
                    <a:pt x="245310" y="120147"/>
                  </a:lnTo>
                  <a:lnTo>
                    <a:pt x="249410" y="158373"/>
                  </a:lnTo>
                  <a:lnTo>
                    <a:pt x="250747" y="171431"/>
                  </a:lnTo>
                  <a:lnTo>
                    <a:pt x="258961" y="214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82"/>
            <p:cNvSpPr/>
            <p:nvPr/>
          </p:nvSpPr>
          <p:spPr>
            <a:xfrm>
              <a:off x="1582729" y="4732734"/>
              <a:ext cx="87123" cy="464345"/>
            </a:xfrm>
            <a:custGeom>
              <a:avLst/>
              <a:gdLst/>
              <a:ahLst/>
              <a:cxnLst/>
              <a:rect l="0" t="0" r="0" b="0"/>
              <a:pathLst>
                <a:path w="87123" h="464345">
                  <a:moveTo>
                    <a:pt x="87122" y="0"/>
                  </a:moveTo>
                  <a:lnTo>
                    <a:pt x="79994" y="8121"/>
                  </a:lnTo>
                  <a:lnTo>
                    <a:pt x="66132" y="38160"/>
                  </a:lnTo>
                  <a:lnTo>
                    <a:pt x="53357" y="79049"/>
                  </a:lnTo>
                  <a:lnTo>
                    <a:pt x="39305" y="113600"/>
                  </a:lnTo>
                  <a:lnTo>
                    <a:pt x="28416" y="149965"/>
                  </a:lnTo>
                  <a:lnTo>
                    <a:pt x="18906" y="190727"/>
                  </a:lnTo>
                  <a:lnTo>
                    <a:pt x="9804" y="228381"/>
                  </a:lnTo>
                  <a:lnTo>
                    <a:pt x="1816" y="264673"/>
                  </a:lnTo>
                  <a:lnTo>
                    <a:pt x="0" y="300562"/>
                  </a:lnTo>
                  <a:lnTo>
                    <a:pt x="4313" y="336330"/>
                  </a:lnTo>
                  <a:lnTo>
                    <a:pt x="8016" y="371072"/>
                  </a:lnTo>
                  <a:lnTo>
                    <a:pt x="20799" y="399666"/>
                  </a:lnTo>
                  <a:lnTo>
                    <a:pt x="48709" y="433901"/>
                  </a:lnTo>
                  <a:lnTo>
                    <a:pt x="87122" y="4643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383"/>
            <p:cNvSpPr/>
            <p:nvPr/>
          </p:nvSpPr>
          <p:spPr>
            <a:xfrm>
              <a:off x="2224063" y="4219511"/>
              <a:ext cx="148945" cy="280893"/>
            </a:xfrm>
            <a:custGeom>
              <a:avLst/>
              <a:gdLst/>
              <a:ahLst/>
              <a:cxnLst/>
              <a:rect l="0" t="0" r="0" b="0"/>
              <a:pathLst>
                <a:path w="148945" h="280893">
                  <a:moveTo>
                    <a:pt x="133374" y="31020"/>
                  </a:moveTo>
                  <a:lnTo>
                    <a:pt x="128634" y="31020"/>
                  </a:lnTo>
                  <a:lnTo>
                    <a:pt x="123661" y="28374"/>
                  </a:lnTo>
                  <a:lnTo>
                    <a:pt x="91134" y="10029"/>
                  </a:lnTo>
                  <a:lnTo>
                    <a:pt x="48245" y="0"/>
                  </a:lnTo>
                  <a:lnTo>
                    <a:pt x="35677" y="35"/>
                  </a:lnTo>
                  <a:lnTo>
                    <a:pt x="12581" y="4670"/>
                  </a:lnTo>
                  <a:lnTo>
                    <a:pt x="5936" y="8726"/>
                  </a:lnTo>
                  <a:lnTo>
                    <a:pt x="2321" y="13835"/>
                  </a:lnTo>
                  <a:lnTo>
                    <a:pt x="714" y="20406"/>
                  </a:lnTo>
                  <a:lnTo>
                    <a:pt x="0" y="29941"/>
                  </a:lnTo>
                  <a:lnTo>
                    <a:pt x="4339" y="46465"/>
                  </a:lnTo>
                  <a:lnTo>
                    <a:pt x="32864" y="86411"/>
                  </a:lnTo>
                  <a:lnTo>
                    <a:pt x="69096" y="126840"/>
                  </a:lnTo>
                  <a:lnTo>
                    <a:pt x="100399" y="164832"/>
                  </a:lnTo>
                  <a:lnTo>
                    <a:pt x="130367" y="202038"/>
                  </a:lnTo>
                  <a:lnTo>
                    <a:pt x="146083" y="229541"/>
                  </a:lnTo>
                  <a:lnTo>
                    <a:pt x="148944" y="241952"/>
                  </a:lnTo>
                  <a:lnTo>
                    <a:pt x="147571" y="251437"/>
                  </a:lnTo>
                  <a:lnTo>
                    <a:pt x="141219" y="262355"/>
                  </a:lnTo>
                  <a:lnTo>
                    <a:pt x="138604" y="265611"/>
                  </a:lnTo>
                  <a:lnTo>
                    <a:pt x="120703" y="274932"/>
                  </a:lnTo>
                  <a:lnTo>
                    <a:pt x="94124" y="279843"/>
                  </a:lnTo>
                  <a:lnTo>
                    <a:pt x="57282" y="280892"/>
                  </a:lnTo>
                  <a:lnTo>
                    <a:pt x="47301" y="278335"/>
                  </a:lnTo>
                  <a:lnTo>
                    <a:pt x="36103" y="273962"/>
                  </a:lnTo>
                  <a:lnTo>
                    <a:pt x="26218" y="2721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384"/>
            <p:cNvSpPr/>
            <p:nvPr/>
          </p:nvSpPr>
          <p:spPr>
            <a:xfrm>
              <a:off x="1839515" y="4054078"/>
              <a:ext cx="62509" cy="508993"/>
            </a:xfrm>
            <a:custGeom>
              <a:avLst/>
              <a:gdLst/>
              <a:ahLst/>
              <a:cxnLst/>
              <a:rect l="0" t="0" r="0" b="0"/>
              <a:pathLst>
                <a:path w="62509" h="508993">
                  <a:moveTo>
                    <a:pt x="0" y="0"/>
                  </a:moveTo>
                  <a:lnTo>
                    <a:pt x="0" y="39293"/>
                  </a:lnTo>
                  <a:lnTo>
                    <a:pt x="993" y="79272"/>
                  </a:lnTo>
                  <a:lnTo>
                    <a:pt x="6137" y="115652"/>
                  </a:lnTo>
                  <a:lnTo>
                    <a:pt x="7689" y="146650"/>
                  </a:lnTo>
                  <a:lnTo>
                    <a:pt x="11025" y="177626"/>
                  </a:lnTo>
                  <a:lnTo>
                    <a:pt x="15814" y="208921"/>
                  </a:lnTo>
                  <a:lnTo>
                    <a:pt x="21250" y="242674"/>
                  </a:lnTo>
                  <a:lnTo>
                    <a:pt x="24328" y="274873"/>
                  </a:lnTo>
                  <a:lnTo>
                    <a:pt x="26688" y="305720"/>
                  </a:lnTo>
                  <a:lnTo>
                    <a:pt x="31044" y="335967"/>
                  </a:lnTo>
                  <a:lnTo>
                    <a:pt x="36287" y="365946"/>
                  </a:lnTo>
                  <a:lnTo>
                    <a:pt x="44817" y="408069"/>
                  </a:lnTo>
                  <a:lnTo>
                    <a:pt x="53629" y="443039"/>
                  </a:lnTo>
                  <a:lnTo>
                    <a:pt x="61339" y="483550"/>
                  </a:lnTo>
                  <a:lnTo>
                    <a:pt x="62508" y="5089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385"/>
            <p:cNvSpPr/>
            <p:nvPr/>
          </p:nvSpPr>
          <p:spPr>
            <a:xfrm>
              <a:off x="1723429" y="4125515"/>
              <a:ext cx="35720" cy="410767"/>
            </a:xfrm>
            <a:custGeom>
              <a:avLst/>
              <a:gdLst/>
              <a:ahLst/>
              <a:cxnLst/>
              <a:rect l="0" t="0" r="0" b="0"/>
              <a:pathLst>
                <a:path w="35720" h="410767">
                  <a:moveTo>
                    <a:pt x="0" y="0"/>
                  </a:moveTo>
                  <a:lnTo>
                    <a:pt x="0" y="12429"/>
                  </a:lnTo>
                  <a:lnTo>
                    <a:pt x="7689" y="51721"/>
                  </a:lnTo>
                  <a:lnTo>
                    <a:pt x="13303" y="84558"/>
                  </a:lnTo>
                  <a:lnTo>
                    <a:pt x="16510" y="124163"/>
                  </a:lnTo>
                  <a:lnTo>
                    <a:pt x="22200" y="162577"/>
                  </a:lnTo>
                  <a:lnTo>
                    <a:pt x="24750" y="192311"/>
                  </a:lnTo>
                  <a:lnTo>
                    <a:pt x="25883" y="224378"/>
                  </a:lnTo>
                  <a:lnTo>
                    <a:pt x="26387" y="255167"/>
                  </a:lnTo>
                  <a:lnTo>
                    <a:pt x="31411" y="295650"/>
                  </a:lnTo>
                  <a:lnTo>
                    <a:pt x="34443" y="332781"/>
                  </a:lnTo>
                  <a:lnTo>
                    <a:pt x="35467" y="372761"/>
                  </a:lnTo>
                  <a:lnTo>
                    <a:pt x="35719" y="4107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386"/>
            <p:cNvSpPr/>
            <p:nvPr/>
          </p:nvSpPr>
          <p:spPr>
            <a:xfrm>
              <a:off x="1428750" y="4295179"/>
              <a:ext cx="196454" cy="35720"/>
            </a:xfrm>
            <a:custGeom>
              <a:avLst/>
              <a:gdLst/>
              <a:ahLst/>
              <a:cxnLst/>
              <a:rect l="0" t="0" r="0" b="0"/>
              <a:pathLst>
                <a:path w="196454" h="35720">
                  <a:moveTo>
                    <a:pt x="0" y="0"/>
                  </a:moveTo>
                  <a:lnTo>
                    <a:pt x="4740" y="0"/>
                  </a:lnTo>
                  <a:lnTo>
                    <a:pt x="9713" y="2646"/>
                  </a:lnTo>
                  <a:lnTo>
                    <a:pt x="12429" y="4741"/>
                  </a:lnTo>
                  <a:lnTo>
                    <a:pt x="20737" y="7068"/>
                  </a:lnTo>
                  <a:lnTo>
                    <a:pt x="63544" y="18481"/>
                  </a:lnTo>
                  <a:lnTo>
                    <a:pt x="107293" y="31832"/>
                  </a:lnTo>
                  <a:lnTo>
                    <a:pt x="151823" y="35207"/>
                  </a:lnTo>
                  <a:lnTo>
                    <a:pt x="196453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387"/>
            <p:cNvSpPr/>
            <p:nvPr/>
          </p:nvSpPr>
          <p:spPr>
            <a:xfrm>
              <a:off x="1500187" y="4080867"/>
              <a:ext cx="116087" cy="437555"/>
            </a:xfrm>
            <a:custGeom>
              <a:avLst/>
              <a:gdLst/>
              <a:ahLst/>
              <a:cxnLst/>
              <a:rect l="0" t="0" r="0" b="0"/>
              <a:pathLst>
                <a:path w="116087" h="437555">
                  <a:moveTo>
                    <a:pt x="0" y="0"/>
                  </a:moveTo>
                  <a:lnTo>
                    <a:pt x="4741" y="4740"/>
                  </a:lnTo>
                  <a:lnTo>
                    <a:pt x="5145" y="7128"/>
                  </a:lnTo>
                  <a:lnTo>
                    <a:pt x="4422" y="9714"/>
                  </a:lnTo>
                  <a:lnTo>
                    <a:pt x="2948" y="12429"/>
                  </a:lnTo>
                  <a:lnTo>
                    <a:pt x="3957" y="20738"/>
                  </a:lnTo>
                  <a:lnTo>
                    <a:pt x="6720" y="33029"/>
                  </a:lnTo>
                  <a:lnTo>
                    <a:pt x="11139" y="70613"/>
                  </a:lnTo>
                  <a:lnTo>
                    <a:pt x="21160" y="103274"/>
                  </a:lnTo>
                  <a:lnTo>
                    <a:pt x="34051" y="141724"/>
                  </a:lnTo>
                  <a:lnTo>
                    <a:pt x="44154" y="180898"/>
                  </a:lnTo>
                  <a:lnTo>
                    <a:pt x="56078" y="223925"/>
                  </a:lnTo>
                  <a:lnTo>
                    <a:pt x="69533" y="265447"/>
                  </a:lnTo>
                  <a:lnTo>
                    <a:pt x="79803" y="302885"/>
                  </a:lnTo>
                  <a:lnTo>
                    <a:pt x="89130" y="339113"/>
                  </a:lnTo>
                  <a:lnTo>
                    <a:pt x="101171" y="382170"/>
                  </a:lnTo>
                  <a:lnTo>
                    <a:pt x="114320" y="424968"/>
                  </a:lnTo>
                  <a:lnTo>
                    <a:pt x="116086" y="4375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388"/>
            <p:cNvSpPr/>
            <p:nvPr/>
          </p:nvSpPr>
          <p:spPr>
            <a:xfrm>
              <a:off x="1357313" y="4080867"/>
              <a:ext cx="116086" cy="419696"/>
            </a:xfrm>
            <a:custGeom>
              <a:avLst/>
              <a:gdLst/>
              <a:ahLst/>
              <a:cxnLst/>
              <a:rect l="0" t="0" r="0" b="0"/>
              <a:pathLst>
                <a:path w="116086" h="419696">
                  <a:moveTo>
                    <a:pt x="116085" y="0"/>
                  </a:moveTo>
                  <a:lnTo>
                    <a:pt x="116085" y="4740"/>
                  </a:lnTo>
                  <a:lnTo>
                    <a:pt x="115093" y="6137"/>
                  </a:lnTo>
                  <a:lnTo>
                    <a:pt x="113439" y="7067"/>
                  </a:lnTo>
                  <a:lnTo>
                    <a:pt x="111345" y="7688"/>
                  </a:lnTo>
                  <a:lnTo>
                    <a:pt x="109949" y="10086"/>
                  </a:lnTo>
                  <a:lnTo>
                    <a:pt x="107524" y="33678"/>
                  </a:lnTo>
                  <a:lnTo>
                    <a:pt x="107204" y="72345"/>
                  </a:lnTo>
                  <a:lnTo>
                    <a:pt x="104524" y="98496"/>
                  </a:lnTo>
                  <a:lnTo>
                    <a:pt x="94730" y="138739"/>
                  </a:lnTo>
                  <a:lnTo>
                    <a:pt x="86166" y="173179"/>
                  </a:lnTo>
                  <a:lnTo>
                    <a:pt x="72604" y="208519"/>
                  </a:lnTo>
                  <a:lnTo>
                    <a:pt x="60758" y="244125"/>
                  </a:lnTo>
                  <a:lnTo>
                    <a:pt x="50965" y="279811"/>
                  </a:lnTo>
                  <a:lnTo>
                    <a:pt x="41779" y="315520"/>
                  </a:lnTo>
                  <a:lnTo>
                    <a:pt x="24642" y="356013"/>
                  </a:lnTo>
                  <a:lnTo>
                    <a:pt x="16553" y="387383"/>
                  </a:lnTo>
                  <a:lnTo>
                    <a:pt x="12317" y="397397"/>
                  </a:lnTo>
                  <a:lnTo>
                    <a:pt x="8941" y="412206"/>
                  </a:lnTo>
                  <a:lnTo>
                    <a:pt x="6952" y="414702"/>
                  </a:lnTo>
                  <a:lnTo>
                    <a:pt x="0" y="4196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SMARTInkShape-389"/>
          <p:cNvSpPr/>
          <p:nvPr/>
        </p:nvSpPr>
        <p:spPr>
          <a:xfrm>
            <a:off x="4795490" y="4125669"/>
            <a:ext cx="142628" cy="419543"/>
          </a:xfrm>
          <a:custGeom>
            <a:avLst/>
            <a:gdLst/>
            <a:ahLst/>
            <a:cxnLst/>
            <a:rect l="0" t="0" r="0" b="0"/>
            <a:pathLst>
              <a:path w="142628" h="419543">
                <a:moveTo>
                  <a:pt x="142627" y="35565"/>
                </a:moveTo>
                <a:lnTo>
                  <a:pt x="142627" y="30825"/>
                </a:lnTo>
                <a:lnTo>
                  <a:pt x="139981" y="25852"/>
                </a:lnTo>
                <a:lnTo>
                  <a:pt x="130198" y="14574"/>
                </a:lnTo>
                <a:lnTo>
                  <a:pt x="116895" y="5754"/>
                </a:lnTo>
                <a:lnTo>
                  <a:pt x="100386" y="1597"/>
                </a:lnTo>
                <a:lnTo>
                  <a:pt x="57498" y="0"/>
                </a:lnTo>
                <a:lnTo>
                  <a:pt x="47576" y="2560"/>
                </a:lnTo>
                <a:lnTo>
                  <a:pt x="33765" y="12226"/>
                </a:lnTo>
                <a:lnTo>
                  <a:pt x="23798" y="23208"/>
                </a:lnTo>
                <a:lnTo>
                  <a:pt x="6127" y="63079"/>
                </a:lnTo>
                <a:lnTo>
                  <a:pt x="1011" y="99208"/>
                </a:lnTo>
                <a:lnTo>
                  <a:pt x="0" y="143534"/>
                </a:lnTo>
                <a:lnTo>
                  <a:pt x="2471" y="178681"/>
                </a:lnTo>
                <a:lnTo>
                  <a:pt x="9487" y="214230"/>
                </a:lnTo>
                <a:lnTo>
                  <a:pt x="17850" y="249898"/>
                </a:lnTo>
                <a:lnTo>
                  <a:pt x="26612" y="285603"/>
                </a:lnTo>
                <a:lnTo>
                  <a:pt x="38461" y="328482"/>
                </a:lnTo>
                <a:lnTo>
                  <a:pt x="43618" y="372016"/>
                </a:lnTo>
                <a:lnTo>
                  <a:pt x="44246" y="393397"/>
                </a:lnTo>
                <a:lnTo>
                  <a:pt x="41686" y="400646"/>
                </a:lnTo>
                <a:lnTo>
                  <a:pt x="38233" y="407175"/>
                </a:lnTo>
                <a:lnTo>
                  <a:pt x="35471" y="41954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04800"/>
            <a:ext cx="7086600" cy="1320800"/>
          </a:xfrm>
        </p:spPr>
        <p:txBody>
          <a:bodyPr/>
          <a:lstStyle/>
          <a:p>
            <a:r>
              <a:rPr lang="en-US" dirty="0" smtClean="0"/>
              <a:t>LEWIS DOT DIAGRAMS FOR 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30998"/>
              </p:ext>
            </p:extLst>
          </p:nvPr>
        </p:nvGraphicFramePr>
        <p:xfrm>
          <a:off x="362804" y="1066800"/>
          <a:ext cx="858444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110"/>
                <a:gridCol w="2146110"/>
                <a:gridCol w="2146110"/>
                <a:gridCol w="2146110"/>
              </a:tblGrid>
              <a:tr h="76219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Lithium 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Oxygen 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Fluorine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ion</a:t>
                      </a:r>
                      <a:endParaRPr lang="en-US" sz="2400" dirty="0"/>
                    </a:p>
                  </a:txBody>
                  <a:tcPr/>
                </a:tc>
              </a:tr>
              <a:tr h="9418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</a:t>
                      </a:r>
                      <a:r>
                        <a:rPr lang="en-US" sz="2400" baseline="0" dirty="0" smtClean="0"/>
                        <a:t> valence e- to gain/lose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3291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Positive or Negative ion formed?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25293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Lewis dot diagram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1" name="SMARTInkShape-561"/>
          <p:cNvSpPr/>
          <p:nvPr/>
        </p:nvSpPr>
        <p:spPr>
          <a:xfrm>
            <a:off x="7518796" y="5545336"/>
            <a:ext cx="17860" cy="339329"/>
          </a:xfrm>
          <a:custGeom>
            <a:avLst/>
            <a:gdLst/>
            <a:ahLst/>
            <a:cxnLst/>
            <a:rect l="0" t="0" r="0" b="0"/>
            <a:pathLst>
              <a:path w="17860" h="339329">
                <a:moveTo>
                  <a:pt x="0" y="0"/>
                </a:moveTo>
                <a:lnTo>
                  <a:pt x="0" y="43354"/>
                </a:lnTo>
                <a:lnTo>
                  <a:pt x="0" y="56298"/>
                </a:lnTo>
                <a:lnTo>
                  <a:pt x="2646" y="62394"/>
                </a:lnTo>
                <a:lnTo>
                  <a:pt x="4741" y="65408"/>
                </a:lnTo>
                <a:lnTo>
                  <a:pt x="7689" y="79132"/>
                </a:lnTo>
                <a:lnTo>
                  <a:pt x="8882" y="122437"/>
                </a:lnTo>
                <a:lnTo>
                  <a:pt x="9916" y="146687"/>
                </a:lnTo>
                <a:lnTo>
                  <a:pt x="17032" y="181644"/>
                </a:lnTo>
                <a:lnTo>
                  <a:pt x="17811" y="223246"/>
                </a:lnTo>
                <a:lnTo>
                  <a:pt x="17859" y="264730"/>
                </a:lnTo>
                <a:lnTo>
                  <a:pt x="16868" y="279631"/>
                </a:lnTo>
                <a:lnTo>
                  <a:pt x="10172" y="297243"/>
                </a:lnTo>
                <a:lnTo>
                  <a:pt x="8930" y="33932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5" name="SMARTInkShape-Group92"/>
          <p:cNvGrpSpPr/>
          <p:nvPr/>
        </p:nvGrpSpPr>
        <p:grpSpPr>
          <a:xfrm>
            <a:off x="7331273" y="5036344"/>
            <a:ext cx="1259087" cy="1098352"/>
            <a:chOff x="7331273" y="5036344"/>
            <a:chExt cx="1259087" cy="1098352"/>
          </a:xfrm>
        </p:grpSpPr>
        <p:sp>
          <p:nvSpPr>
            <p:cNvPr id="202" name="SMARTInkShape-562"/>
            <p:cNvSpPr/>
            <p:nvPr/>
          </p:nvSpPr>
          <p:spPr>
            <a:xfrm>
              <a:off x="8572499" y="5036344"/>
              <a:ext cx="17861" cy="241102"/>
            </a:xfrm>
            <a:custGeom>
              <a:avLst/>
              <a:gdLst/>
              <a:ahLst/>
              <a:cxnLst/>
              <a:rect l="0" t="0" r="0" b="0"/>
              <a:pathLst>
                <a:path w="17861" h="241102">
                  <a:moveTo>
                    <a:pt x="17860" y="0"/>
                  </a:moveTo>
                  <a:lnTo>
                    <a:pt x="17860" y="42687"/>
                  </a:lnTo>
                  <a:lnTo>
                    <a:pt x="17860" y="87272"/>
                  </a:lnTo>
                  <a:lnTo>
                    <a:pt x="17860" y="127057"/>
                  </a:lnTo>
                  <a:lnTo>
                    <a:pt x="16868" y="136837"/>
                  </a:lnTo>
                  <a:lnTo>
                    <a:pt x="10172" y="154378"/>
                  </a:lnTo>
                  <a:lnTo>
                    <a:pt x="7959" y="193224"/>
                  </a:lnTo>
                  <a:lnTo>
                    <a:pt x="1867" y="205332"/>
                  </a:lnTo>
                  <a:lnTo>
                    <a:pt x="0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563"/>
            <p:cNvSpPr/>
            <p:nvPr/>
          </p:nvSpPr>
          <p:spPr>
            <a:xfrm>
              <a:off x="8349257" y="5197078"/>
              <a:ext cx="133946" cy="8931"/>
            </a:xfrm>
            <a:custGeom>
              <a:avLst/>
              <a:gdLst/>
              <a:ahLst/>
              <a:cxnLst/>
              <a:rect l="0" t="0" r="0" b="0"/>
              <a:pathLst>
                <a:path w="133946" h="8931">
                  <a:moveTo>
                    <a:pt x="0" y="8930"/>
                  </a:moveTo>
                  <a:lnTo>
                    <a:pt x="38709" y="8930"/>
                  </a:lnTo>
                  <a:lnTo>
                    <a:pt x="44655" y="6284"/>
                  </a:lnTo>
                  <a:lnTo>
                    <a:pt x="50604" y="2793"/>
                  </a:lnTo>
                  <a:lnTo>
                    <a:pt x="62509" y="551"/>
                  </a:lnTo>
                  <a:lnTo>
                    <a:pt x="106818" y="2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564"/>
            <p:cNvSpPr/>
            <p:nvPr/>
          </p:nvSpPr>
          <p:spPr>
            <a:xfrm>
              <a:off x="7331273" y="5715000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565"/>
            <p:cNvSpPr/>
            <p:nvPr/>
          </p:nvSpPr>
          <p:spPr>
            <a:xfrm>
              <a:off x="7331273" y="5563195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566"/>
            <p:cNvSpPr/>
            <p:nvPr/>
          </p:nvSpPr>
          <p:spPr>
            <a:xfrm>
              <a:off x="7625952" y="5965033"/>
              <a:ext cx="8931" cy="8929"/>
            </a:xfrm>
            <a:custGeom>
              <a:avLst/>
              <a:gdLst/>
              <a:ahLst/>
              <a:cxnLst/>
              <a:rect l="0" t="0" r="0" b="0"/>
              <a:pathLst>
                <a:path w="8931" h="8929">
                  <a:moveTo>
                    <a:pt x="8930" y="8928"/>
                  </a:moveTo>
                  <a:lnTo>
                    <a:pt x="1242" y="8928"/>
                  </a:lnTo>
                  <a:lnTo>
                    <a:pt x="828" y="7936"/>
                  </a:lnTo>
                  <a:lnTo>
                    <a:pt x="0" y="0"/>
                  </a:lnTo>
                  <a:lnTo>
                    <a:pt x="0" y="89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567"/>
            <p:cNvSpPr/>
            <p:nvPr/>
          </p:nvSpPr>
          <p:spPr>
            <a:xfrm>
              <a:off x="7518796" y="5965031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568"/>
            <p:cNvSpPr/>
            <p:nvPr/>
          </p:nvSpPr>
          <p:spPr>
            <a:xfrm>
              <a:off x="7875984" y="5661421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569"/>
            <p:cNvSpPr/>
            <p:nvPr/>
          </p:nvSpPr>
          <p:spPr>
            <a:xfrm>
              <a:off x="7867054" y="5473898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0" y="0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570"/>
            <p:cNvSpPr/>
            <p:nvPr/>
          </p:nvSpPr>
          <p:spPr>
            <a:xfrm>
              <a:off x="7608093" y="5366742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571"/>
            <p:cNvSpPr/>
            <p:nvPr/>
          </p:nvSpPr>
          <p:spPr>
            <a:xfrm>
              <a:off x="7527726" y="5375672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572"/>
            <p:cNvSpPr/>
            <p:nvPr/>
          </p:nvSpPr>
          <p:spPr>
            <a:xfrm>
              <a:off x="7545585" y="5625703"/>
              <a:ext cx="187525" cy="8930"/>
            </a:xfrm>
            <a:custGeom>
              <a:avLst/>
              <a:gdLst/>
              <a:ahLst/>
              <a:cxnLst/>
              <a:rect l="0" t="0" r="0" b="0"/>
              <a:pathLst>
                <a:path w="187525" h="8930">
                  <a:moveTo>
                    <a:pt x="0" y="0"/>
                  </a:moveTo>
                  <a:lnTo>
                    <a:pt x="41697" y="0"/>
                  </a:lnTo>
                  <a:lnTo>
                    <a:pt x="82463" y="0"/>
                  </a:lnTo>
                  <a:lnTo>
                    <a:pt x="93205" y="992"/>
                  </a:lnTo>
                  <a:lnTo>
                    <a:pt x="121938" y="8102"/>
                  </a:lnTo>
                  <a:lnTo>
                    <a:pt x="163590" y="8920"/>
                  </a:lnTo>
                  <a:lnTo>
                    <a:pt x="187524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573"/>
            <p:cNvSpPr/>
            <p:nvPr/>
          </p:nvSpPr>
          <p:spPr>
            <a:xfrm>
              <a:off x="7527726" y="5491758"/>
              <a:ext cx="169665" cy="17860"/>
            </a:xfrm>
            <a:custGeom>
              <a:avLst/>
              <a:gdLst/>
              <a:ahLst/>
              <a:cxnLst/>
              <a:rect l="0" t="0" r="0" b="0"/>
              <a:pathLst>
                <a:path w="169665" h="17860">
                  <a:moveTo>
                    <a:pt x="0" y="17859"/>
                  </a:moveTo>
                  <a:lnTo>
                    <a:pt x="12428" y="17859"/>
                  </a:lnTo>
                  <a:lnTo>
                    <a:pt x="18092" y="15213"/>
                  </a:lnTo>
                  <a:lnTo>
                    <a:pt x="23916" y="11722"/>
                  </a:lnTo>
                  <a:lnTo>
                    <a:pt x="33765" y="9757"/>
                  </a:lnTo>
                  <a:lnTo>
                    <a:pt x="74354" y="7959"/>
                  </a:lnTo>
                  <a:lnTo>
                    <a:pt x="91343" y="1866"/>
                  </a:lnTo>
                  <a:lnTo>
                    <a:pt x="133215" y="48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574"/>
            <p:cNvSpPr/>
            <p:nvPr/>
          </p:nvSpPr>
          <p:spPr>
            <a:xfrm>
              <a:off x="8054577" y="5348883"/>
              <a:ext cx="241103" cy="785813"/>
            </a:xfrm>
            <a:custGeom>
              <a:avLst/>
              <a:gdLst/>
              <a:ahLst/>
              <a:cxnLst/>
              <a:rect l="0" t="0" r="0" b="0"/>
              <a:pathLst>
                <a:path w="241103" h="785813">
                  <a:moveTo>
                    <a:pt x="26789" y="17859"/>
                  </a:moveTo>
                  <a:lnTo>
                    <a:pt x="18229" y="17859"/>
                  </a:lnTo>
                  <a:lnTo>
                    <a:pt x="25580" y="17859"/>
                  </a:lnTo>
                  <a:lnTo>
                    <a:pt x="25984" y="16867"/>
                  </a:lnTo>
                  <a:lnTo>
                    <a:pt x="26431" y="13120"/>
                  </a:lnTo>
                  <a:lnTo>
                    <a:pt x="27544" y="11722"/>
                  </a:lnTo>
                  <a:lnTo>
                    <a:pt x="34446" y="9297"/>
                  </a:lnTo>
                  <a:lnTo>
                    <a:pt x="79062" y="8930"/>
                  </a:lnTo>
                  <a:lnTo>
                    <a:pt x="122035" y="8930"/>
                  </a:lnTo>
                  <a:lnTo>
                    <a:pt x="163711" y="8930"/>
                  </a:lnTo>
                  <a:lnTo>
                    <a:pt x="169664" y="6284"/>
                  </a:lnTo>
                  <a:lnTo>
                    <a:pt x="176831" y="1241"/>
                  </a:lnTo>
                  <a:lnTo>
                    <a:pt x="187110" y="32"/>
                  </a:lnTo>
                  <a:lnTo>
                    <a:pt x="205272" y="0"/>
                  </a:lnTo>
                  <a:lnTo>
                    <a:pt x="205351" y="4739"/>
                  </a:lnTo>
                  <a:lnTo>
                    <a:pt x="206353" y="6136"/>
                  </a:lnTo>
                  <a:lnTo>
                    <a:pt x="213945" y="8820"/>
                  </a:lnTo>
                  <a:lnTo>
                    <a:pt x="214310" y="8929"/>
                  </a:lnTo>
                  <a:lnTo>
                    <a:pt x="222002" y="16617"/>
                  </a:lnTo>
                  <a:lnTo>
                    <a:pt x="223211" y="26389"/>
                  </a:lnTo>
                  <a:lnTo>
                    <a:pt x="223243" y="65520"/>
                  </a:lnTo>
                  <a:lnTo>
                    <a:pt x="225889" y="71453"/>
                  </a:lnTo>
                  <a:lnTo>
                    <a:pt x="229380" y="77398"/>
                  </a:lnTo>
                  <a:lnTo>
                    <a:pt x="231346" y="87314"/>
                  </a:lnTo>
                  <a:lnTo>
                    <a:pt x="232158" y="127499"/>
                  </a:lnTo>
                  <a:lnTo>
                    <a:pt x="232172" y="171287"/>
                  </a:lnTo>
                  <a:lnTo>
                    <a:pt x="231181" y="190416"/>
                  </a:lnTo>
                  <a:lnTo>
                    <a:pt x="225104" y="207423"/>
                  </a:lnTo>
                  <a:lnTo>
                    <a:pt x="223291" y="251946"/>
                  </a:lnTo>
                  <a:lnTo>
                    <a:pt x="223244" y="296591"/>
                  </a:lnTo>
                  <a:lnTo>
                    <a:pt x="223243" y="336463"/>
                  </a:lnTo>
                  <a:lnTo>
                    <a:pt x="223243" y="375603"/>
                  </a:lnTo>
                  <a:lnTo>
                    <a:pt x="223243" y="416556"/>
                  </a:lnTo>
                  <a:lnTo>
                    <a:pt x="223243" y="458299"/>
                  </a:lnTo>
                  <a:lnTo>
                    <a:pt x="223243" y="502101"/>
                  </a:lnTo>
                  <a:lnTo>
                    <a:pt x="223243" y="546326"/>
                  </a:lnTo>
                  <a:lnTo>
                    <a:pt x="223243" y="583395"/>
                  </a:lnTo>
                  <a:lnTo>
                    <a:pt x="225889" y="589355"/>
                  </a:lnTo>
                  <a:lnTo>
                    <a:pt x="229380" y="595311"/>
                  </a:lnTo>
                  <a:lnTo>
                    <a:pt x="231621" y="607218"/>
                  </a:lnTo>
                  <a:lnTo>
                    <a:pt x="232172" y="651757"/>
                  </a:lnTo>
                  <a:lnTo>
                    <a:pt x="232172" y="682992"/>
                  </a:lnTo>
                  <a:lnTo>
                    <a:pt x="234819" y="688190"/>
                  </a:lnTo>
                  <a:lnTo>
                    <a:pt x="239862" y="694871"/>
                  </a:lnTo>
                  <a:lnTo>
                    <a:pt x="241070" y="705034"/>
                  </a:lnTo>
                  <a:lnTo>
                    <a:pt x="241102" y="722927"/>
                  </a:lnTo>
                  <a:lnTo>
                    <a:pt x="236362" y="723192"/>
                  </a:lnTo>
                  <a:lnTo>
                    <a:pt x="234964" y="724222"/>
                  </a:lnTo>
                  <a:lnTo>
                    <a:pt x="232281" y="731863"/>
                  </a:lnTo>
                  <a:lnTo>
                    <a:pt x="240737" y="732224"/>
                  </a:lnTo>
                  <a:lnTo>
                    <a:pt x="218612" y="732234"/>
                  </a:lnTo>
                  <a:lnTo>
                    <a:pt x="217179" y="733226"/>
                  </a:lnTo>
                  <a:lnTo>
                    <a:pt x="216224" y="734879"/>
                  </a:lnTo>
                  <a:lnTo>
                    <a:pt x="215587" y="736974"/>
                  </a:lnTo>
                  <a:lnTo>
                    <a:pt x="214170" y="738370"/>
                  </a:lnTo>
                  <a:lnTo>
                    <a:pt x="209950" y="739922"/>
                  </a:lnTo>
                  <a:lnTo>
                    <a:pt x="176481" y="741154"/>
                  </a:lnTo>
                  <a:lnTo>
                    <a:pt x="174208" y="742149"/>
                  </a:lnTo>
                  <a:lnTo>
                    <a:pt x="172694" y="743805"/>
                  </a:lnTo>
                  <a:lnTo>
                    <a:pt x="171684" y="745900"/>
                  </a:lnTo>
                  <a:lnTo>
                    <a:pt x="169027" y="747298"/>
                  </a:lnTo>
                  <a:lnTo>
                    <a:pt x="143275" y="749930"/>
                  </a:lnTo>
                  <a:lnTo>
                    <a:pt x="131048" y="750061"/>
                  </a:lnTo>
                  <a:lnTo>
                    <a:pt x="125051" y="752725"/>
                  </a:lnTo>
                  <a:lnTo>
                    <a:pt x="119078" y="756223"/>
                  </a:lnTo>
                  <a:lnTo>
                    <a:pt x="109146" y="758194"/>
                  </a:lnTo>
                  <a:lnTo>
                    <a:pt x="68570" y="759014"/>
                  </a:lnTo>
                  <a:lnTo>
                    <a:pt x="66550" y="760009"/>
                  </a:lnTo>
                  <a:lnTo>
                    <a:pt x="65203" y="761665"/>
                  </a:lnTo>
                  <a:lnTo>
                    <a:pt x="64304" y="763760"/>
                  </a:lnTo>
                  <a:lnTo>
                    <a:pt x="62714" y="765158"/>
                  </a:lnTo>
                  <a:lnTo>
                    <a:pt x="58301" y="766711"/>
                  </a:lnTo>
                  <a:lnTo>
                    <a:pt x="37105" y="767942"/>
                  </a:lnTo>
                  <a:lnTo>
                    <a:pt x="28153" y="775640"/>
                  </a:lnTo>
                  <a:lnTo>
                    <a:pt x="17980" y="776873"/>
                  </a:lnTo>
                  <a:lnTo>
                    <a:pt x="9301" y="785445"/>
                  </a:lnTo>
                  <a:lnTo>
                    <a:pt x="0" y="7858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6" name="SMARTInkShape-575"/>
          <p:cNvSpPr/>
          <p:nvPr/>
        </p:nvSpPr>
        <p:spPr>
          <a:xfrm>
            <a:off x="7063382" y="5348885"/>
            <a:ext cx="276713" cy="741162"/>
          </a:xfrm>
          <a:custGeom>
            <a:avLst/>
            <a:gdLst/>
            <a:ahLst/>
            <a:cxnLst/>
            <a:rect l="0" t="0" r="0" b="0"/>
            <a:pathLst>
              <a:path w="276713" h="741162">
                <a:moveTo>
                  <a:pt x="258961" y="17857"/>
                </a:moveTo>
                <a:lnTo>
                  <a:pt x="254222" y="13118"/>
                </a:lnTo>
                <a:lnTo>
                  <a:pt x="249248" y="10789"/>
                </a:lnTo>
                <a:lnTo>
                  <a:pt x="234290" y="8008"/>
                </a:lnTo>
                <a:lnTo>
                  <a:pt x="225965" y="2812"/>
                </a:lnTo>
                <a:lnTo>
                  <a:pt x="214263" y="554"/>
                </a:lnTo>
                <a:lnTo>
                  <a:pt x="169828" y="2"/>
                </a:lnTo>
                <a:lnTo>
                  <a:pt x="166796" y="0"/>
                </a:lnTo>
                <a:lnTo>
                  <a:pt x="125180" y="8764"/>
                </a:lnTo>
                <a:lnTo>
                  <a:pt x="104018" y="9898"/>
                </a:lnTo>
                <a:lnTo>
                  <a:pt x="82242" y="17489"/>
                </a:lnTo>
                <a:lnTo>
                  <a:pt x="76181" y="17748"/>
                </a:lnTo>
                <a:lnTo>
                  <a:pt x="70900" y="20454"/>
                </a:lnTo>
                <a:lnTo>
                  <a:pt x="64165" y="25536"/>
                </a:lnTo>
                <a:lnTo>
                  <a:pt x="54966" y="26677"/>
                </a:lnTo>
                <a:lnTo>
                  <a:pt x="54503" y="27706"/>
                </a:lnTo>
                <a:lnTo>
                  <a:pt x="53989" y="31495"/>
                </a:lnTo>
                <a:lnTo>
                  <a:pt x="52860" y="32902"/>
                </a:lnTo>
                <a:lnTo>
                  <a:pt x="48960" y="34465"/>
                </a:lnTo>
                <a:lnTo>
                  <a:pt x="47523" y="35875"/>
                </a:lnTo>
                <a:lnTo>
                  <a:pt x="45028" y="43294"/>
                </a:lnTo>
                <a:lnTo>
                  <a:pt x="44649" y="74531"/>
                </a:lnTo>
                <a:lnTo>
                  <a:pt x="42004" y="80417"/>
                </a:lnTo>
                <a:lnTo>
                  <a:pt x="36961" y="87541"/>
                </a:lnTo>
                <a:lnTo>
                  <a:pt x="35726" y="131908"/>
                </a:lnTo>
                <a:lnTo>
                  <a:pt x="34727" y="173567"/>
                </a:lnTo>
                <a:lnTo>
                  <a:pt x="27617" y="208439"/>
                </a:lnTo>
                <a:lnTo>
                  <a:pt x="27854" y="244082"/>
                </a:lnTo>
                <a:lnTo>
                  <a:pt x="35172" y="285747"/>
                </a:lnTo>
                <a:lnTo>
                  <a:pt x="36640" y="309376"/>
                </a:lnTo>
                <a:lnTo>
                  <a:pt x="42773" y="333594"/>
                </a:lnTo>
                <a:lnTo>
                  <a:pt x="44539" y="372972"/>
                </a:lnTo>
                <a:lnTo>
                  <a:pt x="44642" y="413794"/>
                </a:lnTo>
                <a:lnTo>
                  <a:pt x="44648" y="456626"/>
                </a:lnTo>
                <a:lnTo>
                  <a:pt x="43657" y="488216"/>
                </a:lnTo>
                <a:lnTo>
                  <a:pt x="36961" y="510601"/>
                </a:lnTo>
                <a:lnTo>
                  <a:pt x="34748" y="550393"/>
                </a:lnTo>
                <a:lnTo>
                  <a:pt x="28656" y="562514"/>
                </a:lnTo>
                <a:lnTo>
                  <a:pt x="26043" y="577444"/>
                </a:lnTo>
                <a:lnTo>
                  <a:pt x="19770" y="589356"/>
                </a:lnTo>
                <a:lnTo>
                  <a:pt x="17859" y="633602"/>
                </a:lnTo>
                <a:lnTo>
                  <a:pt x="17859" y="642932"/>
                </a:lnTo>
                <a:lnTo>
                  <a:pt x="8931" y="651865"/>
                </a:lnTo>
                <a:lnTo>
                  <a:pt x="8930" y="695239"/>
                </a:lnTo>
                <a:lnTo>
                  <a:pt x="8930" y="705042"/>
                </a:lnTo>
                <a:lnTo>
                  <a:pt x="369" y="713993"/>
                </a:lnTo>
                <a:lnTo>
                  <a:pt x="0" y="732222"/>
                </a:lnTo>
                <a:lnTo>
                  <a:pt x="41770" y="732232"/>
                </a:lnTo>
                <a:lnTo>
                  <a:pt x="83344" y="732232"/>
                </a:lnTo>
                <a:lnTo>
                  <a:pt x="127499" y="732232"/>
                </a:lnTo>
                <a:lnTo>
                  <a:pt x="171590" y="732232"/>
                </a:lnTo>
                <a:lnTo>
                  <a:pt x="212979" y="732232"/>
                </a:lnTo>
                <a:lnTo>
                  <a:pt x="220201" y="732232"/>
                </a:lnTo>
                <a:lnTo>
                  <a:pt x="242526" y="740610"/>
                </a:lnTo>
                <a:lnTo>
                  <a:pt x="276712" y="741161"/>
                </a:lnTo>
                <a:lnTo>
                  <a:pt x="267891" y="74116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8" name="SMARTInkShape-Group94"/>
          <p:cNvGrpSpPr/>
          <p:nvPr/>
        </p:nvGrpSpPr>
        <p:grpSpPr>
          <a:xfrm>
            <a:off x="7393780" y="4116586"/>
            <a:ext cx="607220" cy="1071519"/>
            <a:chOff x="7393780" y="4116586"/>
            <a:chExt cx="607220" cy="1071519"/>
          </a:xfrm>
        </p:grpSpPr>
        <p:sp>
          <p:nvSpPr>
            <p:cNvPr id="217" name="SMARTInkShape-576"/>
            <p:cNvSpPr/>
            <p:nvPr/>
          </p:nvSpPr>
          <p:spPr>
            <a:xfrm>
              <a:off x="7643812" y="5000625"/>
              <a:ext cx="223243" cy="187480"/>
            </a:xfrm>
            <a:custGeom>
              <a:avLst/>
              <a:gdLst/>
              <a:ahLst/>
              <a:cxnLst/>
              <a:rect l="0" t="0" r="0" b="0"/>
              <a:pathLst>
                <a:path w="223243" h="187480">
                  <a:moveTo>
                    <a:pt x="0" y="8930"/>
                  </a:moveTo>
                  <a:lnTo>
                    <a:pt x="0" y="29919"/>
                  </a:lnTo>
                  <a:lnTo>
                    <a:pt x="992" y="31853"/>
                  </a:lnTo>
                  <a:lnTo>
                    <a:pt x="2646" y="33142"/>
                  </a:lnTo>
                  <a:lnTo>
                    <a:pt x="4741" y="34001"/>
                  </a:lnTo>
                  <a:lnTo>
                    <a:pt x="6137" y="35565"/>
                  </a:lnTo>
                  <a:lnTo>
                    <a:pt x="7688" y="39950"/>
                  </a:lnTo>
                  <a:lnTo>
                    <a:pt x="11413" y="56389"/>
                  </a:lnTo>
                  <a:lnTo>
                    <a:pt x="18595" y="69624"/>
                  </a:lnTo>
                  <a:lnTo>
                    <a:pt x="21326" y="73205"/>
                  </a:lnTo>
                  <a:lnTo>
                    <a:pt x="24362" y="82474"/>
                  </a:lnTo>
                  <a:lnTo>
                    <a:pt x="26702" y="92218"/>
                  </a:lnTo>
                  <a:lnTo>
                    <a:pt x="36290" y="106557"/>
                  </a:lnTo>
                  <a:lnTo>
                    <a:pt x="39076" y="109733"/>
                  </a:lnTo>
                  <a:lnTo>
                    <a:pt x="42171" y="118554"/>
                  </a:lnTo>
                  <a:lnTo>
                    <a:pt x="44540" y="128096"/>
                  </a:lnTo>
                  <a:lnTo>
                    <a:pt x="51499" y="142308"/>
                  </a:lnTo>
                  <a:lnTo>
                    <a:pt x="57908" y="159409"/>
                  </a:lnTo>
                  <a:lnTo>
                    <a:pt x="60434" y="162827"/>
                  </a:lnTo>
                  <a:lnTo>
                    <a:pt x="74532" y="173504"/>
                  </a:lnTo>
                  <a:lnTo>
                    <a:pt x="77775" y="178977"/>
                  </a:lnTo>
                  <a:lnTo>
                    <a:pt x="78638" y="181826"/>
                  </a:lnTo>
                  <a:lnTo>
                    <a:pt x="80207" y="183725"/>
                  </a:lnTo>
                  <a:lnTo>
                    <a:pt x="84595" y="185835"/>
                  </a:lnTo>
                  <a:lnTo>
                    <a:pt x="110165" y="187479"/>
                  </a:lnTo>
                  <a:lnTo>
                    <a:pt x="116101" y="184857"/>
                  </a:lnTo>
                  <a:lnTo>
                    <a:pt x="122046" y="181377"/>
                  </a:lnTo>
                  <a:lnTo>
                    <a:pt x="130970" y="178426"/>
                  </a:lnTo>
                  <a:lnTo>
                    <a:pt x="145851" y="166273"/>
                  </a:lnTo>
                  <a:lnTo>
                    <a:pt x="175618" y="122093"/>
                  </a:lnTo>
                  <a:lnTo>
                    <a:pt x="205383" y="78325"/>
                  </a:lnTo>
                  <a:lnTo>
                    <a:pt x="210343" y="67553"/>
                  </a:lnTo>
                  <a:lnTo>
                    <a:pt x="216175" y="47115"/>
                  </a:lnTo>
                  <a:lnTo>
                    <a:pt x="220101" y="39791"/>
                  </a:lnTo>
                  <a:lnTo>
                    <a:pt x="222622" y="27005"/>
                  </a:lnTo>
                  <a:lnTo>
                    <a:pt x="22324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577"/>
            <p:cNvSpPr/>
            <p:nvPr/>
          </p:nvSpPr>
          <p:spPr>
            <a:xfrm>
              <a:off x="7742038" y="4714875"/>
              <a:ext cx="17861" cy="392907"/>
            </a:xfrm>
            <a:custGeom>
              <a:avLst/>
              <a:gdLst/>
              <a:ahLst/>
              <a:cxnLst/>
              <a:rect l="0" t="0" r="0" b="0"/>
              <a:pathLst>
                <a:path w="17861" h="392907">
                  <a:moveTo>
                    <a:pt x="17860" y="0"/>
                  </a:moveTo>
                  <a:lnTo>
                    <a:pt x="13120" y="0"/>
                  </a:lnTo>
                  <a:lnTo>
                    <a:pt x="11724" y="992"/>
                  </a:lnTo>
                  <a:lnTo>
                    <a:pt x="10793" y="2645"/>
                  </a:lnTo>
                  <a:lnTo>
                    <a:pt x="9176" y="9094"/>
                  </a:lnTo>
                  <a:lnTo>
                    <a:pt x="9039" y="13302"/>
                  </a:lnTo>
                  <a:lnTo>
                    <a:pt x="6332" y="18480"/>
                  </a:lnTo>
                  <a:lnTo>
                    <a:pt x="2816" y="24088"/>
                  </a:lnTo>
                  <a:lnTo>
                    <a:pt x="557" y="35773"/>
                  </a:lnTo>
                  <a:lnTo>
                    <a:pt x="10" y="78787"/>
                  </a:lnTo>
                  <a:lnTo>
                    <a:pt x="1" y="117972"/>
                  </a:lnTo>
                  <a:lnTo>
                    <a:pt x="0" y="157400"/>
                  </a:lnTo>
                  <a:lnTo>
                    <a:pt x="0" y="201133"/>
                  </a:lnTo>
                  <a:lnTo>
                    <a:pt x="0" y="242753"/>
                  </a:lnTo>
                  <a:lnTo>
                    <a:pt x="0" y="282396"/>
                  </a:lnTo>
                  <a:lnTo>
                    <a:pt x="0" y="323431"/>
                  </a:lnTo>
                  <a:lnTo>
                    <a:pt x="0" y="365496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578"/>
            <p:cNvSpPr/>
            <p:nvPr/>
          </p:nvSpPr>
          <p:spPr>
            <a:xfrm>
              <a:off x="7393780" y="4366617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579"/>
            <p:cNvSpPr/>
            <p:nvPr/>
          </p:nvSpPr>
          <p:spPr>
            <a:xfrm>
              <a:off x="7768827" y="4634507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580"/>
            <p:cNvSpPr/>
            <p:nvPr/>
          </p:nvSpPr>
          <p:spPr>
            <a:xfrm>
              <a:off x="7643812" y="4661296"/>
              <a:ext cx="17860" cy="1"/>
            </a:xfrm>
            <a:custGeom>
              <a:avLst/>
              <a:gdLst/>
              <a:ahLst/>
              <a:cxnLst/>
              <a:rect l="0" t="0" r="0" b="0"/>
              <a:pathLst>
                <a:path w="17860" h="1">
                  <a:moveTo>
                    <a:pt x="1785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581"/>
            <p:cNvSpPr/>
            <p:nvPr/>
          </p:nvSpPr>
          <p:spPr>
            <a:xfrm>
              <a:off x="7992070" y="4295179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8929" y="0"/>
                  </a:moveTo>
                  <a:lnTo>
                    <a:pt x="0" y="0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582"/>
            <p:cNvSpPr/>
            <p:nvPr/>
          </p:nvSpPr>
          <p:spPr>
            <a:xfrm>
              <a:off x="7697390" y="4116586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583"/>
            <p:cNvSpPr/>
            <p:nvPr/>
          </p:nvSpPr>
          <p:spPr>
            <a:xfrm>
              <a:off x="7599163" y="4125515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110" y="0"/>
                  </a:lnTo>
                  <a:lnTo>
                    <a:pt x="892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584"/>
            <p:cNvSpPr/>
            <p:nvPr/>
          </p:nvSpPr>
          <p:spPr>
            <a:xfrm>
              <a:off x="7581673" y="4357687"/>
              <a:ext cx="258593" cy="1"/>
            </a:xfrm>
            <a:custGeom>
              <a:avLst/>
              <a:gdLst/>
              <a:ahLst/>
              <a:cxnLst/>
              <a:rect l="0" t="0" r="0" b="0"/>
              <a:pathLst>
                <a:path w="258593" h="1">
                  <a:moveTo>
                    <a:pt x="8561" y="0"/>
                  </a:moveTo>
                  <a:lnTo>
                    <a:pt x="0" y="0"/>
                  </a:lnTo>
                  <a:lnTo>
                    <a:pt x="42439" y="0"/>
                  </a:lnTo>
                  <a:lnTo>
                    <a:pt x="82177" y="0"/>
                  </a:lnTo>
                  <a:lnTo>
                    <a:pt x="126080" y="0"/>
                  </a:lnTo>
                  <a:lnTo>
                    <a:pt x="170662" y="0"/>
                  </a:lnTo>
                  <a:lnTo>
                    <a:pt x="210564" y="0"/>
                  </a:lnTo>
                  <a:lnTo>
                    <a:pt x="254591" y="0"/>
                  </a:lnTo>
                  <a:lnTo>
                    <a:pt x="25859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585"/>
            <p:cNvSpPr/>
            <p:nvPr/>
          </p:nvSpPr>
          <p:spPr>
            <a:xfrm>
              <a:off x="7536655" y="4232671"/>
              <a:ext cx="294681" cy="26791"/>
            </a:xfrm>
            <a:custGeom>
              <a:avLst/>
              <a:gdLst/>
              <a:ahLst/>
              <a:cxnLst/>
              <a:rect l="0" t="0" r="0" b="0"/>
              <a:pathLst>
                <a:path w="294681" h="26791">
                  <a:moveTo>
                    <a:pt x="0" y="26790"/>
                  </a:moveTo>
                  <a:lnTo>
                    <a:pt x="12429" y="26790"/>
                  </a:lnTo>
                  <a:lnTo>
                    <a:pt x="18092" y="24144"/>
                  </a:lnTo>
                  <a:lnTo>
                    <a:pt x="20991" y="22049"/>
                  </a:lnTo>
                  <a:lnTo>
                    <a:pt x="34553" y="19102"/>
                  </a:lnTo>
                  <a:lnTo>
                    <a:pt x="74522" y="16941"/>
                  </a:lnTo>
                  <a:lnTo>
                    <a:pt x="110143" y="9764"/>
                  </a:lnTo>
                  <a:lnTo>
                    <a:pt x="151990" y="8012"/>
                  </a:lnTo>
                  <a:lnTo>
                    <a:pt x="196291" y="556"/>
                  </a:lnTo>
                  <a:lnTo>
                    <a:pt x="238116" y="33"/>
                  </a:lnTo>
                  <a:lnTo>
                    <a:pt x="281433" y="1"/>
                  </a:lnTo>
                  <a:lnTo>
                    <a:pt x="29468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586"/>
            <p:cNvSpPr/>
            <p:nvPr/>
          </p:nvSpPr>
          <p:spPr>
            <a:xfrm>
              <a:off x="7572374" y="4295179"/>
              <a:ext cx="8931" cy="294681"/>
            </a:xfrm>
            <a:custGeom>
              <a:avLst/>
              <a:gdLst/>
              <a:ahLst/>
              <a:cxnLst/>
              <a:rect l="0" t="0" r="0" b="0"/>
              <a:pathLst>
                <a:path w="8931" h="294681">
                  <a:moveTo>
                    <a:pt x="8930" y="0"/>
                  </a:moveTo>
                  <a:lnTo>
                    <a:pt x="1242" y="0"/>
                  </a:lnTo>
                  <a:lnTo>
                    <a:pt x="828" y="993"/>
                  </a:lnTo>
                  <a:lnTo>
                    <a:pt x="3" y="43450"/>
                  </a:lnTo>
                  <a:lnTo>
                    <a:pt x="0" y="83448"/>
                  </a:lnTo>
                  <a:lnTo>
                    <a:pt x="0" y="127668"/>
                  </a:lnTo>
                  <a:lnTo>
                    <a:pt x="992" y="143062"/>
                  </a:lnTo>
                  <a:lnTo>
                    <a:pt x="8102" y="187463"/>
                  </a:lnTo>
                  <a:lnTo>
                    <a:pt x="8882" y="229348"/>
                  </a:lnTo>
                  <a:lnTo>
                    <a:pt x="7936" y="264969"/>
                  </a:lnTo>
                  <a:lnTo>
                    <a:pt x="552" y="287005"/>
                  </a:lnTo>
                  <a:lnTo>
                    <a:pt x="0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SMARTInkShape-Group95"/>
          <p:cNvGrpSpPr/>
          <p:nvPr/>
        </p:nvGrpSpPr>
        <p:grpSpPr>
          <a:xfrm>
            <a:off x="7001208" y="3366492"/>
            <a:ext cx="1865972" cy="446436"/>
            <a:chOff x="7001208" y="3366492"/>
            <a:chExt cx="1865972" cy="446436"/>
          </a:xfrm>
        </p:grpSpPr>
        <p:sp>
          <p:nvSpPr>
            <p:cNvPr id="229" name="SMARTInkShape-587"/>
            <p:cNvSpPr/>
            <p:nvPr/>
          </p:nvSpPr>
          <p:spPr>
            <a:xfrm>
              <a:off x="8813601" y="3420070"/>
              <a:ext cx="53579" cy="258962"/>
            </a:xfrm>
            <a:custGeom>
              <a:avLst/>
              <a:gdLst/>
              <a:ahLst/>
              <a:cxnLst/>
              <a:rect l="0" t="0" r="0" b="0"/>
              <a:pathLst>
                <a:path w="53579" h="258962">
                  <a:moveTo>
                    <a:pt x="8928" y="0"/>
                  </a:moveTo>
                  <a:lnTo>
                    <a:pt x="0" y="0"/>
                  </a:lnTo>
                  <a:lnTo>
                    <a:pt x="7689" y="7689"/>
                  </a:lnTo>
                  <a:lnTo>
                    <a:pt x="8822" y="16509"/>
                  </a:lnTo>
                  <a:lnTo>
                    <a:pt x="15045" y="24722"/>
                  </a:lnTo>
                  <a:lnTo>
                    <a:pt x="17026" y="33012"/>
                  </a:lnTo>
                  <a:lnTo>
                    <a:pt x="17827" y="56565"/>
                  </a:lnTo>
                  <a:lnTo>
                    <a:pt x="20490" y="62512"/>
                  </a:lnTo>
                  <a:lnTo>
                    <a:pt x="23990" y="68463"/>
                  </a:lnTo>
                  <a:lnTo>
                    <a:pt x="26953" y="77391"/>
                  </a:lnTo>
                  <a:lnTo>
                    <a:pt x="32681" y="87313"/>
                  </a:lnTo>
                  <a:lnTo>
                    <a:pt x="35540" y="129670"/>
                  </a:lnTo>
                  <a:lnTo>
                    <a:pt x="36687" y="154402"/>
                  </a:lnTo>
                  <a:lnTo>
                    <a:pt x="42782" y="171647"/>
                  </a:lnTo>
                  <a:lnTo>
                    <a:pt x="45619" y="212248"/>
                  </a:lnTo>
                  <a:lnTo>
                    <a:pt x="53210" y="238967"/>
                  </a:lnTo>
                  <a:lnTo>
                    <a:pt x="53578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588"/>
            <p:cNvSpPr/>
            <p:nvPr/>
          </p:nvSpPr>
          <p:spPr>
            <a:xfrm>
              <a:off x="8617256" y="3527226"/>
              <a:ext cx="98119" cy="8931"/>
            </a:xfrm>
            <a:custGeom>
              <a:avLst/>
              <a:gdLst/>
              <a:ahLst/>
              <a:cxnLst/>
              <a:rect l="0" t="0" r="0" b="0"/>
              <a:pathLst>
                <a:path w="98119" h="8931">
                  <a:moveTo>
                    <a:pt x="8821" y="8930"/>
                  </a:moveTo>
                  <a:lnTo>
                    <a:pt x="0" y="8930"/>
                  </a:lnTo>
                  <a:lnTo>
                    <a:pt x="25039" y="8930"/>
                  </a:lnTo>
                  <a:lnTo>
                    <a:pt x="46654" y="1242"/>
                  </a:lnTo>
                  <a:lnTo>
                    <a:pt x="89739" y="1"/>
                  </a:lnTo>
                  <a:lnTo>
                    <a:pt x="9811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589"/>
            <p:cNvSpPr/>
            <p:nvPr/>
          </p:nvSpPr>
          <p:spPr>
            <a:xfrm>
              <a:off x="8492132" y="3670101"/>
              <a:ext cx="107157" cy="26790"/>
            </a:xfrm>
            <a:custGeom>
              <a:avLst/>
              <a:gdLst/>
              <a:ahLst/>
              <a:cxnLst/>
              <a:rect l="0" t="0" r="0" b="0"/>
              <a:pathLst>
                <a:path w="107157" h="26790">
                  <a:moveTo>
                    <a:pt x="0" y="26789"/>
                  </a:moveTo>
                  <a:lnTo>
                    <a:pt x="8562" y="18228"/>
                  </a:lnTo>
                  <a:lnTo>
                    <a:pt x="25171" y="17870"/>
                  </a:lnTo>
                  <a:lnTo>
                    <a:pt x="34591" y="11725"/>
                  </a:lnTo>
                  <a:lnTo>
                    <a:pt x="77444" y="7944"/>
                  </a:lnTo>
                  <a:lnTo>
                    <a:pt x="89308" y="1864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590"/>
            <p:cNvSpPr/>
            <p:nvPr/>
          </p:nvSpPr>
          <p:spPr>
            <a:xfrm>
              <a:off x="8420695" y="3571875"/>
              <a:ext cx="116086" cy="8930"/>
            </a:xfrm>
            <a:custGeom>
              <a:avLst/>
              <a:gdLst/>
              <a:ahLst/>
              <a:cxnLst/>
              <a:rect l="0" t="0" r="0" b="0"/>
              <a:pathLst>
                <a:path w="116086" h="8930">
                  <a:moveTo>
                    <a:pt x="0" y="8929"/>
                  </a:moveTo>
                  <a:lnTo>
                    <a:pt x="38732" y="8929"/>
                  </a:lnTo>
                  <a:lnTo>
                    <a:pt x="44664" y="6284"/>
                  </a:lnTo>
                  <a:lnTo>
                    <a:pt x="50608" y="2792"/>
                  </a:lnTo>
                  <a:lnTo>
                    <a:pt x="62509" y="552"/>
                  </a:lnTo>
                  <a:lnTo>
                    <a:pt x="106971" y="0"/>
                  </a:lnTo>
                  <a:lnTo>
                    <a:pt x="11608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591"/>
            <p:cNvSpPr/>
            <p:nvPr/>
          </p:nvSpPr>
          <p:spPr>
            <a:xfrm>
              <a:off x="8081366" y="3366492"/>
              <a:ext cx="249934" cy="419696"/>
            </a:xfrm>
            <a:custGeom>
              <a:avLst/>
              <a:gdLst/>
              <a:ahLst/>
              <a:cxnLst/>
              <a:rect l="0" t="0" r="0" b="0"/>
              <a:pathLst>
                <a:path w="249934" h="419696">
                  <a:moveTo>
                    <a:pt x="0" y="0"/>
                  </a:moveTo>
                  <a:lnTo>
                    <a:pt x="0" y="8562"/>
                  </a:lnTo>
                  <a:lnTo>
                    <a:pt x="4741" y="13561"/>
                  </a:lnTo>
                  <a:lnTo>
                    <a:pt x="9714" y="15949"/>
                  </a:lnTo>
                  <a:lnTo>
                    <a:pt x="12429" y="16586"/>
                  </a:lnTo>
                  <a:lnTo>
                    <a:pt x="20991" y="22222"/>
                  </a:lnTo>
                  <a:lnTo>
                    <a:pt x="32774" y="32024"/>
                  </a:lnTo>
                  <a:lnTo>
                    <a:pt x="44656" y="37635"/>
                  </a:lnTo>
                  <a:lnTo>
                    <a:pt x="83693" y="67708"/>
                  </a:lnTo>
                  <a:lnTo>
                    <a:pt x="112956" y="87246"/>
                  </a:lnTo>
                  <a:lnTo>
                    <a:pt x="149325" y="125244"/>
                  </a:lnTo>
                  <a:lnTo>
                    <a:pt x="180185" y="166701"/>
                  </a:lnTo>
                  <a:lnTo>
                    <a:pt x="211420" y="208360"/>
                  </a:lnTo>
                  <a:lnTo>
                    <a:pt x="225142" y="226219"/>
                  </a:lnTo>
                  <a:lnTo>
                    <a:pt x="241475" y="267890"/>
                  </a:lnTo>
                  <a:lnTo>
                    <a:pt x="247497" y="283104"/>
                  </a:lnTo>
                  <a:lnTo>
                    <a:pt x="249933" y="323699"/>
                  </a:lnTo>
                  <a:lnTo>
                    <a:pt x="249032" y="351091"/>
                  </a:lnTo>
                  <a:lnTo>
                    <a:pt x="242901" y="362216"/>
                  </a:lnTo>
                  <a:lnTo>
                    <a:pt x="220221" y="386917"/>
                  </a:lnTo>
                  <a:lnTo>
                    <a:pt x="214294" y="390244"/>
                  </a:lnTo>
                  <a:lnTo>
                    <a:pt x="171245" y="406163"/>
                  </a:lnTo>
                  <a:lnTo>
                    <a:pt x="155682" y="409856"/>
                  </a:lnTo>
                  <a:lnTo>
                    <a:pt x="134479" y="410755"/>
                  </a:lnTo>
                  <a:lnTo>
                    <a:pt x="133946" y="4196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592"/>
            <p:cNvSpPr/>
            <p:nvPr/>
          </p:nvSpPr>
          <p:spPr>
            <a:xfrm>
              <a:off x="8126025" y="3509367"/>
              <a:ext cx="26780" cy="250032"/>
            </a:xfrm>
            <a:custGeom>
              <a:avLst/>
              <a:gdLst/>
              <a:ahLst/>
              <a:cxnLst/>
              <a:rect l="0" t="0" r="0" b="0"/>
              <a:pathLst>
                <a:path w="26780" h="250032">
                  <a:moveTo>
                    <a:pt x="8920" y="0"/>
                  </a:moveTo>
                  <a:lnTo>
                    <a:pt x="98" y="0"/>
                  </a:lnTo>
                  <a:lnTo>
                    <a:pt x="0" y="12429"/>
                  </a:lnTo>
                  <a:lnTo>
                    <a:pt x="2640" y="18092"/>
                  </a:lnTo>
                  <a:lnTo>
                    <a:pt x="6129" y="23916"/>
                  </a:lnTo>
                  <a:lnTo>
                    <a:pt x="8093" y="33765"/>
                  </a:lnTo>
                  <a:lnTo>
                    <a:pt x="8898" y="75346"/>
                  </a:lnTo>
                  <a:lnTo>
                    <a:pt x="9906" y="91557"/>
                  </a:lnTo>
                  <a:lnTo>
                    <a:pt x="15986" y="109073"/>
                  </a:lnTo>
                  <a:lnTo>
                    <a:pt x="17741" y="148940"/>
                  </a:lnTo>
                  <a:lnTo>
                    <a:pt x="17846" y="189980"/>
                  </a:lnTo>
                  <a:lnTo>
                    <a:pt x="17849" y="233984"/>
                  </a:lnTo>
                  <a:lnTo>
                    <a:pt x="17849" y="245426"/>
                  </a:lnTo>
                  <a:lnTo>
                    <a:pt x="18841" y="246961"/>
                  </a:lnTo>
                  <a:lnTo>
                    <a:pt x="20496" y="247985"/>
                  </a:lnTo>
                  <a:lnTo>
                    <a:pt x="26779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593"/>
            <p:cNvSpPr/>
            <p:nvPr/>
          </p:nvSpPr>
          <p:spPr>
            <a:xfrm>
              <a:off x="7875984" y="3571875"/>
              <a:ext cx="142876" cy="8930"/>
            </a:xfrm>
            <a:custGeom>
              <a:avLst/>
              <a:gdLst/>
              <a:ahLst/>
              <a:cxnLst/>
              <a:rect l="0" t="0" r="0" b="0"/>
              <a:pathLst>
                <a:path w="142876" h="8930">
                  <a:moveTo>
                    <a:pt x="8929" y="0"/>
                  </a:moveTo>
                  <a:lnTo>
                    <a:pt x="0" y="0"/>
                  </a:lnTo>
                  <a:lnTo>
                    <a:pt x="42688" y="0"/>
                  </a:lnTo>
                  <a:lnTo>
                    <a:pt x="82850" y="0"/>
                  </a:lnTo>
                  <a:lnTo>
                    <a:pt x="109756" y="0"/>
                  </a:lnTo>
                  <a:lnTo>
                    <a:pt x="115918" y="2646"/>
                  </a:lnTo>
                  <a:lnTo>
                    <a:pt x="121965" y="6137"/>
                  </a:lnTo>
                  <a:lnTo>
                    <a:pt x="133755" y="8684"/>
                  </a:lnTo>
                  <a:lnTo>
                    <a:pt x="142875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594"/>
            <p:cNvSpPr/>
            <p:nvPr/>
          </p:nvSpPr>
          <p:spPr>
            <a:xfrm>
              <a:off x="7698667" y="3455789"/>
              <a:ext cx="239825" cy="357139"/>
            </a:xfrm>
            <a:custGeom>
              <a:avLst/>
              <a:gdLst/>
              <a:ahLst/>
              <a:cxnLst/>
              <a:rect l="0" t="0" r="0" b="0"/>
              <a:pathLst>
                <a:path w="239825" h="357139">
                  <a:moveTo>
                    <a:pt x="52301" y="0"/>
                  </a:moveTo>
                  <a:lnTo>
                    <a:pt x="43372" y="0"/>
                  </a:lnTo>
                  <a:lnTo>
                    <a:pt x="43371" y="4740"/>
                  </a:lnTo>
                  <a:lnTo>
                    <a:pt x="42380" y="6137"/>
                  </a:lnTo>
                  <a:lnTo>
                    <a:pt x="40726" y="7067"/>
                  </a:lnTo>
                  <a:lnTo>
                    <a:pt x="38632" y="7688"/>
                  </a:lnTo>
                  <a:lnTo>
                    <a:pt x="37235" y="9094"/>
                  </a:lnTo>
                  <a:lnTo>
                    <a:pt x="35683" y="13302"/>
                  </a:lnTo>
                  <a:lnTo>
                    <a:pt x="33695" y="24088"/>
                  </a:lnTo>
                  <a:lnTo>
                    <a:pt x="28378" y="32824"/>
                  </a:lnTo>
                  <a:lnTo>
                    <a:pt x="26361" y="42688"/>
                  </a:lnTo>
                  <a:lnTo>
                    <a:pt x="24772" y="56745"/>
                  </a:lnTo>
                  <a:lnTo>
                    <a:pt x="19449" y="68628"/>
                  </a:lnTo>
                  <a:lnTo>
                    <a:pt x="9006" y="113232"/>
                  </a:lnTo>
                  <a:lnTo>
                    <a:pt x="5184" y="149959"/>
                  </a:lnTo>
                  <a:lnTo>
                    <a:pt x="0" y="175253"/>
                  </a:lnTo>
                  <a:lnTo>
                    <a:pt x="6524" y="218992"/>
                  </a:lnTo>
                  <a:lnTo>
                    <a:pt x="19983" y="260613"/>
                  </a:lnTo>
                  <a:lnTo>
                    <a:pt x="37456" y="300255"/>
                  </a:lnTo>
                  <a:lnTo>
                    <a:pt x="46034" y="309726"/>
                  </a:lnTo>
                  <a:lnTo>
                    <a:pt x="55469" y="318234"/>
                  </a:lnTo>
                  <a:lnTo>
                    <a:pt x="67351" y="333188"/>
                  </a:lnTo>
                  <a:lnTo>
                    <a:pt x="94387" y="350818"/>
                  </a:lnTo>
                  <a:lnTo>
                    <a:pt x="107215" y="355300"/>
                  </a:lnTo>
                  <a:lnTo>
                    <a:pt x="151853" y="357138"/>
                  </a:lnTo>
                  <a:lnTo>
                    <a:pt x="183339" y="356193"/>
                  </a:lnTo>
                  <a:lnTo>
                    <a:pt x="209151" y="349085"/>
                  </a:lnTo>
                  <a:lnTo>
                    <a:pt x="215609" y="348625"/>
                  </a:lnTo>
                  <a:lnTo>
                    <a:pt x="217728" y="347511"/>
                  </a:lnTo>
                  <a:lnTo>
                    <a:pt x="219140" y="345775"/>
                  </a:lnTo>
                  <a:lnTo>
                    <a:pt x="220081" y="343626"/>
                  </a:lnTo>
                  <a:lnTo>
                    <a:pt x="221701" y="342194"/>
                  </a:lnTo>
                  <a:lnTo>
                    <a:pt x="230858" y="339338"/>
                  </a:lnTo>
                  <a:lnTo>
                    <a:pt x="239824" y="339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595"/>
            <p:cNvSpPr/>
            <p:nvPr/>
          </p:nvSpPr>
          <p:spPr>
            <a:xfrm>
              <a:off x="7402710" y="3625453"/>
              <a:ext cx="160736" cy="17493"/>
            </a:xfrm>
            <a:custGeom>
              <a:avLst/>
              <a:gdLst/>
              <a:ahLst/>
              <a:cxnLst/>
              <a:rect l="0" t="0" r="0" b="0"/>
              <a:pathLst>
                <a:path w="160736" h="17493">
                  <a:moveTo>
                    <a:pt x="0" y="8929"/>
                  </a:moveTo>
                  <a:lnTo>
                    <a:pt x="7689" y="8929"/>
                  </a:lnTo>
                  <a:lnTo>
                    <a:pt x="15813" y="15067"/>
                  </a:lnTo>
                  <a:lnTo>
                    <a:pt x="21250" y="16618"/>
                  </a:lnTo>
                  <a:lnTo>
                    <a:pt x="34628" y="17492"/>
                  </a:lnTo>
                  <a:lnTo>
                    <a:pt x="78682" y="9288"/>
                  </a:lnTo>
                  <a:lnTo>
                    <a:pt x="123314" y="8939"/>
                  </a:lnTo>
                  <a:lnTo>
                    <a:pt x="145442" y="8930"/>
                  </a:lnTo>
                  <a:lnTo>
                    <a:pt x="151623" y="6284"/>
                  </a:lnTo>
                  <a:lnTo>
                    <a:pt x="16073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596"/>
            <p:cNvSpPr/>
            <p:nvPr/>
          </p:nvSpPr>
          <p:spPr>
            <a:xfrm>
              <a:off x="7438461" y="3536156"/>
              <a:ext cx="44617" cy="196454"/>
            </a:xfrm>
            <a:custGeom>
              <a:avLst/>
              <a:gdLst/>
              <a:ahLst/>
              <a:cxnLst/>
              <a:rect l="0" t="0" r="0" b="0"/>
              <a:pathLst>
                <a:path w="44617" h="196454">
                  <a:moveTo>
                    <a:pt x="8898" y="0"/>
                  </a:moveTo>
                  <a:lnTo>
                    <a:pt x="337" y="0"/>
                  </a:lnTo>
                  <a:lnTo>
                    <a:pt x="0" y="12429"/>
                  </a:lnTo>
                  <a:lnTo>
                    <a:pt x="2628" y="18092"/>
                  </a:lnTo>
                  <a:lnTo>
                    <a:pt x="6112" y="23916"/>
                  </a:lnTo>
                  <a:lnTo>
                    <a:pt x="8073" y="33765"/>
                  </a:lnTo>
                  <a:lnTo>
                    <a:pt x="8790" y="55317"/>
                  </a:lnTo>
                  <a:lnTo>
                    <a:pt x="11495" y="61958"/>
                  </a:lnTo>
                  <a:lnTo>
                    <a:pt x="13606" y="65118"/>
                  </a:lnTo>
                  <a:lnTo>
                    <a:pt x="16577" y="79045"/>
                  </a:lnTo>
                  <a:lnTo>
                    <a:pt x="18573" y="95393"/>
                  </a:lnTo>
                  <a:lnTo>
                    <a:pt x="25483" y="117709"/>
                  </a:lnTo>
                  <a:lnTo>
                    <a:pt x="27498" y="136838"/>
                  </a:lnTo>
                  <a:lnTo>
                    <a:pt x="36428" y="160471"/>
                  </a:lnTo>
                  <a:lnTo>
                    <a:pt x="41749" y="167492"/>
                  </a:lnTo>
                  <a:lnTo>
                    <a:pt x="43768" y="175855"/>
                  </a:lnTo>
                  <a:lnTo>
                    <a:pt x="44616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597"/>
            <p:cNvSpPr/>
            <p:nvPr/>
          </p:nvSpPr>
          <p:spPr>
            <a:xfrm>
              <a:off x="7001208" y="3437965"/>
              <a:ext cx="284884" cy="373202"/>
            </a:xfrm>
            <a:custGeom>
              <a:avLst/>
              <a:gdLst/>
              <a:ahLst/>
              <a:cxnLst/>
              <a:rect l="0" t="0" r="0" b="0"/>
              <a:pathLst>
                <a:path w="284884" h="373202">
                  <a:moveTo>
                    <a:pt x="160401" y="26753"/>
                  </a:moveTo>
                  <a:lnTo>
                    <a:pt x="160401" y="19065"/>
                  </a:lnTo>
                  <a:lnTo>
                    <a:pt x="159409" y="18652"/>
                  </a:lnTo>
                  <a:lnTo>
                    <a:pt x="155661" y="18192"/>
                  </a:lnTo>
                  <a:lnTo>
                    <a:pt x="154265" y="17077"/>
                  </a:lnTo>
                  <a:lnTo>
                    <a:pt x="152713" y="13192"/>
                  </a:lnTo>
                  <a:lnTo>
                    <a:pt x="151307" y="11760"/>
                  </a:lnTo>
                  <a:lnTo>
                    <a:pt x="147099" y="10168"/>
                  </a:lnTo>
                  <a:lnTo>
                    <a:pt x="145580" y="8751"/>
                  </a:lnTo>
                  <a:lnTo>
                    <a:pt x="143892" y="4531"/>
                  </a:lnTo>
                  <a:lnTo>
                    <a:pt x="142450" y="3009"/>
                  </a:lnTo>
                  <a:lnTo>
                    <a:pt x="138201" y="1318"/>
                  </a:lnTo>
                  <a:lnTo>
                    <a:pt x="112740" y="0"/>
                  </a:lnTo>
                  <a:lnTo>
                    <a:pt x="106807" y="2626"/>
                  </a:lnTo>
                  <a:lnTo>
                    <a:pt x="69368" y="29776"/>
                  </a:lnTo>
                  <a:lnTo>
                    <a:pt x="41371" y="69823"/>
                  </a:lnTo>
                  <a:lnTo>
                    <a:pt x="24294" y="98651"/>
                  </a:lnTo>
                  <a:lnTo>
                    <a:pt x="13676" y="135342"/>
                  </a:lnTo>
                  <a:lnTo>
                    <a:pt x="2198" y="176101"/>
                  </a:lnTo>
                  <a:lnTo>
                    <a:pt x="0" y="215129"/>
                  </a:lnTo>
                  <a:lnTo>
                    <a:pt x="2378" y="250164"/>
                  </a:lnTo>
                  <a:lnTo>
                    <a:pt x="15118" y="293875"/>
                  </a:lnTo>
                  <a:lnTo>
                    <a:pt x="15921" y="300084"/>
                  </a:lnTo>
                  <a:lnTo>
                    <a:pt x="22104" y="312276"/>
                  </a:lnTo>
                  <a:lnTo>
                    <a:pt x="51091" y="352990"/>
                  </a:lnTo>
                  <a:lnTo>
                    <a:pt x="77207" y="370938"/>
                  </a:lnTo>
                  <a:lnTo>
                    <a:pt x="87376" y="373201"/>
                  </a:lnTo>
                  <a:lnTo>
                    <a:pt x="129516" y="367164"/>
                  </a:lnTo>
                  <a:lnTo>
                    <a:pt x="148164" y="361662"/>
                  </a:lnTo>
                  <a:lnTo>
                    <a:pt x="190148" y="333090"/>
                  </a:lnTo>
                  <a:lnTo>
                    <a:pt x="224891" y="300314"/>
                  </a:lnTo>
                  <a:lnTo>
                    <a:pt x="256533" y="256263"/>
                  </a:lnTo>
                  <a:lnTo>
                    <a:pt x="276303" y="214827"/>
                  </a:lnTo>
                  <a:lnTo>
                    <a:pt x="281366" y="201623"/>
                  </a:lnTo>
                  <a:lnTo>
                    <a:pt x="284883" y="164949"/>
                  </a:lnTo>
                  <a:lnTo>
                    <a:pt x="277283" y="122078"/>
                  </a:lnTo>
                  <a:lnTo>
                    <a:pt x="275731" y="105158"/>
                  </a:lnTo>
                  <a:lnTo>
                    <a:pt x="261277" y="77522"/>
                  </a:lnTo>
                  <a:lnTo>
                    <a:pt x="246679" y="59910"/>
                  </a:lnTo>
                  <a:lnTo>
                    <a:pt x="207278" y="30730"/>
                  </a:lnTo>
                  <a:lnTo>
                    <a:pt x="189100" y="24893"/>
                  </a:lnTo>
                  <a:lnTo>
                    <a:pt x="178260" y="178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SMARTInkShape-Group96"/>
          <p:cNvGrpSpPr/>
          <p:nvPr/>
        </p:nvGrpSpPr>
        <p:grpSpPr>
          <a:xfrm>
            <a:off x="8018859" y="2902148"/>
            <a:ext cx="785813" cy="330400"/>
            <a:chOff x="8018859" y="2902148"/>
            <a:chExt cx="785813" cy="330400"/>
          </a:xfrm>
        </p:grpSpPr>
        <p:sp>
          <p:nvSpPr>
            <p:cNvPr id="241" name="SMARTInkShape-598"/>
            <p:cNvSpPr/>
            <p:nvPr/>
          </p:nvSpPr>
          <p:spPr>
            <a:xfrm>
              <a:off x="8599446" y="3019518"/>
              <a:ext cx="205226" cy="141211"/>
            </a:xfrm>
            <a:custGeom>
              <a:avLst/>
              <a:gdLst/>
              <a:ahLst/>
              <a:cxnLst/>
              <a:rect l="0" t="0" r="0" b="0"/>
              <a:pathLst>
                <a:path w="205226" h="141211">
                  <a:moveTo>
                    <a:pt x="53420" y="105872"/>
                  </a:moveTo>
                  <a:lnTo>
                    <a:pt x="53420" y="101132"/>
                  </a:lnTo>
                  <a:lnTo>
                    <a:pt x="54413" y="99736"/>
                  </a:lnTo>
                  <a:lnTo>
                    <a:pt x="56067" y="98804"/>
                  </a:lnTo>
                  <a:lnTo>
                    <a:pt x="61110" y="97311"/>
                  </a:lnTo>
                  <a:lnTo>
                    <a:pt x="69235" y="90878"/>
                  </a:lnTo>
                  <a:lnTo>
                    <a:pt x="77509" y="87870"/>
                  </a:lnTo>
                  <a:lnTo>
                    <a:pt x="96109" y="73849"/>
                  </a:lnTo>
                  <a:lnTo>
                    <a:pt x="114072" y="68238"/>
                  </a:lnTo>
                  <a:lnTo>
                    <a:pt x="121057" y="64341"/>
                  </a:lnTo>
                  <a:lnTo>
                    <a:pt x="127467" y="62609"/>
                  </a:lnTo>
                  <a:lnTo>
                    <a:pt x="129574" y="61155"/>
                  </a:lnTo>
                  <a:lnTo>
                    <a:pt x="130977" y="59193"/>
                  </a:lnTo>
                  <a:lnTo>
                    <a:pt x="133531" y="54369"/>
                  </a:lnTo>
                  <a:lnTo>
                    <a:pt x="137972" y="48916"/>
                  </a:lnTo>
                  <a:lnTo>
                    <a:pt x="143255" y="45832"/>
                  </a:lnTo>
                  <a:lnTo>
                    <a:pt x="146052" y="45010"/>
                  </a:lnTo>
                  <a:lnTo>
                    <a:pt x="147919" y="43469"/>
                  </a:lnTo>
                  <a:lnTo>
                    <a:pt x="149990" y="39112"/>
                  </a:lnTo>
                  <a:lnTo>
                    <a:pt x="151604" y="21254"/>
                  </a:lnTo>
                  <a:lnTo>
                    <a:pt x="148984" y="16009"/>
                  </a:lnTo>
                  <a:lnTo>
                    <a:pt x="146894" y="13222"/>
                  </a:lnTo>
                  <a:lnTo>
                    <a:pt x="141928" y="10124"/>
                  </a:lnTo>
                  <a:lnTo>
                    <a:pt x="127732" y="6980"/>
                  </a:lnTo>
                  <a:lnTo>
                    <a:pt x="117882" y="1606"/>
                  </a:lnTo>
                  <a:lnTo>
                    <a:pt x="108198" y="0"/>
                  </a:lnTo>
                  <a:lnTo>
                    <a:pt x="99924" y="1933"/>
                  </a:lnTo>
                  <a:lnTo>
                    <a:pt x="91949" y="5107"/>
                  </a:lnTo>
                  <a:lnTo>
                    <a:pt x="64913" y="12052"/>
                  </a:lnTo>
                  <a:lnTo>
                    <a:pt x="25041" y="37449"/>
                  </a:lnTo>
                  <a:lnTo>
                    <a:pt x="5917" y="55274"/>
                  </a:lnTo>
                  <a:lnTo>
                    <a:pt x="2542" y="63871"/>
                  </a:lnTo>
                  <a:lnTo>
                    <a:pt x="0" y="90622"/>
                  </a:lnTo>
                  <a:lnTo>
                    <a:pt x="2558" y="96780"/>
                  </a:lnTo>
                  <a:lnTo>
                    <a:pt x="20838" y="117769"/>
                  </a:lnTo>
                  <a:lnTo>
                    <a:pt x="38753" y="128691"/>
                  </a:lnTo>
                  <a:lnTo>
                    <a:pt x="52875" y="131877"/>
                  </a:lnTo>
                  <a:lnTo>
                    <a:pt x="60123" y="133305"/>
                  </a:lnTo>
                  <a:lnTo>
                    <a:pt x="81913" y="140304"/>
                  </a:lnTo>
                  <a:lnTo>
                    <a:pt x="91738" y="141210"/>
                  </a:lnTo>
                  <a:lnTo>
                    <a:pt x="97900" y="138776"/>
                  </a:lnTo>
                  <a:lnTo>
                    <a:pt x="100934" y="136738"/>
                  </a:lnTo>
                  <a:lnTo>
                    <a:pt x="114683" y="133869"/>
                  </a:lnTo>
                  <a:lnTo>
                    <a:pt x="136394" y="132768"/>
                  </a:lnTo>
                  <a:lnTo>
                    <a:pt x="142553" y="130063"/>
                  </a:lnTo>
                  <a:lnTo>
                    <a:pt x="148599" y="126546"/>
                  </a:lnTo>
                  <a:lnTo>
                    <a:pt x="160562" y="124288"/>
                  </a:lnTo>
                  <a:lnTo>
                    <a:pt x="163544" y="124103"/>
                  </a:lnTo>
                  <a:lnTo>
                    <a:pt x="169502" y="121251"/>
                  </a:lnTo>
                  <a:lnTo>
                    <a:pt x="175458" y="117668"/>
                  </a:lnTo>
                  <a:lnTo>
                    <a:pt x="184390" y="114659"/>
                  </a:lnTo>
                  <a:lnTo>
                    <a:pt x="190342" y="110440"/>
                  </a:lnTo>
                  <a:lnTo>
                    <a:pt x="193651" y="105257"/>
                  </a:lnTo>
                  <a:lnTo>
                    <a:pt x="194532" y="102485"/>
                  </a:lnTo>
                  <a:lnTo>
                    <a:pt x="196111" y="100638"/>
                  </a:lnTo>
                  <a:lnTo>
                    <a:pt x="205225" y="969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599"/>
            <p:cNvSpPr/>
            <p:nvPr/>
          </p:nvSpPr>
          <p:spPr>
            <a:xfrm>
              <a:off x="8376155" y="2946797"/>
              <a:ext cx="160619" cy="267733"/>
            </a:xfrm>
            <a:custGeom>
              <a:avLst/>
              <a:gdLst/>
              <a:ahLst/>
              <a:cxnLst/>
              <a:rect l="0" t="0" r="0" b="0"/>
              <a:pathLst>
                <a:path w="160619" h="267733">
                  <a:moveTo>
                    <a:pt x="8821" y="80367"/>
                  </a:moveTo>
                  <a:lnTo>
                    <a:pt x="259" y="80367"/>
                  </a:lnTo>
                  <a:lnTo>
                    <a:pt x="0" y="85107"/>
                  </a:lnTo>
                  <a:lnTo>
                    <a:pt x="2585" y="90081"/>
                  </a:lnTo>
                  <a:lnTo>
                    <a:pt x="6050" y="95598"/>
                  </a:lnTo>
                  <a:lnTo>
                    <a:pt x="8274" y="107225"/>
                  </a:lnTo>
                  <a:lnTo>
                    <a:pt x="9570" y="114132"/>
                  </a:lnTo>
                  <a:lnTo>
                    <a:pt x="15841" y="134735"/>
                  </a:lnTo>
                  <a:lnTo>
                    <a:pt x="17894" y="145210"/>
                  </a:lnTo>
                  <a:lnTo>
                    <a:pt x="23635" y="157678"/>
                  </a:lnTo>
                  <a:lnTo>
                    <a:pt x="33570" y="196622"/>
                  </a:lnTo>
                  <a:lnTo>
                    <a:pt x="35696" y="207442"/>
                  </a:lnTo>
                  <a:lnTo>
                    <a:pt x="41479" y="220104"/>
                  </a:lnTo>
                  <a:lnTo>
                    <a:pt x="44625" y="234990"/>
                  </a:lnTo>
                  <a:lnTo>
                    <a:pt x="51400" y="246125"/>
                  </a:lnTo>
                  <a:lnTo>
                    <a:pt x="65496" y="261815"/>
                  </a:lnTo>
                  <a:lnTo>
                    <a:pt x="71382" y="265190"/>
                  </a:lnTo>
                  <a:lnTo>
                    <a:pt x="83246" y="267357"/>
                  </a:lnTo>
                  <a:lnTo>
                    <a:pt x="92168" y="267732"/>
                  </a:lnTo>
                  <a:lnTo>
                    <a:pt x="105836" y="263103"/>
                  </a:lnTo>
                  <a:lnTo>
                    <a:pt x="124355" y="249792"/>
                  </a:lnTo>
                  <a:lnTo>
                    <a:pt x="129623" y="243972"/>
                  </a:lnTo>
                  <a:lnTo>
                    <a:pt x="149209" y="203286"/>
                  </a:lnTo>
                  <a:lnTo>
                    <a:pt x="154124" y="176547"/>
                  </a:lnTo>
                  <a:lnTo>
                    <a:pt x="158698" y="160128"/>
                  </a:lnTo>
                  <a:lnTo>
                    <a:pt x="160514" y="119027"/>
                  </a:lnTo>
                  <a:lnTo>
                    <a:pt x="160618" y="77388"/>
                  </a:lnTo>
                  <a:lnTo>
                    <a:pt x="159632" y="60523"/>
                  </a:lnTo>
                  <a:lnTo>
                    <a:pt x="153558" y="42786"/>
                  </a:lnTo>
                  <a:lnTo>
                    <a:pt x="15169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600"/>
            <p:cNvSpPr/>
            <p:nvPr/>
          </p:nvSpPr>
          <p:spPr>
            <a:xfrm>
              <a:off x="8295679" y="3018234"/>
              <a:ext cx="26790" cy="214314"/>
            </a:xfrm>
            <a:custGeom>
              <a:avLst/>
              <a:gdLst/>
              <a:ahLst/>
              <a:cxnLst/>
              <a:rect l="0" t="0" r="0" b="0"/>
              <a:pathLst>
                <a:path w="26790" h="214314">
                  <a:moveTo>
                    <a:pt x="0" y="0"/>
                  </a:moveTo>
                  <a:lnTo>
                    <a:pt x="0" y="38709"/>
                  </a:lnTo>
                  <a:lnTo>
                    <a:pt x="8562" y="78787"/>
                  </a:lnTo>
                  <a:lnTo>
                    <a:pt x="8908" y="121109"/>
                  </a:lnTo>
                  <a:lnTo>
                    <a:pt x="9916" y="137529"/>
                  </a:lnTo>
                  <a:lnTo>
                    <a:pt x="17307" y="175983"/>
                  </a:lnTo>
                  <a:lnTo>
                    <a:pt x="17828" y="199277"/>
                  </a:lnTo>
                  <a:lnTo>
                    <a:pt x="20492" y="205315"/>
                  </a:lnTo>
                  <a:lnTo>
                    <a:pt x="26789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601"/>
            <p:cNvSpPr/>
            <p:nvPr/>
          </p:nvSpPr>
          <p:spPr>
            <a:xfrm>
              <a:off x="8018859" y="3080742"/>
              <a:ext cx="205383" cy="35720"/>
            </a:xfrm>
            <a:custGeom>
              <a:avLst/>
              <a:gdLst/>
              <a:ahLst/>
              <a:cxnLst/>
              <a:rect l="0" t="0" r="0" b="0"/>
              <a:pathLst>
                <a:path w="205383" h="35720">
                  <a:moveTo>
                    <a:pt x="0" y="0"/>
                  </a:moveTo>
                  <a:lnTo>
                    <a:pt x="0" y="8562"/>
                  </a:lnTo>
                  <a:lnTo>
                    <a:pt x="7688" y="16586"/>
                  </a:lnTo>
                  <a:lnTo>
                    <a:pt x="32191" y="18777"/>
                  </a:lnTo>
                  <a:lnTo>
                    <a:pt x="42501" y="23974"/>
                  </a:lnTo>
                  <a:lnTo>
                    <a:pt x="86469" y="26679"/>
                  </a:lnTo>
                  <a:lnTo>
                    <a:pt x="128001" y="26782"/>
                  </a:lnTo>
                  <a:lnTo>
                    <a:pt x="170878" y="26789"/>
                  </a:lnTo>
                  <a:lnTo>
                    <a:pt x="181048" y="26789"/>
                  </a:lnTo>
                  <a:lnTo>
                    <a:pt x="187292" y="29435"/>
                  </a:lnTo>
                  <a:lnTo>
                    <a:pt x="193373" y="32926"/>
                  </a:lnTo>
                  <a:lnTo>
                    <a:pt x="205382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602"/>
            <p:cNvSpPr/>
            <p:nvPr/>
          </p:nvSpPr>
          <p:spPr>
            <a:xfrm>
              <a:off x="8072546" y="2902148"/>
              <a:ext cx="62400" cy="330400"/>
            </a:xfrm>
            <a:custGeom>
              <a:avLst/>
              <a:gdLst/>
              <a:ahLst/>
              <a:cxnLst/>
              <a:rect l="0" t="0" r="0" b="0"/>
              <a:pathLst>
                <a:path w="62400" h="330400">
                  <a:moveTo>
                    <a:pt x="8820" y="0"/>
                  </a:moveTo>
                  <a:lnTo>
                    <a:pt x="260" y="0"/>
                  </a:lnTo>
                  <a:lnTo>
                    <a:pt x="0" y="4741"/>
                  </a:lnTo>
                  <a:lnTo>
                    <a:pt x="2585" y="9714"/>
                  </a:lnTo>
                  <a:lnTo>
                    <a:pt x="4663" y="12429"/>
                  </a:lnTo>
                  <a:lnTo>
                    <a:pt x="6973" y="20738"/>
                  </a:lnTo>
                  <a:lnTo>
                    <a:pt x="11304" y="46763"/>
                  </a:lnTo>
                  <a:lnTo>
                    <a:pt x="15840" y="63135"/>
                  </a:lnTo>
                  <a:lnTo>
                    <a:pt x="17583" y="100928"/>
                  </a:lnTo>
                  <a:lnTo>
                    <a:pt x="18720" y="143231"/>
                  </a:lnTo>
                  <a:lnTo>
                    <a:pt x="25436" y="187571"/>
                  </a:lnTo>
                  <a:lnTo>
                    <a:pt x="33585" y="229532"/>
                  </a:lnTo>
                  <a:lnTo>
                    <a:pt x="39950" y="260203"/>
                  </a:lnTo>
                  <a:lnTo>
                    <a:pt x="52374" y="300173"/>
                  </a:lnTo>
                  <a:lnTo>
                    <a:pt x="52982" y="310681"/>
                  </a:lnTo>
                  <a:lnTo>
                    <a:pt x="54137" y="314277"/>
                  </a:lnTo>
                  <a:lnTo>
                    <a:pt x="55898" y="316674"/>
                  </a:lnTo>
                  <a:lnTo>
                    <a:pt x="58065" y="318272"/>
                  </a:lnTo>
                  <a:lnTo>
                    <a:pt x="59510" y="320330"/>
                  </a:lnTo>
                  <a:lnTo>
                    <a:pt x="62399" y="3303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SMARTInkShape-Group97"/>
          <p:cNvGrpSpPr/>
          <p:nvPr/>
        </p:nvGrpSpPr>
        <p:grpSpPr>
          <a:xfrm>
            <a:off x="7027663" y="2848694"/>
            <a:ext cx="1017986" cy="455178"/>
            <a:chOff x="7027663" y="2848694"/>
            <a:chExt cx="1017986" cy="455178"/>
          </a:xfrm>
        </p:grpSpPr>
        <p:sp>
          <p:nvSpPr>
            <p:cNvPr id="247" name="SMARTInkShape-603"/>
            <p:cNvSpPr/>
            <p:nvPr/>
          </p:nvSpPr>
          <p:spPr>
            <a:xfrm>
              <a:off x="7697390" y="3036094"/>
              <a:ext cx="89298" cy="26790"/>
            </a:xfrm>
            <a:custGeom>
              <a:avLst/>
              <a:gdLst/>
              <a:ahLst/>
              <a:cxnLst/>
              <a:rect l="0" t="0" r="0" b="0"/>
              <a:pathLst>
                <a:path w="89298" h="26790">
                  <a:moveTo>
                    <a:pt x="0" y="8929"/>
                  </a:moveTo>
                  <a:lnTo>
                    <a:pt x="4741" y="8929"/>
                  </a:lnTo>
                  <a:lnTo>
                    <a:pt x="6137" y="7937"/>
                  </a:lnTo>
                  <a:lnTo>
                    <a:pt x="7068" y="6283"/>
                  </a:lnTo>
                  <a:lnTo>
                    <a:pt x="8562" y="1241"/>
                  </a:lnTo>
                  <a:lnTo>
                    <a:pt x="11413" y="551"/>
                  </a:lnTo>
                  <a:lnTo>
                    <a:pt x="55445" y="0"/>
                  </a:lnTo>
                  <a:lnTo>
                    <a:pt x="65853" y="0"/>
                  </a:lnTo>
                  <a:lnTo>
                    <a:pt x="67714" y="992"/>
                  </a:lnTo>
                  <a:lnTo>
                    <a:pt x="68955" y="2646"/>
                  </a:lnTo>
                  <a:lnTo>
                    <a:pt x="69783" y="4740"/>
                  </a:lnTo>
                  <a:lnTo>
                    <a:pt x="71327" y="6137"/>
                  </a:lnTo>
                  <a:lnTo>
                    <a:pt x="78981" y="8561"/>
                  </a:lnTo>
                  <a:lnTo>
                    <a:pt x="84697" y="8820"/>
                  </a:lnTo>
                  <a:lnTo>
                    <a:pt x="86231" y="9849"/>
                  </a:lnTo>
                  <a:lnTo>
                    <a:pt x="87253" y="11527"/>
                  </a:lnTo>
                  <a:lnTo>
                    <a:pt x="89262" y="17749"/>
                  </a:lnTo>
                  <a:lnTo>
                    <a:pt x="89297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604"/>
            <p:cNvSpPr/>
            <p:nvPr/>
          </p:nvSpPr>
          <p:spPr>
            <a:xfrm>
              <a:off x="7849343" y="3045023"/>
              <a:ext cx="196306" cy="151806"/>
            </a:xfrm>
            <a:custGeom>
              <a:avLst/>
              <a:gdLst/>
              <a:ahLst/>
              <a:cxnLst/>
              <a:rect l="0" t="0" r="0" b="0"/>
              <a:pathLst>
                <a:path w="196306" h="151806">
                  <a:moveTo>
                    <a:pt x="62359" y="0"/>
                  </a:moveTo>
                  <a:lnTo>
                    <a:pt x="49931" y="0"/>
                  </a:lnTo>
                  <a:lnTo>
                    <a:pt x="44268" y="2646"/>
                  </a:lnTo>
                  <a:lnTo>
                    <a:pt x="24442" y="15231"/>
                  </a:lnTo>
                  <a:lnTo>
                    <a:pt x="3647" y="49783"/>
                  </a:lnTo>
                  <a:lnTo>
                    <a:pt x="1540" y="56191"/>
                  </a:lnTo>
                  <a:lnTo>
                    <a:pt x="0" y="82071"/>
                  </a:lnTo>
                  <a:lnTo>
                    <a:pt x="2564" y="88731"/>
                  </a:lnTo>
                  <a:lnTo>
                    <a:pt x="20847" y="110100"/>
                  </a:lnTo>
                  <a:lnTo>
                    <a:pt x="26712" y="113426"/>
                  </a:lnTo>
                  <a:lnTo>
                    <a:pt x="32626" y="115896"/>
                  </a:lnTo>
                  <a:lnTo>
                    <a:pt x="41533" y="121873"/>
                  </a:lnTo>
                  <a:lnTo>
                    <a:pt x="47481" y="123619"/>
                  </a:lnTo>
                  <a:lnTo>
                    <a:pt x="56078" y="121749"/>
                  </a:lnTo>
                  <a:lnTo>
                    <a:pt x="79668" y="113938"/>
                  </a:lnTo>
                  <a:lnTo>
                    <a:pt x="101023" y="95124"/>
                  </a:lnTo>
                  <a:lnTo>
                    <a:pt x="111963" y="77182"/>
                  </a:lnTo>
                  <a:lnTo>
                    <a:pt x="115152" y="63055"/>
                  </a:lnTo>
                  <a:lnTo>
                    <a:pt x="116581" y="55806"/>
                  </a:lnTo>
                  <a:lnTo>
                    <a:pt x="123580" y="34015"/>
                  </a:lnTo>
                  <a:lnTo>
                    <a:pt x="124755" y="14995"/>
                  </a:lnTo>
                  <a:lnTo>
                    <a:pt x="123799" y="12973"/>
                  </a:lnTo>
                  <a:lnTo>
                    <a:pt x="122171" y="11626"/>
                  </a:lnTo>
                  <a:lnTo>
                    <a:pt x="117169" y="9462"/>
                  </a:lnTo>
                  <a:lnTo>
                    <a:pt x="116486" y="6521"/>
                  </a:lnTo>
                  <a:lnTo>
                    <a:pt x="116046" y="1289"/>
                  </a:lnTo>
                  <a:lnTo>
                    <a:pt x="115970" y="5123"/>
                  </a:lnTo>
                  <a:lnTo>
                    <a:pt x="116951" y="6392"/>
                  </a:lnTo>
                  <a:lnTo>
                    <a:pt x="120688" y="7802"/>
                  </a:lnTo>
                  <a:lnTo>
                    <a:pt x="122081" y="9170"/>
                  </a:lnTo>
                  <a:lnTo>
                    <a:pt x="123629" y="13336"/>
                  </a:lnTo>
                  <a:lnTo>
                    <a:pt x="125616" y="24095"/>
                  </a:lnTo>
                  <a:lnTo>
                    <a:pt x="130932" y="32826"/>
                  </a:lnTo>
                  <a:lnTo>
                    <a:pt x="142816" y="73773"/>
                  </a:lnTo>
                  <a:lnTo>
                    <a:pt x="160766" y="105083"/>
                  </a:lnTo>
                  <a:lnTo>
                    <a:pt x="196305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605"/>
            <p:cNvSpPr/>
            <p:nvPr/>
          </p:nvSpPr>
          <p:spPr>
            <a:xfrm>
              <a:off x="7679530" y="3036107"/>
              <a:ext cx="178474" cy="267765"/>
            </a:xfrm>
            <a:custGeom>
              <a:avLst/>
              <a:gdLst/>
              <a:ahLst/>
              <a:cxnLst/>
              <a:rect l="0" t="0" r="0" b="0"/>
              <a:pathLst>
                <a:path w="178474" h="267765">
                  <a:moveTo>
                    <a:pt x="8930" y="44635"/>
                  </a:moveTo>
                  <a:lnTo>
                    <a:pt x="4191" y="44635"/>
                  </a:lnTo>
                  <a:lnTo>
                    <a:pt x="2794" y="45627"/>
                  </a:lnTo>
                  <a:lnTo>
                    <a:pt x="1863" y="47281"/>
                  </a:lnTo>
                  <a:lnTo>
                    <a:pt x="246" y="53729"/>
                  </a:lnTo>
                  <a:lnTo>
                    <a:pt x="33" y="65884"/>
                  </a:lnTo>
                  <a:lnTo>
                    <a:pt x="1014" y="67731"/>
                  </a:lnTo>
                  <a:lnTo>
                    <a:pt x="2661" y="68962"/>
                  </a:lnTo>
                  <a:lnTo>
                    <a:pt x="7136" y="71322"/>
                  </a:lnTo>
                  <a:lnTo>
                    <a:pt x="15234" y="77237"/>
                  </a:lnTo>
                  <a:lnTo>
                    <a:pt x="23917" y="79430"/>
                  </a:lnTo>
                  <a:lnTo>
                    <a:pt x="47630" y="80318"/>
                  </a:lnTo>
                  <a:lnTo>
                    <a:pt x="53581" y="77692"/>
                  </a:lnTo>
                  <a:lnTo>
                    <a:pt x="59533" y="74210"/>
                  </a:lnTo>
                  <a:lnTo>
                    <a:pt x="68462" y="71257"/>
                  </a:lnTo>
                  <a:lnTo>
                    <a:pt x="93516" y="49310"/>
                  </a:lnTo>
                  <a:lnTo>
                    <a:pt x="96133" y="44067"/>
                  </a:lnTo>
                  <a:lnTo>
                    <a:pt x="98043" y="26726"/>
                  </a:lnTo>
                  <a:lnTo>
                    <a:pt x="98217" y="13625"/>
                  </a:lnTo>
                  <a:lnTo>
                    <a:pt x="100869" y="8363"/>
                  </a:lnTo>
                  <a:lnTo>
                    <a:pt x="107147" y="0"/>
                  </a:lnTo>
                  <a:lnTo>
                    <a:pt x="107157" y="20978"/>
                  </a:lnTo>
                  <a:lnTo>
                    <a:pt x="109803" y="26845"/>
                  </a:lnTo>
                  <a:lnTo>
                    <a:pt x="131073" y="65822"/>
                  </a:lnTo>
                  <a:lnTo>
                    <a:pt x="147846" y="101221"/>
                  </a:lnTo>
                  <a:lnTo>
                    <a:pt x="161288" y="142863"/>
                  </a:lnTo>
                  <a:lnTo>
                    <a:pt x="167183" y="158076"/>
                  </a:lnTo>
                  <a:lnTo>
                    <a:pt x="177670" y="198669"/>
                  </a:lnTo>
                  <a:lnTo>
                    <a:pt x="178473" y="221526"/>
                  </a:lnTo>
                  <a:lnTo>
                    <a:pt x="175894" y="230079"/>
                  </a:lnTo>
                  <a:lnTo>
                    <a:pt x="172433" y="237187"/>
                  </a:lnTo>
                  <a:lnTo>
                    <a:pt x="169492" y="246767"/>
                  </a:lnTo>
                  <a:lnTo>
                    <a:pt x="165290" y="252873"/>
                  </a:lnTo>
                  <a:lnTo>
                    <a:pt x="160113" y="256248"/>
                  </a:lnTo>
                  <a:lnTo>
                    <a:pt x="153514" y="257748"/>
                  </a:lnTo>
                  <a:lnTo>
                    <a:pt x="139634" y="259584"/>
                  </a:lnTo>
                  <a:lnTo>
                    <a:pt x="127804" y="264979"/>
                  </a:lnTo>
                  <a:lnTo>
                    <a:pt x="83220" y="267764"/>
                  </a:lnTo>
                  <a:lnTo>
                    <a:pt x="41665" y="258776"/>
                  </a:lnTo>
                  <a:lnTo>
                    <a:pt x="0" y="2410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606"/>
            <p:cNvSpPr/>
            <p:nvPr/>
          </p:nvSpPr>
          <p:spPr>
            <a:xfrm>
              <a:off x="7492007" y="3027544"/>
              <a:ext cx="125017" cy="133553"/>
            </a:xfrm>
            <a:custGeom>
              <a:avLst/>
              <a:gdLst/>
              <a:ahLst/>
              <a:cxnLst/>
              <a:rect l="0" t="0" r="0" b="0"/>
              <a:pathLst>
                <a:path w="125017" h="133553">
                  <a:moveTo>
                    <a:pt x="0" y="71057"/>
                  </a:moveTo>
                  <a:lnTo>
                    <a:pt x="13303" y="71057"/>
                  </a:lnTo>
                  <a:lnTo>
                    <a:pt x="18480" y="68411"/>
                  </a:lnTo>
                  <a:lnTo>
                    <a:pt x="21250" y="66317"/>
                  </a:lnTo>
                  <a:lnTo>
                    <a:pt x="29619" y="63989"/>
                  </a:lnTo>
                  <a:lnTo>
                    <a:pt x="59294" y="61208"/>
                  </a:lnTo>
                  <a:lnTo>
                    <a:pt x="71391" y="55074"/>
                  </a:lnTo>
                  <a:lnTo>
                    <a:pt x="88075" y="48828"/>
                  </a:lnTo>
                  <a:lnTo>
                    <a:pt x="91459" y="46316"/>
                  </a:lnTo>
                  <a:lnTo>
                    <a:pt x="97214" y="39032"/>
                  </a:lnTo>
                  <a:lnTo>
                    <a:pt x="102077" y="36980"/>
                  </a:lnTo>
                  <a:lnTo>
                    <a:pt x="103770" y="35441"/>
                  </a:lnTo>
                  <a:lnTo>
                    <a:pt x="105652" y="31084"/>
                  </a:lnTo>
                  <a:lnTo>
                    <a:pt x="107145" y="29526"/>
                  </a:lnTo>
                  <a:lnTo>
                    <a:pt x="111451" y="27794"/>
                  </a:lnTo>
                  <a:lnTo>
                    <a:pt x="112996" y="26340"/>
                  </a:lnTo>
                  <a:lnTo>
                    <a:pt x="114713" y="22079"/>
                  </a:lnTo>
                  <a:lnTo>
                    <a:pt x="114179" y="19554"/>
                  </a:lnTo>
                  <a:lnTo>
                    <a:pt x="108277" y="10195"/>
                  </a:lnTo>
                  <a:lnTo>
                    <a:pt x="105009" y="9281"/>
                  </a:lnTo>
                  <a:lnTo>
                    <a:pt x="102749" y="9038"/>
                  </a:lnTo>
                  <a:lnTo>
                    <a:pt x="101242" y="7882"/>
                  </a:lnTo>
                  <a:lnTo>
                    <a:pt x="99567" y="3954"/>
                  </a:lnTo>
                  <a:lnTo>
                    <a:pt x="98128" y="2509"/>
                  </a:lnTo>
                  <a:lnTo>
                    <a:pt x="93883" y="904"/>
                  </a:lnTo>
                  <a:lnTo>
                    <a:pt x="85916" y="0"/>
                  </a:lnTo>
                  <a:lnTo>
                    <a:pt x="72530" y="4473"/>
                  </a:lnTo>
                  <a:lnTo>
                    <a:pt x="57359" y="14873"/>
                  </a:lnTo>
                  <a:lnTo>
                    <a:pt x="29787" y="42294"/>
                  </a:lnTo>
                  <a:lnTo>
                    <a:pt x="21835" y="56361"/>
                  </a:lnTo>
                  <a:lnTo>
                    <a:pt x="18045" y="67254"/>
                  </a:lnTo>
                  <a:lnTo>
                    <a:pt x="12072" y="77758"/>
                  </a:lnTo>
                  <a:lnTo>
                    <a:pt x="10327" y="87595"/>
                  </a:lnTo>
                  <a:lnTo>
                    <a:pt x="12197" y="95936"/>
                  </a:lnTo>
                  <a:lnTo>
                    <a:pt x="15343" y="102951"/>
                  </a:lnTo>
                  <a:lnTo>
                    <a:pt x="16741" y="109375"/>
                  </a:lnTo>
                  <a:lnTo>
                    <a:pt x="18106" y="111486"/>
                  </a:lnTo>
                  <a:lnTo>
                    <a:pt x="20008" y="112892"/>
                  </a:lnTo>
                  <a:lnTo>
                    <a:pt x="24768" y="115448"/>
                  </a:lnTo>
                  <a:lnTo>
                    <a:pt x="41756" y="129835"/>
                  </a:lnTo>
                  <a:lnTo>
                    <a:pt x="50626" y="132460"/>
                  </a:lnTo>
                  <a:lnTo>
                    <a:pt x="77731" y="133552"/>
                  </a:lnTo>
                  <a:lnTo>
                    <a:pt x="89734" y="126496"/>
                  </a:lnTo>
                  <a:lnTo>
                    <a:pt x="92565" y="125876"/>
                  </a:lnTo>
                  <a:lnTo>
                    <a:pt x="105418" y="117056"/>
                  </a:lnTo>
                  <a:lnTo>
                    <a:pt x="106384" y="113660"/>
                  </a:lnTo>
                  <a:lnTo>
                    <a:pt x="106641" y="111365"/>
                  </a:lnTo>
                  <a:lnTo>
                    <a:pt x="107805" y="109836"/>
                  </a:lnTo>
                  <a:lnTo>
                    <a:pt x="111744" y="108136"/>
                  </a:lnTo>
                  <a:lnTo>
                    <a:pt x="113192" y="106690"/>
                  </a:lnTo>
                  <a:lnTo>
                    <a:pt x="115974" y="98250"/>
                  </a:lnTo>
                  <a:lnTo>
                    <a:pt x="116053" y="93225"/>
                  </a:lnTo>
                  <a:lnTo>
                    <a:pt x="117056" y="91789"/>
                  </a:lnTo>
                  <a:lnTo>
                    <a:pt x="118718" y="90832"/>
                  </a:lnTo>
                  <a:lnTo>
                    <a:pt x="125016" y="889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607"/>
            <p:cNvSpPr/>
            <p:nvPr/>
          </p:nvSpPr>
          <p:spPr>
            <a:xfrm>
              <a:off x="7027663" y="2848694"/>
              <a:ext cx="348037" cy="294304"/>
            </a:xfrm>
            <a:custGeom>
              <a:avLst/>
              <a:gdLst/>
              <a:ahLst/>
              <a:cxnLst/>
              <a:rect l="0" t="0" r="0" b="0"/>
              <a:pathLst>
                <a:path w="348037" h="294304">
                  <a:moveTo>
                    <a:pt x="8930" y="17735"/>
                  </a:moveTo>
                  <a:lnTo>
                    <a:pt x="8930" y="61208"/>
                  </a:lnTo>
                  <a:lnTo>
                    <a:pt x="17032" y="101185"/>
                  </a:lnTo>
                  <a:lnTo>
                    <a:pt x="18607" y="118970"/>
                  </a:lnTo>
                  <a:lnTo>
                    <a:pt x="25941" y="155652"/>
                  </a:lnTo>
                  <a:lnTo>
                    <a:pt x="29268" y="185538"/>
                  </a:lnTo>
                  <a:lnTo>
                    <a:pt x="34445" y="210845"/>
                  </a:lnTo>
                  <a:lnTo>
                    <a:pt x="38198" y="240930"/>
                  </a:lnTo>
                  <a:lnTo>
                    <a:pt x="43375" y="260040"/>
                  </a:lnTo>
                  <a:lnTo>
                    <a:pt x="45390" y="273370"/>
                  </a:lnTo>
                  <a:lnTo>
                    <a:pt x="53467" y="285467"/>
                  </a:lnTo>
                  <a:lnTo>
                    <a:pt x="53546" y="280838"/>
                  </a:lnTo>
                  <a:lnTo>
                    <a:pt x="50918" y="275891"/>
                  </a:lnTo>
                  <a:lnTo>
                    <a:pt x="47435" y="270385"/>
                  </a:lnTo>
                  <a:lnTo>
                    <a:pt x="35628" y="228714"/>
                  </a:lnTo>
                  <a:lnTo>
                    <a:pt x="28829" y="202542"/>
                  </a:lnTo>
                  <a:lnTo>
                    <a:pt x="24748" y="180311"/>
                  </a:lnTo>
                  <a:lnTo>
                    <a:pt x="19901" y="161156"/>
                  </a:lnTo>
                  <a:lnTo>
                    <a:pt x="15819" y="142913"/>
                  </a:lnTo>
                  <a:lnTo>
                    <a:pt x="11992" y="129924"/>
                  </a:lnTo>
                  <a:lnTo>
                    <a:pt x="3062" y="87030"/>
                  </a:lnTo>
                  <a:lnTo>
                    <a:pt x="180" y="44573"/>
                  </a:lnTo>
                  <a:lnTo>
                    <a:pt x="0" y="1286"/>
                  </a:lnTo>
                  <a:lnTo>
                    <a:pt x="992" y="816"/>
                  </a:lnTo>
                  <a:lnTo>
                    <a:pt x="7689" y="0"/>
                  </a:lnTo>
                  <a:lnTo>
                    <a:pt x="13303" y="4653"/>
                  </a:lnTo>
                  <a:lnTo>
                    <a:pt x="15835" y="9606"/>
                  </a:lnTo>
                  <a:lnTo>
                    <a:pt x="35900" y="53707"/>
                  </a:lnTo>
                  <a:lnTo>
                    <a:pt x="56763" y="90382"/>
                  </a:lnTo>
                  <a:lnTo>
                    <a:pt x="78791" y="133981"/>
                  </a:lnTo>
                  <a:lnTo>
                    <a:pt x="100274" y="171423"/>
                  </a:lnTo>
                  <a:lnTo>
                    <a:pt x="128262" y="213444"/>
                  </a:lnTo>
                  <a:lnTo>
                    <a:pt x="163735" y="252558"/>
                  </a:lnTo>
                  <a:lnTo>
                    <a:pt x="193479" y="277866"/>
                  </a:lnTo>
                  <a:lnTo>
                    <a:pt x="217289" y="290230"/>
                  </a:lnTo>
                  <a:lnTo>
                    <a:pt x="258961" y="294303"/>
                  </a:lnTo>
                  <a:lnTo>
                    <a:pt x="270867" y="293451"/>
                  </a:lnTo>
                  <a:lnTo>
                    <a:pt x="295894" y="286853"/>
                  </a:lnTo>
                  <a:lnTo>
                    <a:pt x="299458" y="284460"/>
                  </a:lnTo>
                  <a:lnTo>
                    <a:pt x="314954" y="269006"/>
                  </a:lnTo>
                  <a:lnTo>
                    <a:pt x="320102" y="265616"/>
                  </a:lnTo>
                  <a:lnTo>
                    <a:pt x="323535" y="260380"/>
                  </a:lnTo>
                  <a:lnTo>
                    <a:pt x="339711" y="218962"/>
                  </a:lnTo>
                  <a:lnTo>
                    <a:pt x="345726" y="197743"/>
                  </a:lnTo>
                  <a:lnTo>
                    <a:pt x="348036" y="153667"/>
                  </a:lnTo>
                  <a:lnTo>
                    <a:pt x="347167" y="140658"/>
                  </a:lnTo>
                  <a:lnTo>
                    <a:pt x="332806" y="98154"/>
                  </a:lnTo>
                  <a:lnTo>
                    <a:pt x="328466" y="80258"/>
                  </a:lnTo>
                  <a:lnTo>
                    <a:pt x="320897" y="65035"/>
                  </a:lnTo>
                  <a:lnTo>
                    <a:pt x="318111" y="61174"/>
                  </a:lnTo>
                  <a:lnTo>
                    <a:pt x="315015" y="51594"/>
                  </a:lnTo>
                  <a:lnTo>
                    <a:pt x="312648" y="41713"/>
                  </a:lnTo>
                  <a:lnTo>
                    <a:pt x="303043" y="27286"/>
                  </a:lnTo>
                  <a:lnTo>
                    <a:pt x="294680" y="17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SMARTInkShape-Group98"/>
          <p:cNvGrpSpPr/>
          <p:nvPr/>
        </p:nvGrpSpPr>
        <p:grpSpPr>
          <a:xfrm>
            <a:off x="7590234" y="2277070"/>
            <a:ext cx="741165" cy="357189"/>
            <a:chOff x="7590234" y="2277070"/>
            <a:chExt cx="741165" cy="357189"/>
          </a:xfrm>
        </p:grpSpPr>
        <p:sp>
          <p:nvSpPr>
            <p:cNvPr id="253" name="SMARTInkShape-608"/>
            <p:cNvSpPr/>
            <p:nvPr/>
          </p:nvSpPr>
          <p:spPr>
            <a:xfrm>
              <a:off x="8152804" y="2277070"/>
              <a:ext cx="178595" cy="17860"/>
            </a:xfrm>
            <a:custGeom>
              <a:avLst/>
              <a:gdLst/>
              <a:ahLst/>
              <a:cxnLst/>
              <a:rect l="0" t="0" r="0" b="0"/>
              <a:pathLst>
                <a:path w="178595" h="17860">
                  <a:moveTo>
                    <a:pt x="0" y="17859"/>
                  </a:moveTo>
                  <a:lnTo>
                    <a:pt x="39902" y="16867"/>
                  </a:lnTo>
                  <a:lnTo>
                    <a:pt x="74521" y="9757"/>
                  </a:lnTo>
                  <a:lnTo>
                    <a:pt x="110142" y="8010"/>
                  </a:lnTo>
                  <a:lnTo>
                    <a:pt x="145853" y="834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609"/>
            <p:cNvSpPr/>
            <p:nvPr/>
          </p:nvSpPr>
          <p:spPr>
            <a:xfrm>
              <a:off x="7885265" y="2375710"/>
              <a:ext cx="312188" cy="240455"/>
            </a:xfrm>
            <a:custGeom>
              <a:avLst/>
              <a:gdLst/>
              <a:ahLst/>
              <a:cxnLst/>
              <a:rect l="0" t="0" r="0" b="0"/>
              <a:pathLst>
                <a:path w="312188" h="240455">
                  <a:moveTo>
                    <a:pt x="53226" y="124603"/>
                  </a:moveTo>
                  <a:lnTo>
                    <a:pt x="53226" y="132291"/>
                  </a:lnTo>
                  <a:lnTo>
                    <a:pt x="54219" y="132705"/>
                  </a:lnTo>
                  <a:lnTo>
                    <a:pt x="57967" y="133164"/>
                  </a:lnTo>
                  <a:lnTo>
                    <a:pt x="62940" y="130723"/>
                  </a:lnTo>
                  <a:lnTo>
                    <a:pt x="68458" y="127323"/>
                  </a:lnTo>
                  <a:lnTo>
                    <a:pt x="78135" y="125408"/>
                  </a:lnTo>
                  <a:lnTo>
                    <a:pt x="92136" y="123849"/>
                  </a:lnTo>
                  <a:lnTo>
                    <a:pt x="131684" y="106127"/>
                  </a:lnTo>
                  <a:lnTo>
                    <a:pt x="149863" y="94715"/>
                  </a:lnTo>
                  <a:lnTo>
                    <a:pt x="168711" y="87006"/>
                  </a:lnTo>
                  <a:lnTo>
                    <a:pt x="181100" y="76606"/>
                  </a:lnTo>
                  <a:lnTo>
                    <a:pt x="184474" y="70859"/>
                  </a:lnTo>
                  <a:lnTo>
                    <a:pt x="186638" y="59085"/>
                  </a:lnTo>
                  <a:lnTo>
                    <a:pt x="187126" y="41256"/>
                  </a:lnTo>
                  <a:lnTo>
                    <a:pt x="184506" y="35305"/>
                  </a:lnTo>
                  <a:lnTo>
                    <a:pt x="174739" y="23399"/>
                  </a:lnTo>
                  <a:lnTo>
                    <a:pt x="161440" y="14469"/>
                  </a:lnTo>
                  <a:lnTo>
                    <a:pt x="129678" y="2728"/>
                  </a:lnTo>
                  <a:lnTo>
                    <a:pt x="100727" y="0"/>
                  </a:lnTo>
                  <a:lnTo>
                    <a:pt x="82956" y="4450"/>
                  </a:lnTo>
                  <a:lnTo>
                    <a:pt x="42311" y="23509"/>
                  </a:lnTo>
                  <a:lnTo>
                    <a:pt x="34154" y="29401"/>
                  </a:lnTo>
                  <a:lnTo>
                    <a:pt x="20833" y="48397"/>
                  </a:lnTo>
                  <a:lnTo>
                    <a:pt x="3649" y="83035"/>
                  </a:lnTo>
                  <a:lnTo>
                    <a:pt x="0" y="124795"/>
                  </a:lnTo>
                  <a:lnTo>
                    <a:pt x="746" y="144613"/>
                  </a:lnTo>
                  <a:lnTo>
                    <a:pt x="17746" y="187062"/>
                  </a:lnTo>
                  <a:lnTo>
                    <a:pt x="29462" y="206173"/>
                  </a:lnTo>
                  <a:lnTo>
                    <a:pt x="48459" y="219502"/>
                  </a:lnTo>
                  <a:lnTo>
                    <a:pt x="83097" y="236689"/>
                  </a:lnTo>
                  <a:lnTo>
                    <a:pt x="124671" y="240454"/>
                  </a:lnTo>
                  <a:lnTo>
                    <a:pt x="154431" y="239665"/>
                  </a:lnTo>
                  <a:lnTo>
                    <a:pt x="193457" y="229662"/>
                  </a:lnTo>
                  <a:lnTo>
                    <a:pt x="201872" y="225866"/>
                  </a:lnTo>
                  <a:lnTo>
                    <a:pt x="242072" y="215259"/>
                  </a:lnTo>
                  <a:lnTo>
                    <a:pt x="261443" y="207039"/>
                  </a:lnTo>
                  <a:lnTo>
                    <a:pt x="273561" y="199740"/>
                  </a:lnTo>
                  <a:lnTo>
                    <a:pt x="292284" y="194125"/>
                  </a:lnTo>
                  <a:lnTo>
                    <a:pt x="299373" y="190228"/>
                  </a:lnTo>
                  <a:lnTo>
                    <a:pt x="305831" y="188496"/>
                  </a:lnTo>
                  <a:lnTo>
                    <a:pt x="307950" y="187042"/>
                  </a:lnTo>
                  <a:lnTo>
                    <a:pt x="309362" y="185080"/>
                  </a:lnTo>
                  <a:lnTo>
                    <a:pt x="312187" y="1781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610"/>
            <p:cNvSpPr/>
            <p:nvPr/>
          </p:nvSpPr>
          <p:spPr>
            <a:xfrm>
              <a:off x="7590234" y="2286109"/>
              <a:ext cx="26790" cy="348150"/>
            </a:xfrm>
            <a:custGeom>
              <a:avLst/>
              <a:gdLst/>
              <a:ahLst/>
              <a:cxnLst/>
              <a:rect l="0" t="0" r="0" b="0"/>
              <a:pathLst>
                <a:path w="26790" h="348150">
                  <a:moveTo>
                    <a:pt x="8929" y="8820"/>
                  </a:moveTo>
                  <a:lnTo>
                    <a:pt x="4190" y="8820"/>
                  </a:lnTo>
                  <a:lnTo>
                    <a:pt x="2793" y="7828"/>
                  </a:lnTo>
                  <a:lnTo>
                    <a:pt x="1862" y="6175"/>
                  </a:lnTo>
                  <a:lnTo>
                    <a:pt x="32" y="0"/>
                  </a:lnTo>
                  <a:lnTo>
                    <a:pt x="0" y="21141"/>
                  </a:lnTo>
                  <a:lnTo>
                    <a:pt x="2646" y="26864"/>
                  </a:lnTo>
                  <a:lnTo>
                    <a:pt x="4740" y="29779"/>
                  </a:lnTo>
                  <a:lnTo>
                    <a:pt x="7688" y="43363"/>
                  </a:lnTo>
                  <a:lnTo>
                    <a:pt x="11413" y="71566"/>
                  </a:lnTo>
                  <a:lnTo>
                    <a:pt x="15949" y="89258"/>
                  </a:lnTo>
                  <a:lnTo>
                    <a:pt x="17692" y="131980"/>
                  </a:lnTo>
                  <a:lnTo>
                    <a:pt x="18829" y="170486"/>
                  </a:lnTo>
                  <a:lnTo>
                    <a:pt x="25545" y="209586"/>
                  </a:lnTo>
                  <a:lnTo>
                    <a:pt x="26626" y="247844"/>
                  </a:lnTo>
                  <a:lnTo>
                    <a:pt x="26779" y="291472"/>
                  </a:lnTo>
                  <a:lnTo>
                    <a:pt x="26789" y="335310"/>
                  </a:lnTo>
                  <a:lnTo>
                    <a:pt x="26789" y="3481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7" name="SMARTInkShape-611"/>
          <p:cNvSpPr/>
          <p:nvPr/>
        </p:nvSpPr>
        <p:spPr>
          <a:xfrm>
            <a:off x="6974085" y="1893094"/>
            <a:ext cx="178595" cy="80368"/>
          </a:xfrm>
          <a:custGeom>
            <a:avLst/>
            <a:gdLst/>
            <a:ahLst/>
            <a:cxnLst/>
            <a:rect l="0" t="0" r="0" b="0"/>
            <a:pathLst>
              <a:path w="178595" h="80368">
                <a:moveTo>
                  <a:pt x="35719" y="26789"/>
                </a:moveTo>
                <a:lnTo>
                  <a:pt x="35719" y="13486"/>
                </a:lnTo>
                <a:lnTo>
                  <a:pt x="36711" y="11967"/>
                </a:lnTo>
                <a:lnTo>
                  <a:pt x="38365" y="10955"/>
                </a:lnTo>
                <a:lnTo>
                  <a:pt x="44813" y="9196"/>
                </a:lnTo>
                <a:lnTo>
                  <a:pt x="49022" y="9048"/>
                </a:lnTo>
                <a:lnTo>
                  <a:pt x="50541" y="8016"/>
                </a:lnTo>
                <a:lnTo>
                  <a:pt x="51554" y="6336"/>
                </a:lnTo>
                <a:lnTo>
                  <a:pt x="52229" y="4224"/>
                </a:lnTo>
                <a:lnTo>
                  <a:pt x="53671" y="2816"/>
                </a:lnTo>
                <a:lnTo>
                  <a:pt x="61148" y="370"/>
                </a:lnTo>
                <a:lnTo>
                  <a:pt x="101346" y="0"/>
                </a:lnTo>
                <a:lnTo>
                  <a:pt x="107220" y="2646"/>
                </a:lnTo>
                <a:lnTo>
                  <a:pt x="113137" y="6136"/>
                </a:lnTo>
                <a:lnTo>
                  <a:pt x="125022" y="8378"/>
                </a:lnTo>
                <a:lnTo>
                  <a:pt x="138164" y="8897"/>
                </a:lnTo>
                <a:lnTo>
                  <a:pt x="139735" y="9900"/>
                </a:lnTo>
                <a:lnTo>
                  <a:pt x="140781" y="11561"/>
                </a:lnTo>
                <a:lnTo>
                  <a:pt x="142462" y="16615"/>
                </a:lnTo>
                <a:lnTo>
                  <a:pt x="145337" y="17306"/>
                </a:lnTo>
                <a:lnTo>
                  <a:pt x="150527" y="17750"/>
                </a:lnTo>
                <a:lnTo>
                  <a:pt x="150954" y="18779"/>
                </a:lnTo>
                <a:lnTo>
                  <a:pt x="151427" y="22567"/>
                </a:lnTo>
                <a:lnTo>
                  <a:pt x="152545" y="23974"/>
                </a:lnTo>
                <a:lnTo>
                  <a:pt x="160358" y="26679"/>
                </a:lnTo>
                <a:lnTo>
                  <a:pt x="160623" y="31497"/>
                </a:lnTo>
                <a:lnTo>
                  <a:pt x="161652" y="32904"/>
                </a:lnTo>
                <a:lnTo>
                  <a:pt x="169615" y="35704"/>
                </a:lnTo>
                <a:lnTo>
                  <a:pt x="169662" y="35718"/>
                </a:lnTo>
                <a:lnTo>
                  <a:pt x="178594" y="35718"/>
                </a:lnTo>
                <a:lnTo>
                  <a:pt x="178594" y="26792"/>
                </a:lnTo>
                <a:lnTo>
                  <a:pt x="173855" y="26790"/>
                </a:lnTo>
                <a:lnTo>
                  <a:pt x="172458" y="25797"/>
                </a:lnTo>
                <a:lnTo>
                  <a:pt x="171527" y="24143"/>
                </a:lnTo>
                <a:lnTo>
                  <a:pt x="170033" y="19101"/>
                </a:lnTo>
                <a:lnTo>
                  <a:pt x="167182" y="18411"/>
                </a:lnTo>
                <a:lnTo>
                  <a:pt x="124448" y="17859"/>
                </a:lnTo>
                <a:lnTo>
                  <a:pt x="80367" y="17859"/>
                </a:lnTo>
                <a:lnTo>
                  <a:pt x="77391" y="17859"/>
                </a:lnTo>
                <a:lnTo>
                  <a:pt x="75406" y="18851"/>
                </a:lnTo>
                <a:lnTo>
                  <a:pt x="74084" y="20505"/>
                </a:lnTo>
                <a:lnTo>
                  <a:pt x="73202" y="22599"/>
                </a:lnTo>
                <a:lnTo>
                  <a:pt x="71621" y="23996"/>
                </a:lnTo>
                <a:lnTo>
                  <a:pt x="67220" y="25548"/>
                </a:lnTo>
                <a:lnTo>
                  <a:pt x="50492" y="26680"/>
                </a:lnTo>
                <a:lnTo>
                  <a:pt x="48545" y="27708"/>
                </a:lnTo>
                <a:lnTo>
                  <a:pt x="47246" y="29386"/>
                </a:lnTo>
                <a:lnTo>
                  <a:pt x="46380" y="31497"/>
                </a:lnTo>
                <a:lnTo>
                  <a:pt x="44811" y="32904"/>
                </a:lnTo>
                <a:lnTo>
                  <a:pt x="36132" y="35609"/>
                </a:lnTo>
                <a:lnTo>
                  <a:pt x="27168" y="44277"/>
                </a:lnTo>
                <a:lnTo>
                  <a:pt x="22162" y="44538"/>
                </a:lnTo>
                <a:lnTo>
                  <a:pt x="20728" y="45567"/>
                </a:lnTo>
                <a:lnTo>
                  <a:pt x="19772" y="47245"/>
                </a:lnTo>
                <a:lnTo>
                  <a:pt x="18238" y="52327"/>
                </a:lnTo>
                <a:lnTo>
                  <a:pt x="15382" y="53022"/>
                </a:lnTo>
                <a:lnTo>
                  <a:pt x="13231" y="53207"/>
                </a:lnTo>
                <a:lnTo>
                  <a:pt x="11798" y="54323"/>
                </a:lnTo>
                <a:lnTo>
                  <a:pt x="9307" y="61234"/>
                </a:lnTo>
                <a:lnTo>
                  <a:pt x="6452" y="61941"/>
                </a:lnTo>
                <a:lnTo>
                  <a:pt x="4301" y="62130"/>
                </a:lnTo>
                <a:lnTo>
                  <a:pt x="2868" y="63248"/>
                </a:lnTo>
                <a:lnTo>
                  <a:pt x="378" y="70163"/>
                </a:lnTo>
                <a:lnTo>
                  <a:pt x="0" y="8036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4" name="SMARTInkShape-Group100"/>
          <p:cNvGrpSpPr/>
          <p:nvPr/>
        </p:nvGrpSpPr>
        <p:grpSpPr>
          <a:xfrm>
            <a:off x="6956272" y="1910990"/>
            <a:ext cx="866134" cy="339222"/>
            <a:chOff x="6956272" y="1910990"/>
            <a:chExt cx="866134" cy="339222"/>
          </a:xfrm>
        </p:grpSpPr>
        <p:sp>
          <p:nvSpPr>
            <p:cNvPr id="258" name="SMARTInkShape-612"/>
            <p:cNvSpPr/>
            <p:nvPr/>
          </p:nvSpPr>
          <p:spPr>
            <a:xfrm>
              <a:off x="7277695" y="2000250"/>
              <a:ext cx="133834" cy="151435"/>
            </a:xfrm>
            <a:custGeom>
              <a:avLst/>
              <a:gdLst/>
              <a:ahLst/>
              <a:cxnLst/>
              <a:rect l="0" t="0" r="0" b="0"/>
              <a:pathLst>
                <a:path w="133834" h="151435">
                  <a:moveTo>
                    <a:pt x="80367" y="0"/>
                  </a:moveTo>
                  <a:lnTo>
                    <a:pt x="67065" y="0"/>
                  </a:lnTo>
                  <a:lnTo>
                    <a:pt x="61887" y="2646"/>
                  </a:lnTo>
                  <a:lnTo>
                    <a:pt x="55219" y="7688"/>
                  </a:lnTo>
                  <a:lnTo>
                    <a:pt x="46773" y="8684"/>
                  </a:lnTo>
                  <a:lnTo>
                    <a:pt x="41293" y="8821"/>
                  </a:lnTo>
                  <a:lnTo>
                    <a:pt x="35551" y="11527"/>
                  </a:lnTo>
                  <a:lnTo>
                    <a:pt x="29691" y="15045"/>
                  </a:lnTo>
                  <a:lnTo>
                    <a:pt x="23779" y="16608"/>
                  </a:lnTo>
                  <a:lnTo>
                    <a:pt x="21806" y="18018"/>
                  </a:lnTo>
                  <a:lnTo>
                    <a:pt x="20491" y="19949"/>
                  </a:lnTo>
                  <a:lnTo>
                    <a:pt x="19614" y="22229"/>
                  </a:lnTo>
                  <a:lnTo>
                    <a:pt x="18037" y="23749"/>
                  </a:lnTo>
                  <a:lnTo>
                    <a:pt x="13638" y="25438"/>
                  </a:lnTo>
                  <a:lnTo>
                    <a:pt x="12069" y="26881"/>
                  </a:lnTo>
                  <a:lnTo>
                    <a:pt x="910" y="44545"/>
                  </a:lnTo>
                  <a:lnTo>
                    <a:pt x="0" y="89186"/>
                  </a:lnTo>
                  <a:lnTo>
                    <a:pt x="0" y="101580"/>
                  </a:lnTo>
                  <a:lnTo>
                    <a:pt x="2646" y="107324"/>
                  </a:lnTo>
                  <a:lnTo>
                    <a:pt x="31128" y="138282"/>
                  </a:lnTo>
                  <a:lnTo>
                    <a:pt x="36324" y="140833"/>
                  </a:lnTo>
                  <a:lnTo>
                    <a:pt x="51849" y="142755"/>
                  </a:lnTo>
                  <a:lnTo>
                    <a:pt x="60366" y="148988"/>
                  </a:lnTo>
                  <a:lnTo>
                    <a:pt x="69784" y="151434"/>
                  </a:lnTo>
                  <a:lnTo>
                    <a:pt x="80933" y="144688"/>
                  </a:lnTo>
                  <a:lnTo>
                    <a:pt x="96496" y="142981"/>
                  </a:lnTo>
                  <a:lnTo>
                    <a:pt x="123654" y="117446"/>
                  </a:lnTo>
                  <a:lnTo>
                    <a:pt x="125738" y="109225"/>
                  </a:lnTo>
                  <a:lnTo>
                    <a:pt x="131073" y="100934"/>
                  </a:lnTo>
                  <a:lnTo>
                    <a:pt x="133567" y="91025"/>
                  </a:lnTo>
                  <a:lnTo>
                    <a:pt x="133833" y="85068"/>
                  </a:lnTo>
                  <a:lnTo>
                    <a:pt x="132878" y="83501"/>
                  </a:lnTo>
                  <a:lnTo>
                    <a:pt x="131249" y="82457"/>
                  </a:lnTo>
                  <a:lnTo>
                    <a:pt x="129171" y="81760"/>
                  </a:lnTo>
                  <a:lnTo>
                    <a:pt x="127787" y="80303"/>
                  </a:lnTo>
                  <a:lnTo>
                    <a:pt x="126247" y="76039"/>
                  </a:lnTo>
                  <a:lnTo>
                    <a:pt x="125018" y="46300"/>
                  </a:lnTo>
                  <a:lnTo>
                    <a:pt x="116454" y="36129"/>
                  </a:lnTo>
                  <a:lnTo>
                    <a:pt x="116118" y="28066"/>
                  </a:lnTo>
                  <a:lnTo>
                    <a:pt x="115115" y="27641"/>
                  </a:lnTo>
                  <a:lnTo>
                    <a:pt x="107156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613"/>
            <p:cNvSpPr/>
            <p:nvPr/>
          </p:nvSpPr>
          <p:spPr>
            <a:xfrm>
              <a:off x="7643812" y="1973507"/>
              <a:ext cx="178594" cy="196408"/>
            </a:xfrm>
            <a:custGeom>
              <a:avLst/>
              <a:gdLst/>
              <a:ahLst/>
              <a:cxnLst/>
              <a:rect l="0" t="0" r="0" b="0"/>
              <a:pathLst>
                <a:path w="178594" h="196408">
                  <a:moveTo>
                    <a:pt x="0" y="53532"/>
                  </a:moveTo>
                  <a:lnTo>
                    <a:pt x="0" y="74523"/>
                  </a:lnTo>
                  <a:lnTo>
                    <a:pt x="11413" y="118524"/>
                  </a:lnTo>
                  <a:lnTo>
                    <a:pt x="17482" y="140688"/>
                  </a:lnTo>
                  <a:lnTo>
                    <a:pt x="17747" y="146935"/>
                  </a:lnTo>
                  <a:lnTo>
                    <a:pt x="20456" y="152261"/>
                  </a:lnTo>
                  <a:lnTo>
                    <a:pt x="26786" y="160684"/>
                  </a:lnTo>
                  <a:lnTo>
                    <a:pt x="22048" y="155947"/>
                  </a:lnTo>
                  <a:lnTo>
                    <a:pt x="19721" y="150974"/>
                  </a:lnTo>
                  <a:lnTo>
                    <a:pt x="17908" y="108168"/>
                  </a:lnTo>
                  <a:lnTo>
                    <a:pt x="18859" y="78476"/>
                  </a:lnTo>
                  <a:lnTo>
                    <a:pt x="24929" y="60627"/>
                  </a:lnTo>
                  <a:lnTo>
                    <a:pt x="26954" y="50732"/>
                  </a:lnTo>
                  <a:lnTo>
                    <a:pt x="33694" y="36296"/>
                  </a:lnTo>
                  <a:lnTo>
                    <a:pt x="34369" y="33111"/>
                  </a:lnTo>
                  <a:lnTo>
                    <a:pt x="40059" y="23889"/>
                  </a:lnTo>
                  <a:lnTo>
                    <a:pt x="56675" y="5918"/>
                  </a:lnTo>
                  <a:lnTo>
                    <a:pt x="62561" y="2605"/>
                  </a:lnTo>
                  <a:lnTo>
                    <a:pt x="74099" y="739"/>
                  </a:lnTo>
                  <a:lnTo>
                    <a:pt x="100836" y="0"/>
                  </a:lnTo>
                  <a:lnTo>
                    <a:pt x="114765" y="4708"/>
                  </a:lnTo>
                  <a:lnTo>
                    <a:pt x="130120" y="15188"/>
                  </a:lnTo>
                  <a:lnTo>
                    <a:pt x="139647" y="24863"/>
                  </a:lnTo>
                  <a:lnTo>
                    <a:pt x="145740" y="34506"/>
                  </a:lnTo>
                  <a:lnTo>
                    <a:pt x="150008" y="51092"/>
                  </a:lnTo>
                  <a:lnTo>
                    <a:pt x="154214" y="80392"/>
                  </a:lnTo>
                  <a:lnTo>
                    <a:pt x="158802" y="98202"/>
                  </a:lnTo>
                  <a:lnTo>
                    <a:pt x="163210" y="133901"/>
                  </a:lnTo>
                  <a:lnTo>
                    <a:pt x="168389" y="152972"/>
                  </a:lnTo>
                  <a:lnTo>
                    <a:pt x="170582" y="183570"/>
                  </a:lnTo>
                  <a:lnTo>
                    <a:pt x="178593" y="1964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614"/>
            <p:cNvSpPr/>
            <p:nvPr/>
          </p:nvSpPr>
          <p:spPr>
            <a:xfrm>
              <a:off x="7527726" y="1946672"/>
              <a:ext cx="17860" cy="8930"/>
            </a:xfrm>
            <a:custGeom>
              <a:avLst/>
              <a:gdLst/>
              <a:ahLst/>
              <a:cxnLst/>
              <a:rect l="0" t="0" r="0" b="0"/>
              <a:pathLst>
                <a:path w="17860" h="8930">
                  <a:moveTo>
                    <a:pt x="17859" y="0"/>
                  </a:moveTo>
                  <a:lnTo>
                    <a:pt x="4298" y="0"/>
                  </a:lnTo>
                  <a:lnTo>
                    <a:pt x="2866" y="992"/>
                  </a:lnTo>
                  <a:lnTo>
                    <a:pt x="1911" y="2646"/>
                  </a:lnTo>
                  <a:lnTo>
                    <a:pt x="0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615"/>
            <p:cNvSpPr/>
            <p:nvPr/>
          </p:nvSpPr>
          <p:spPr>
            <a:xfrm>
              <a:off x="7527835" y="2035969"/>
              <a:ext cx="35611" cy="133946"/>
            </a:xfrm>
            <a:custGeom>
              <a:avLst/>
              <a:gdLst/>
              <a:ahLst/>
              <a:cxnLst/>
              <a:rect l="0" t="0" r="0" b="0"/>
              <a:pathLst>
                <a:path w="35611" h="133946">
                  <a:moveTo>
                    <a:pt x="8820" y="0"/>
                  </a:moveTo>
                  <a:lnTo>
                    <a:pt x="4081" y="4740"/>
                  </a:lnTo>
                  <a:lnTo>
                    <a:pt x="1753" y="9713"/>
                  </a:lnTo>
                  <a:lnTo>
                    <a:pt x="0" y="29811"/>
                  </a:lnTo>
                  <a:lnTo>
                    <a:pt x="2585" y="35739"/>
                  </a:lnTo>
                  <a:lnTo>
                    <a:pt x="6049" y="41681"/>
                  </a:lnTo>
                  <a:lnTo>
                    <a:pt x="8273" y="53579"/>
                  </a:lnTo>
                  <a:lnTo>
                    <a:pt x="8455" y="56555"/>
                  </a:lnTo>
                  <a:lnTo>
                    <a:pt x="11304" y="62508"/>
                  </a:lnTo>
                  <a:lnTo>
                    <a:pt x="14886" y="68461"/>
                  </a:lnTo>
                  <a:lnTo>
                    <a:pt x="17184" y="80367"/>
                  </a:lnTo>
                  <a:lnTo>
                    <a:pt x="17373" y="83343"/>
                  </a:lnTo>
                  <a:lnTo>
                    <a:pt x="20229" y="89296"/>
                  </a:lnTo>
                  <a:lnTo>
                    <a:pt x="23813" y="95250"/>
                  </a:lnTo>
                  <a:lnTo>
                    <a:pt x="26303" y="105392"/>
                  </a:lnTo>
                  <a:lnTo>
                    <a:pt x="32742" y="113937"/>
                  </a:lnTo>
                  <a:lnTo>
                    <a:pt x="35498" y="124525"/>
                  </a:lnTo>
                  <a:lnTo>
                    <a:pt x="35610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616"/>
            <p:cNvSpPr/>
            <p:nvPr/>
          </p:nvSpPr>
          <p:spPr>
            <a:xfrm>
              <a:off x="7277747" y="2000406"/>
              <a:ext cx="187472" cy="214157"/>
            </a:xfrm>
            <a:custGeom>
              <a:avLst/>
              <a:gdLst/>
              <a:ahLst/>
              <a:cxnLst/>
              <a:rect l="0" t="0" r="0" b="0"/>
              <a:pathLst>
                <a:path w="187472" h="214157">
                  <a:moveTo>
                    <a:pt x="17807" y="26633"/>
                  </a:moveTo>
                  <a:lnTo>
                    <a:pt x="13068" y="31373"/>
                  </a:lnTo>
                  <a:lnTo>
                    <a:pt x="10740" y="36347"/>
                  </a:lnTo>
                  <a:lnTo>
                    <a:pt x="10119" y="39062"/>
                  </a:lnTo>
                  <a:lnTo>
                    <a:pt x="1973" y="53491"/>
                  </a:lnTo>
                  <a:lnTo>
                    <a:pt x="0" y="95659"/>
                  </a:lnTo>
                  <a:lnTo>
                    <a:pt x="963" y="103944"/>
                  </a:lnTo>
                  <a:lnTo>
                    <a:pt x="7084" y="118772"/>
                  </a:lnTo>
                  <a:lnTo>
                    <a:pt x="20939" y="136356"/>
                  </a:lnTo>
                  <a:lnTo>
                    <a:pt x="26806" y="139891"/>
                  </a:lnTo>
                  <a:lnTo>
                    <a:pt x="32722" y="142454"/>
                  </a:lnTo>
                  <a:lnTo>
                    <a:pt x="41629" y="148483"/>
                  </a:lnTo>
                  <a:lnTo>
                    <a:pt x="47577" y="150242"/>
                  </a:lnTo>
                  <a:lnTo>
                    <a:pt x="50551" y="149719"/>
                  </a:lnTo>
                  <a:lnTo>
                    <a:pt x="60473" y="145234"/>
                  </a:lnTo>
                  <a:lnTo>
                    <a:pt x="70173" y="143837"/>
                  </a:lnTo>
                  <a:lnTo>
                    <a:pt x="74547" y="141480"/>
                  </a:lnTo>
                  <a:lnTo>
                    <a:pt x="100098" y="118458"/>
                  </a:lnTo>
                  <a:lnTo>
                    <a:pt x="121160" y="76318"/>
                  </a:lnTo>
                  <a:lnTo>
                    <a:pt x="123274" y="64921"/>
                  </a:lnTo>
                  <a:lnTo>
                    <a:pt x="121566" y="53241"/>
                  </a:lnTo>
                  <a:lnTo>
                    <a:pt x="116763" y="30762"/>
                  </a:lnTo>
                  <a:lnTo>
                    <a:pt x="116129" y="14879"/>
                  </a:lnTo>
                  <a:lnTo>
                    <a:pt x="113431" y="8841"/>
                  </a:lnTo>
                  <a:lnTo>
                    <a:pt x="107214" y="0"/>
                  </a:lnTo>
                  <a:lnTo>
                    <a:pt x="107105" y="25835"/>
                  </a:lnTo>
                  <a:lnTo>
                    <a:pt x="109750" y="33885"/>
                  </a:lnTo>
                  <a:lnTo>
                    <a:pt x="113241" y="41763"/>
                  </a:lnTo>
                  <a:lnTo>
                    <a:pt x="125583" y="83046"/>
                  </a:lnTo>
                  <a:lnTo>
                    <a:pt x="142878" y="124325"/>
                  </a:lnTo>
                  <a:lnTo>
                    <a:pt x="166637" y="164361"/>
                  </a:lnTo>
                  <a:lnTo>
                    <a:pt x="184826" y="198206"/>
                  </a:lnTo>
                  <a:lnTo>
                    <a:pt x="187471" y="214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617"/>
            <p:cNvSpPr/>
            <p:nvPr/>
          </p:nvSpPr>
          <p:spPr>
            <a:xfrm>
              <a:off x="6956272" y="1910990"/>
              <a:ext cx="258813" cy="339222"/>
            </a:xfrm>
            <a:custGeom>
              <a:avLst/>
              <a:gdLst/>
              <a:ahLst/>
              <a:cxnLst/>
              <a:rect l="0" t="0" r="0" b="0"/>
              <a:pathLst>
                <a:path w="258813" h="339222">
                  <a:moveTo>
                    <a:pt x="44602" y="44611"/>
                  </a:moveTo>
                  <a:lnTo>
                    <a:pt x="39863" y="44611"/>
                  </a:lnTo>
                  <a:lnTo>
                    <a:pt x="34889" y="47257"/>
                  </a:lnTo>
                  <a:lnTo>
                    <a:pt x="14792" y="65602"/>
                  </a:lnTo>
                  <a:lnTo>
                    <a:pt x="3913" y="83521"/>
                  </a:lnTo>
                  <a:lnTo>
                    <a:pt x="737" y="97644"/>
                  </a:lnTo>
                  <a:lnTo>
                    <a:pt x="0" y="118994"/>
                  </a:lnTo>
                  <a:lnTo>
                    <a:pt x="977" y="120988"/>
                  </a:lnTo>
                  <a:lnTo>
                    <a:pt x="2620" y="122319"/>
                  </a:lnTo>
                  <a:lnTo>
                    <a:pt x="7093" y="123796"/>
                  </a:lnTo>
                  <a:lnTo>
                    <a:pt x="46352" y="124965"/>
                  </a:lnTo>
                  <a:lnTo>
                    <a:pt x="60886" y="120234"/>
                  </a:lnTo>
                  <a:lnTo>
                    <a:pt x="101239" y="92961"/>
                  </a:lnTo>
                  <a:lnTo>
                    <a:pt x="130747" y="73448"/>
                  </a:lnTo>
                  <a:lnTo>
                    <a:pt x="153340" y="51814"/>
                  </a:lnTo>
                  <a:lnTo>
                    <a:pt x="157423" y="42521"/>
                  </a:lnTo>
                  <a:lnTo>
                    <a:pt x="160229" y="32768"/>
                  </a:lnTo>
                  <a:lnTo>
                    <a:pt x="167470" y="18423"/>
                  </a:lnTo>
                  <a:lnTo>
                    <a:pt x="168185" y="15246"/>
                  </a:lnTo>
                  <a:lnTo>
                    <a:pt x="169655" y="13128"/>
                  </a:lnTo>
                  <a:lnTo>
                    <a:pt x="171627" y="11716"/>
                  </a:lnTo>
                  <a:lnTo>
                    <a:pt x="173934" y="10775"/>
                  </a:lnTo>
                  <a:lnTo>
                    <a:pt x="175473" y="9156"/>
                  </a:lnTo>
                  <a:lnTo>
                    <a:pt x="178538" y="0"/>
                  </a:lnTo>
                  <a:lnTo>
                    <a:pt x="178548" y="20955"/>
                  </a:lnTo>
                  <a:lnTo>
                    <a:pt x="193993" y="62709"/>
                  </a:lnTo>
                  <a:lnTo>
                    <a:pt x="194798" y="68583"/>
                  </a:lnTo>
                  <a:lnTo>
                    <a:pt x="200983" y="80401"/>
                  </a:lnTo>
                  <a:lnTo>
                    <a:pt x="212977" y="100856"/>
                  </a:lnTo>
                  <a:lnTo>
                    <a:pt x="232013" y="144934"/>
                  </a:lnTo>
                  <a:lnTo>
                    <a:pt x="249976" y="189532"/>
                  </a:lnTo>
                  <a:lnTo>
                    <a:pt x="257149" y="218869"/>
                  </a:lnTo>
                  <a:lnTo>
                    <a:pt x="258812" y="261821"/>
                  </a:lnTo>
                  <a:lnTo>
                    <a:pt x="257892" y="278744"/>
                  </a:lnTo>
                  <a:lnTo>
                    <a:pt x="246482" y="301834"/>
                  </a:lnTo>
                  <a:lnTo>
                    <a:pt x="238176" y="310406"/>
                  </a:lnTo>
                  <a:lnTo>
                    <a:pt x="209919" y="327109"/>
                  </a:lnTo>
                  <a:lnTo>
                    <a:pt x="186189" y="335241"/>
                  </a:lnTo>
                  <a:lnTo>
                    <a:pt x="142660" y="338758"/>
                  </a:lnTo>
                  <a:lnTo>
                    <a:pt x="98159" y="339221"/>
                  </a:lnTo>
                  <a:lnTo>
                    <a:pt x="59666" y="338290"/>
                  </a:lnTo>
                  <a:lnTo>
                    <a:pt x="22897" y="330196"/>
                  </a:lnTo>
                  <a:lnTo>
                    <a:pt x="8883" y="3214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SMARTInkShape-Group101"/>
          <p:cNvGrpSpPr/>
          <p:nvPr/>
        </p:nvGrpSpPr>
        <p:grpSpPr>
          <a:xfrm>
            <a:off x="7233169" y="1509520"/>
            <a:ext cx="1124605" cy="312137"/>
            <a:chOff x="7233169" y="1509520"/>
            <a:chExt cx="1124605" cy="312137"/>
          </a:xfrm>
        </p:grpSpPr>
        <p:sp>
          <p:nvSpPr>
            <p:cNvPr id="265" name="SMARTInkShape-618"/>
            <p:cNvSpPr/>
            <p:nvPr/>
          </p:nvSpPr>
          <p:spPr>
            <a:xfrm>
              <a:off x="8045648" y="1518047"/>
              <a:ext cx="312126" cy="303610"/>
            </a:xfrm>
            <a:custGeom>
              <a:avLst/>
              <a:gdLst/>
              <a:ahLst/>
              <a:cxnLst/>
              <a:rect l="0" t="0" r="0" b="0"/>
              <a:pathLst>
                <a:path w="312126" h="303610">
                  <a:moveTo>
                    <a:pt x="0" y="0"/>
                  </a:moveTo>
                  <a:lnTo>
                    <a:pt x="40138" y="0"/>
                  </a:lnTo>
                  <a:lnTo>
                    <a:pt x="80949" y="0"/>
                  </a:lnTo>
                  <a:lnTo>
                    <a:pt x="125092" y="0"/>
                  </a:lnTo>
                  <a:lnTo>
                    <a:pt x="169675" y="0"/>
                  </a:lnTo>
                  <a:lnTo>
                    <a:pt x="209574" y="0"/>
                  </a:lnTo>
                  <a:lnTo>
                    <a:pt x="247937" y="0"/>
                  </a:lnTo>
                  <a:lnTo>
                    <a:pt x="260015" y="992"/>
                  </a:lnTo>
                  <a:lnTo>
                    <a:pt x="282343" y="8102"/>
                  </a:lnTo>
                  <a:lnTo>
                    <a:pt x="307823" y="8920"/>
                  </a:lnTo>
                  <a:lnTo>
                    <a:pt x="309395" y="9915"/>
                  </a:lnTo>
                  <a:lnTo>
                    <a:pt x="310443" y="11571"/>
                  </a:lnTo>
                  <a:lnTo>
                    <a:pt x="312125" y="16617"/>
                  </a:lnTo>
                  <a:lnTo>
                    <a:pt x="305417" y="27409"/>
                  </a:lnTo>
                  <a:lnTo>
                    <a:pt x="299226" y="43558"/>
                  </a:lnTo>
                  <a:lnTo>
                    <a:pt x="279714" y="83454"/>
                  </a:lnTo>
                  <a:lnTo>
                    <a:pt x="258956" y="125022"/>
                  </a:lnTo>
                  <a:lnTo>
                    <a:pt x="236679" y="167803"/>
                  </a:lnTo>
                  <a:lnTo>
                    <a:pt x="222854" y="207865"/>
                  </a:lnTo>
                  <a:lnTo>
                    <a:pt x="216000" y="236851"/>
                  </a:lnTo>
                  <a:lnTo>
                    <a:pt x="211889" y="267723"/>
                  </a:lnTo>
                  <a:lnTo>
                    <a:pt x="207311" y="285700"/>
                  </a:lnTo>
                  <a:lnTo>
                    <a:pt x="205382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619"/>
            <p:cNvSpPr/>
            <p:nvPr/>
          </p:nvSpPr>
          <p:spPr>
            <a:xfrm>
              <a:off x="7697390" y="1643062"/>
              <a:ext cx="321470" cy="8931"/>
            </a:xfrm>
            <a:custGeom>
              <a:avLst/>
              <a:gdLst/>
              <a:ahLst/>
              <a:cxnLst/>
              <a:rect l="0" t="0" r="0" b="0"/>
              <a:pathLst>
                <a:path w="321470" h="8931">
                  <a:moveTo>
                    <a:pt x="0" y="8930"/>
                  </a:moveTo>
                  <a:lnTo>
                    <a:pt x="42241" y="8930"/>
                  </a:lnTo>
                  <a:lnTo>
                    <a:pt x="81227" y="8930"/>
                  </a:lnTo>
                  <a:lnTo>
                    <a:pt x="118993" y="7938"/>
                  </a:lnTo>
                  <a:lnTo>
                    <a:pt x="161117" y="1242"/>
                  </a:lnTo>
                  <a:lnTo>
                    <a:pt x="198365" y="164"/>
                  </a:lnTo>
                  <a:lnTo>
                    <a:pt x="235217" y="22"/>
                  </a:lnTo>
                  <a:lnTo>
                    <a:pt x="277896" y="2"/>
                  </a:lnTo>
                  <a:lnTo>
                    <a:pt x="32146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620"/>
            <p:cNvSpPr/>
            <p:nvPr/>
          </p:nvSpPr>
          <p:spPr>
            <a:xfrm>
              <a:off x="7233169" y="1509520"/>
              <a:ext cx="428503" cy="231734"/>
            </a:xfrm>
            <a:custGeom>
              <a:avLst/>
              <a:gdLst/>
              <a:ahLst/>
              <a:cxnLst/>
              <a:rect l="0" t="0" r="0" b="0"/>
              <a:pathLst>
                <a:path w="428503" h="231734">
                  <a:moveTo>
                    <a:pt x="17736" y="35316"/>
                  </a:moveTo>
                  <a:lnTo>
                    <a:pt x="17736" y="30576"/>
                  </a:lnTo>
                  <a:lnTo>
                    <a:pt x="18729" y="29179"/>
                  </a:lnTo>
                  <a:lnTo>
                    <a:pt x="20383" y="28248"/>
                  </a:lnTo>
                  <a:lnTo>
                    <a:pt x="22477" y="27627"/>
                  </a:lnTo>
                  <a:lnTo>
                    <a:pt x="23873" y="26221"/>
                  </a:lnTo>
                  <a:lnTo>
                    <a:pt x="25425" y="22013"/>
                  </a:lnTo>
                  <a:lnTo>
                    <a:pt x="26830" y="20494"/>
                  </a:lnTo>
                  <a:lnTo>
                    <a:pt x="48954" y="11586"/>
                  </a:lnTo>
                  <a:lnTo>
                    <a:pt x="89259" y="1638"/>
                  </a:lnTo>
                  <a:lnTo>
                    <a:pt x="113004" y="0"/>
                  </a:lnTo>
                  <a:lnTo>
                    <a:pt x="122255" y="2422"/>
                  </a:lnTo>
                  <a:lnTo>
                    <a:pt x="130665" y="5813"/>
                  </a:lnTo>
                  <a:lnTo>
                    <a:pt x="170864" y="16109"/>
                  </a:lnTo>
                  <a:lnTo>
                    <a:pt x="190234" y="24319"/>
                  </a:lnTo>
                  <a:lnTo>
                    <a:pt x="226060" y="56162"/>
                  </a:lnTo>
                  <a:lnTo>
                    <a:pt x="229388" y="62110"/>
                  </a:lnTo>
                  <a:lnTo>
                    <a:pt x="240047" y="95012"/>
                  </a:lnTo>
                  <a:lnTo>
                    <a:pt x="240856" y="117309"/>
                  </a:lnTo>
                  <a:lnTo>
                    <a:pt x="231249" y="143078"/>
                  </a:lnTo>
                  <a:lnTo>
                    <a:pt x="211167" y="176491"/>
                  </a:lnTo>
                  <a:lnTo>
                    <a:pt x="202594" y="185042"/>
                  </a:lnTo>
                  <a:lnTo>
                    <a:pt x="161934" y="216850"/>
                  </a:lnTo>
                  <a:lnTo>
                    <a:pt x="122396" y="230372"/>
                  </a:lnTo>
                  <a:lnTo>
                    <a:pt x="78889" y="231733"/>
                  </a:lnTo>
                  <a:lnTo>
                    <a:pt x="58553" y="230770"/>
                  </a:lnTo>
                  <a:lnTo>
                    <a:pt x="30744" y="222674"/>
                  </a:lnTo>
                  <a:lnTo>
                    <a:pt x="17954" y="215935"/>
                  </a:lnTo>
                  <a:lnTo>
                    <a:pt x="14905" y="215260"/>
                  </a:lnTo>
                  <a:lnTo>
                    <a:pt x="12872" y="213818"/>
                  </a:lnTo>
                  <a:lnTo>
                    <a:pt x="11517" y="211864"/>
                  </a:lnTo>
                  <a:lnTo>
                    <a:pt x="10614" y="209569"/>
                  </a:lnTo>
                  <a:lnTo>
                    <a:pt x="9019" y="208039"/>
                  </a:lnTo>
                  <a:lnTo>
                    <a:pt x="4602" y="206340"/>
                  </a:lnTo>
                  <a:lnTo>
                    <a:pt x="3027" y="204894"/>
                  </a:lnTo>
                  <a:lnTo>
                    <a:pt x="1277" y="200642"/>
                  </a:lnTo>
                  <a:lnTo>
                    <a:pt x="0" y="184024"/>
                  </a:lnTo>
                  <a:lnTo>
                    <a:pt x="2578" y="178138"/>
                  </a:lnTo>
                  <a:lnTo>
                    <a:pt x="4654" y="175179"/>
                  </a:lnTo>
                  <a:lnTo>
                    <a:pt x="9608" y="171891"/>
                  </a:lnTo>
                  <a:lnTo>
                    <a:pt x="15116" y="169438"/>
                  </a:lnTo>
                  <a:lnTo>
                    <a:pt x="23795" y="163471"/>
                  </a:lnTo>
                  <a:lnTo>
                    <a:pt x="59935" y="152766"/>
                  </a:lnTo>
                  <a:lnTo>
                    <a:pt x="95174" y="151521"/>
                  </a:lnTo>
                  <a:lnTo>
                    <a:pt x="137794" y="159511"/>
                  </a:lnTo>
                  <a:lnTo>
                    <a:pt x="167681" y="162815"/>
                  </a:lnTo>
                  <a:lnTo>
                    <a:pt x="207743" y="171341"/>
                  </a:lnTo>
                  <a:lnTo>
                    <a:pt x="249342" y="187303"/>
                  </a:lnTo>
                  <a:lnTo>
                    <a:pt x="261563" y="192163"/>
                  </a:lnTo>
                  <a:lnTo>
                    <a:pt x="278608" y="195890"/>
                  </a:lnTo>
                  <a:lnTo>
                    <a:pt x="291375" y="201846"/>
                  </a:lnTo>
                  <a:lnTo>
                    <a:pt x="330438" y="211864"/>
                  </a:lnTo>
                  <a:lnTo>
                    <a:pt x="366010" y="216376"/>
                  </a:lnTo>
                  <a:lnTo>
                    <a:pt x="371957" y="218531"/>
                  </a:lnTo>
                  <a:lnTo>
                    <a:pt x="383858" y="218278"/>
                  </a:lnTo>
                  <a:lnTo>
                    <a:pt x="428502" y="2139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SMARTInkShape-Group102"/>
          <p:cNvGrpSpPr/>
          <p:nvPr/>
        </p:nvGrpSpPr>
        <p:grpSpPr>
          <a:xfrm>
            <a:off x="3804046" y="5715000"/>
            <a:ext cx="426629" cy="213741"/>
            <a:chOff x="3804046" y="5715000"/>
            <a:chExt cx="426629" cy="213741"/>
          </a:xfrm>
        </p:grpSpPr>
        <p:sp>
          <p:nvSpPr>
            <p:cNvPr id="269" name="SMARTInkShape-621"/>
            <p:cNvSpPr/>
            <p:nvPr/>
          </p:nvSpPr>
          <p:spPr>
            <a:xfrm>
              <a:off x="4063007" y="5715000"/>
              <a:ext cx="167668" cy="213741"/>
            </a:xfrm>
            <a:custGeom>
              <a:avLst/>
              <a:gdLst/>
              <a:ahLst/>
              <a:cxnLst/>
              <a:rect l="0" t="0" r="0" b="0"/>
              <a:pathLst>
                <a:path w="167668" h="213741">
                  <a:moveTo>
                    <a:pt x="8930" y="0"/>
                  </a:moveTo>
                  <a:lnTo>
                    <a:pt x="8930" y="42316"/>
                  </a:lnTo>
                  <a:lnTo>
                    <a:pt x="6285" y="81237"/>
                  </a:lnTo>
                  <a:lnTo>
                    <a:pt x="828" y="125129"/>
                  </a:lnTo>
                  <a:lnTo>
                    <a:pt x="110" y="164938"/>
                  </a:lnTo>
                  <a:lnTo>
                    <a:pt x="4" y="207790"/>
                  </a:lnTo>
                  <a:lnTo>
                    <a:pt x="0" y="213740"/>
                  </a:lnTo>
                  <a:lnTo>
                    <a:pt x="4741" y="209402"/>
                  </a:lnTo>
                  <a:lnTo>
                    <a:pt x="7068" y="201878"/>
                  </a:lnTo>
                  <a:lnTo>
                    <a:pt x="11024" y="186485"/>
                  </a:lnTo>
                  <a:lnTo>
                    <a:pt x="15834" y="169357"/>
                  </a:lnTo>
                  <a:lnTo>
                    <a:pt x="24723" y="132728"/>
                  </a:lnTo>
                  <a:lnTo>
                    <a:pt x="38815" y="89137"/>
                  </a:lnTo>
                  <a:lnTo>
                    <a:pt x="51618" y="54538"/>
                  </a:lnTo>
                  <a:lnTo>
                    <a:pt x="73177" y="26095"/>
                  </a:lnTo>
                  <a:lnTo>
                    <a:pt x="87718" y="15558"/>
                  </a:lnTo>
                  <a:lnTo>
                    <a:pt x="99854" y="10894"/>
                  </a:lnTo>
                  <a:lnTo>
                    <a:pt x="126633" y="9101"/>
                  </a:lnTo>
                  <a:lnTo>
                    <a:pt x="133342" y="11652"/>
                  </a:lnTo>
                  <a:lnTo>
                    <a:pt x="150473" y="26115"/>
                  </a:lnTo>
                  <a:lnTo>
                    <a:pt x="156174" y="36742"/>
                  </a:lnTo>
                  <a:lnTo>
                    <a:pt x="167402" y="74173"/>
                  </a:lnTo>
                  <a:lnTo>
                    <a:pt x="167667" y="90512"/>
                  </a:lnTo>
                  <a:lnTo>
                    <a:pt x="161844" y="134105"/>
                  </a:lnTo>
                  <a:lnTo>
                    <a:pt x="153144" y="178056"/>
                  </a:lnTo>
                  <a:lnTo>
                    <a:pt x="151805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622"/>
            <p:cNvSpPr/>
            <p:nvPr/>
          </p:nvSpPr>
          <p:spPr>
            <a:xfrm>
              <a:off x="3884556" y="5725449"/>
              <a:ext cx="158640" cy="193157"/>
            </a:xfrm>
            <a:custGeom>
              <a:avLst/>
              <a:gdLst/>
              <a:ahLst/>
              <a:cxnLst/>
              <a:rect l="0" t="0" r="0" b="0"/>
              <a:pathLst>
                <a:path w="158640" h="193157">
                  <a:moveTo>
                    <a:pt x="26647" y="60988"/>
                  </a:moveTo>
                  <a:lnTo>
                    <a:pt x="21906" y="65728"/>
                  </a:lnTo>
                  <a:lnTo>
                    <a:pt x="19579" y="70701"/>
                  </a:lnTo>
                  <a:lnTo>
                    <a:pt x="5321" y="112125"/>
                  </a:lnTo>
                  <a:lnTo>
                    <a:pt x="937" y="135508"/>
                  </a:lnTo>
                  <a:lnTo>
                    <a:pt x="0" y="160441"/>
                  </a:lnTo>
                  <a:lnTo>
                    <a:pt x="2567" y="167367"/>
                  </a:lnTo>
                  <a:lnTo>
                    <a:pt x="20852" y="188935"/>
                  </a:lnTo>
                  <a:lnTo>
                    <a:pt x="29363" y="192266"/>
                  </a:lnTo>
                  <a:lnTo>
                    <a:pt x="34411" y="193156"/>
                  </a:lnTo>
                  <a:lnTo>
                    <a:pt x="42665" y="191497"/>
                  </a:lnTo>
                  <a:lnTo>
                    <a:pt x="83478" y="169995"/>
                  </a:lnTo>
                  <a:lnTo>
                    <a:pt x="124890" y="132186"/>
                  </a:lnTo>
                  <a:lnTo>
                    <a:pt x="135794" y="119421"/>
                  </a:lnTo>
                  <a:lnTo>
                    <a:pt x="146520" y="96492"/>
                  </a:lnTo>
                  <a:lnTo>
                    <a:pt x="158429" y="52220"/>
                  </a:lnTo>
                  <a:lnTo>
                    <a:pt x="158639" y="41216"/>
                  </a:lnTo>
                  <a:lnTo>
                    <a:pt x="148037" y="18084"/>
                  </a:lnTo>
                  <a:lnTo>
                    <a:pt x="142444" y="12154"/>
                  </a:lnTo>
                  <a:lnTo>
                    <a:pt x="120683" y="1898"/>
                  </a:lnTo>
                  <a:lnTo>
                    <a:pt x="109451" y="0"/>
                  </a:lnTo>
                  <a:lnTo>
                    <a:pt x="97845" y="1801"/>
                  </a:lnTo>
                  <a:lnTo>
                    <a:pt x="56398" y="11823"/>
                  </a:lnTo>
                  <a:lnTo>
                    <a:pt x="26647" y="341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623"/>
            <p:cNvSpPr/>
            <p:nvPr/>
          </p:nvSpPr>
          <p:spPr>
            <a:xfrm>
              <a:off x="3804046" y="5715000"/>
              <a:ext cx="26791" cy="205383"/>
            </a:xfrm>
            <a:custGeom>
              <a:avLst/>
              <a:gdLst/>
              <a:ahLst/>
              <a:cxnLst/>
              <a:rect l="0" t="0" r="0" b="0"/>
              <a:pathLst>
                <a:path w="26791" h="205383">
                  <a:moveTo>
                    <a:pt x="26790" y="0"/>
                  </a:moveTo>
                  <a:lnTo>
                    <a:pt x="26790" y="42240"/>
                  </a:lnTo>
                  <a:lnTo>
                    <a:pt x="19102" y="82181"/>
                  </a:lnTo>
                  <a:lnTo>
                    <a:pt x="15378" y="125254"/>
                  </a:lnTo>
                  <a:lnTo>
                    <a:pt x="8787" y="163559"/>
                  </a:lnTo>
                  <a:lnTo>
                    <a:pt x="0" y="2053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7" name="SMARTInkShape-Group103"/>
          <p:cNvGrpSpPr/>
          <p:nvPr/>
        </p:nvGrpSpPr>
        <p:grpSpPr>
          <a:xfrm>
            <a:off x="3563110" y="4402336"/>
            <a:ext cx="705123" cy="330399"/>
            <a:chOff x="3563110" y="4402336"/>
            <a:chExt cx="705123" cy="330399"/>
          </a:xfrm>
        </p:grpSpPr>
        <p:sp>
          <p:nvSpPr>
            <p:cNvPr id="273" name="SMARTInkShape-624"/>
            <p:cNvSpPr/>
            <p:nvPr/>
          </p:nvSpPr>
          <p:spPr>
            <a:xfrm>
              <a:off x="4009808" y="4527543"/>
              <a:ext cx="258425" cy="129597"/>
            </a:xfrm>
            <a:custGeom>
              <a:avLst/>
              <a:gdLst/>
              <a:ahLst/>
              <a:cxnLst/>
              <a:rect l="0" t="0" r="0" b="0"/>
              <a:pathLst>
                <a:path w="258425" h="129597">
                  <a:moveTo>
                    <a:pt x="26410" y="8738"/>
                  </a:moveTo>
                  <a:lnTo>
                    <a:pt x="26410" y="51055"/>
                  </a:lnTo>
                  <a:lnTo>
                    <a:pt x="25418" y="73358"/>
                  </a:lnTo>
                  <a:lnTo>
                    <a:pt x="19343" y="90992"/>
                  </a:lnTo>
                  <a:lnTo>
                    <a:pt x="17316" y="100858"/>
                  </a:lnTo>
                  <a:lnTo>
                    <a:pt x="10576" y="115276"/>
                  </a:lnTo>
                  <a:lnTo>
                    <a:pt x="8951" y="122938"/>
                  </a:lnTo>
                  <a:lnTo>
                    <a:pt x="3929" y="129005"/>
                  </a:lnTo>
                  <a:lnTo>
                    <a:pt x="2494" y="129596"/>
                  </a:lnTo>
                  <a:lnTo>
                    <a:pt x="1536" y="128998"/>
                  </a:lnTo>
                  <a:lnTo>
                    <a:pt x="472" y="125687"/>
                  </a:lnTo>
                  <a:lnTo>
                    <a:pt x="0" y="120908"/>
                  </a:lnTo>
                  <a:lnTo>
                    <a:pt x="2435" y="115477"/>
                  </a:lnTo>
                  <a:lnTo>
                    <a:pt x="4474" y="112639"/>
                  </a:lnTo>
                  <a:lnTo>
                    <a:pt x="7343" y="99165"/>
                  </a:lnTo>
                  <a:lnTo>
                    <a:pt x="8193" y="87346"/>
                  </a:lnTo>
                  <a:lnTo>
                    <a:pt x="31864" y="43023"/>
                  </a:lnTo>
                  <a:lnTo>
                    <a:pt x="63845" y="7179"/>
                  </a:lnTo>
                  <a:lnTo>
                    <a:pt x="73145" y="3084"/>
                  </a:lnTo>
                  <a:lnTo>
                    <a:pt x="100424" y="0"/>
                  </a:lnTo>
                  <a:lnTo>
                    <a:pt x="106600" y="2539"/>
                  </a:lnTo>
                  <a:lnTo>
                    <a:pt x="109636" y="4606"/>
                  </a:lnTo>
                  <a:lnTo>
                    <a:pt x="111659" y="7967"/>
                  </a:lnTo>
                  <a:lnTo>
                    <a:pt x="123704" y="50361"/>
                  </a:lnTo>
                  <a:lnTo>
                    <a:pt x="124582" y="89276"/>
                  </a:lnTo>
                  <a:lnTo>
                    <a:pt x="124600" y="95172"/>
                  </a:lnTo>
                  <a:lnTo>
                    <a:pt x="123621" y="99103"/>
                  </a:lnTo>
                  <a:lnTo>
                    <a:pt x="121975" y="101724"/>
                  </a:lnTo>
                  <a:lnTo>
                    <a:pt x="119886" y="103470"/>
                  </a:lnTo>
                  <a:lnTo>
                    <a:pt x="117564" y="108057"/>
                  </a:lnTo>
                  <a:lnTo>
                    <a:pt x="116074" y="114346"/>
                  </a:lnTo>
                  <a:lnTo>
                    <a:pt x="115816" y="110695"/>
                  </a:lnTo>
                  <a:lnTo>
                    <a:pt x="118401" y="105977"/>
                  </a:lnTo>
                  <a:lnTo>
                    <a:pt x="121866" y="100573"/>
                  </a:lnTo>
                  <a:lnTo>
                    <a:pt x="129013" y="81330"/>
                  </a:lnTo>
                  <a:lnTo>
                    <a:pt x="163762" y="41373"/>
                  </a:lnTo>
                  <a:lnTo>
                    <a:pt x="193154" y="16440"/>
                  </a:lnTo>
                  <a:lnTo>
                    <a:pt x="206234" y="11020"/>
                  </a:lnTo>
                  <a:lnTo>
                    <a:pt x="233375" y="8938"/>
                  </a:lnTo>
                  <a:lnTo>
                    <a:pt x="240103" y="11473"/>
                  </a:lnTo>
                  <a:lnTo>
                    <a:pt x="252507" y="21184"/>
                  </a:lnTo>
                  <a:lnTo>
                    <a:pt x="255882" y="29483"/>
                  </a:lnTo>
                  <a:lnTo>
                    <a:pt x="258424" y="73179"/>
                  </a:lnTo>
                  <a:lnTo>
                    <a:pt x="257559" y="99225"/>
                  </a:lnTo>
                  <a:lnTo>
                    <a:pt x="249653" y="1158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625"/>
            <p:cNvSpPr/>
            <p:nvPr/>
          </p:nvSpPr>
          <p:spPr>
            <a:xfrm>
              <a:off x="3714750" y="4510898"/>
              <a:ext cx="258829" cy="114644"/>
            </a:xfrm>
            <a:custGeom>
              <a:avLst/>
              <a:gdLst/>
              <a:ahLst/>
              <a:cxnLst/>
              <a:rect l="0" t="0" r="0" b="0"/>
              <a:pathLst>
                <a:path w="258829" h="114644">
                  <a:moveTo>
                    <a:pt x="0" y="16453"/>
                  </a:moveTo>
                  <a:lnTo>
                    <a:pt x="0" y="7892"/>
                  </a:lnTo>
                  <a:lnTo>
                    <a:pt x="42240" y="7527"/>
                  </a:lnTo>
                  <a:lnTo>
                    <a:pt x="84369" y="7523"/>
                  </a:lnTo>
                  <a:lnTo>
                    <a:pt x="126328" y="7523"/>
                  </a:lnTo>
                  <a:lnTo>
                    <a:pt x="170707" y="7523"/>
                  </a:lnTo>
                  <a:lnTo>
                    <a:pt x="178286" y="7523"/>
                  </a:lnTo>
                  <a:lnTo>
                    <a:pt x="178566" y="15212"/>
                  </a:lnTo>
                  <a:lnTo>
                    <a:pt x="177583" y="15626"/>
                  </a:lnTo>
                  <a:lnTo>
                    <a:pt x="173845" y="16086"/>
                  </a:lnTo>
                  <a:lnTo>
                    <a:pt x="172451" y="17200"/>
                  </a:lnTo>
                  <a:lnTo>
                    <a:pt x="165291" y="28850"/>
                  </a:lnTo>
                  <a:lnTo>
                    <a:pt x="139862" y="59902"/>
                  </a:lnTo>
                  <a:lnTo>
                    <a:pt x="135698" y="71771"/>
                  </a:lnTo>
                  <a:lnTo>
                    <a:pt x="133991" y="99765"/>
                  </a:lnTo>
                  <a:lnTo>
                    <a:pt x="134968" y="101760"/>
                  </a:lnTo>
                  <a:lnTo>
                    <a:pt x="136611" y="103090"/>
                  </a:lnTo>
                  <a:lnTo>
                    <a:pt x="141083" y="105560"/>
                  </a:lnTo>
                  <a:lnTo>
                    <a:pt x="146378" y="109965"/>
                  </a:lnTo>
                  <a:lnTo>
                    <a:pt x="154685" y="112585"/>
                  </a:lnTo>
                  <a:lnTo>
                    <a:pt x="198083" y="114643"/>
                  </a:lnTo>
                  <a:lnTo>
                    <a:pt x="212701" y="109928"/>
                  </a:lnTo>
                  <a:lnTo>
                    <a:pt x="239486" y="93688"/>
                  </a:lnTo>
                  <a:lnTo>
                    <a:pt x="243001" y="89771"/>
                  </a:lnTo>
                  <a:lnTo>
                    <a:pt x="256688" y="61647"/>
                  </a:lnTo>
                  <a:lnTo>
                    <a:pt x="258828" y="35558"/>
                  </a:lnTo>
                  <a:lnTo>
                    <a:pt x="256256" y="27259"/>
                  </a:lnTo>
                  <a:lnTo>
                    <a:pt x="246520" y="13848"/>
                  </a:lnTo>
                  <a:lnTo>
                    <a:pt x="240864" y="10334"/>
                  </a:lnTo>
                  <a:lnTo>
                    <a:pt x="212563" y="0"/>
                  </a:lnTo>
                  <a:lnTo>
                    <a:pt x="209178" y="523"/>
                  </a:lnTo>
                  <a:lnTo>
                    <a:pt x="187571" y="9673"/>
                  </a:lnTo>
                  <a:lnTo>
                    <a:pt x="178593" y="1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626"/>
            <p:cNvSpPr/>
            <p:nvPr/>
          </p:nvSpPr>
          <p:spPr>
            <a:xfrm>
              <a:off x="3777257" y="4402336"/>
              <a:ext cx="26790" cy="258961"/>
            </a:xfrm>
            <a:custGeom>
              <a:avLst/>
              <a:gdLst/>
              <a:ahLst/>
              <a:cxnLst/>
              <a:rect l="0" t="0" r="0" b="0"/>
              <a:pathLst>
                <a:path w="26790" h="258961">
                  <a:moveTo>
                    <a:pt x="26789" y="0"/>
                  </a:moveTo>
                  <a:lnTo>
                    <a:pt x="25797" y="31217"/>
                  </a:lnTo>
                  <a:lnTo>
                    <a:pt x="19102" y="59722"/>
                  </a:lnTo>
                  <a:lnTo>
                    <a:pt x="18024" y="99035"/>
                  </a:lnTo>
                  <a:lnTo>
                    <a:pt x="15263" y="125255"/>
                  </a:lnTo>
                  <a:lnTo>
                    <a:pt x="8772" y="169695"/>
                  </a:lnTo>
                  <a:lnTo>
                    <a:pt x="1352" y="209576"/>
                  </a:lnTo>
                  <a:lnTo>
                    <a:pt x="0" y="2589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627"/>
            <p:cNvSpPr/>
            <p:nvPr/>
          </p:nvSpPr>
          <p:spPr>
            <a:xfrm>
              <a:off x="3563110" y="4572120"/>
              <a:ext cx="133746" cy="160615"/>
            </a:xfrm>
            <a:custGeom>
              <a:avLst/>
              <a:gdLst/>
              <a:ahLst/>
              <a:cxnLst/>
              <a:rect l="0" t="0" r="0" b="0"/>
              <a:pathLst>
                <a:path w="133746" h="160615">
                  <a:moveTo>
                    <a:pt x="124851" y="53458"/>
                  </a:moveTo>
                  <a:lnTo>
                    <a:pt x="116030" y="53458"/>
                  </a:lnTo>
                  <a:lnTo>
                    <a:pt x="115924" y="32467"/>
                  </a:lnTo>
                  <a:lnTo>
                    <a:pt x="113276" y="26600"/>
                  </a:lnTo>
                  <a:lnTo>
                    <a:pt x="108233" y="19489"/>
                  </a:lnTo>
                  <a:lnTo>
                    <a:pt x="107359" y="13518"/>
                  </a:lnTo>
                  <a:lnTo>
                    <a:pt x="106245" y="11947"/>
                  </a:lnTo>
                  <a:lnTo>
                    <a:pt x="104510" y="10901"/>
                  </a:lnTo>
                  <a:lnTo>
                    <a:pt x="102360" y="10204"/>
                  </a:lnTo>
                  <a:lnTo>
                    <a:pt x="100927" y="8747"/>
                  </a:lnTo>
                  <a:lnTo>
                    <a:pt x="99335" y="4483"/>
                  </a:lnTo>
                  <a:lnTo>
                    <a:pt x="97918" y="2948"/>
                  </a:lnTo>
                  <a:lnTo>
                    <a:pt x="93699" y="1244"/>
                  </a:lnTo>
                  <a:lnTo>
                    <a:pt x="77104" y="0"/>
                  </a:lnTo>
                  <a:lnTo>
                    <a:pt x="71219" y="2579"/>
                  </a:lnTo>
                  <a:lnTo>
                    <a:pt x="50433" y="20874"/>
                  </a:lnTo>
                  <a:lnTo>
                    <a:pt x="19556" y="65273"/>
                  </a:lnTo>
                  <a:lnTo>
                    <a:pt x="1708" y="107895"/>
                  </a:lnTo>
                  <a:lnTo>
                    <a:pt x="0" y="135374"/>
                  </a:lnTo>
                  <a:lnTo>
                    <a:pt x="2554" y="142121"/>
                  </a:lnTo>
                  <a:lnTo>
                    <a:pt x="6004" y="148426"/>
                  </a:lnTo>
                  <a:lnTo>
                    <a:pt x="7538" y="154535"/>
                  </a:lnTo>
                  <a:lnTo>
                    <a:pt x="8939" y="155569"/>
                  </a:lnTo>
                  <a:lnTo>
                    <a:pt x="10865" y="155266"/>
                  </a:lnTo>
                  <a:lnTo>
                    <a:pt x="13142" y="154073"/>
                  </a:lnTo>
                  <a:lnTo>
                    <a:pt x="33876" y="149353"/>
                  </a:lnTo>
                  <a:lnTo>
                    <a:pt x="56353" y="135503"/>
                  </a:lnTo>
                  <a:lnTo>
                    <a:pt x="87802" y="91986"/>
                  </a:lnTo>
                  <a:lnTo>
                    <a:pt x="111700" y="56609"/>
                  </a:lnTo>
                  <a:lnTo>
                    <a:pt x="117733" y="37690"/>
                  </a:lnTo>
                  <a:lnTo>
                    <a:pt x="121688" y="30575"/>
                  </a:lnTo>
                  <a:lnTo>
                    <a:pt x="123445" y="24105"/>
                  </a:lnTo>
                  <a:lnTo>
                    <a:pt x="124906" y="21983"/>
                  </a:lnTo>
                  <a:lnTo>
                    <a:pt x="126872" y="20569"/>
                  </a:lnTo>
                  <a:lnTo>
                    <a:pt x="133376" y="17905"/>
                  </a:lnTo>
                  <a:lnTo>
                    <a:pt x="133745" y="30182"/>
                  </a:lnTo>
                  <a:lnTo>
                    <a:pt x="131119" y="35837"/>
                  </a:lnTo>
                  <a:lnTo>
                    <a:pt x="129029" y="38734"/>
                  </a:lnTo>
                  <a:lnTo>
                    <a:pt x="126089" y="52292"/>
                  </a:lnTo>
                  <a:lnTo>
                    <a:pt x="124883" y="96418"/>
                  </a:lnTo>
                  <a:lnTo>
                    <a:pt x="124851" y="139452"/>
                  </a:lnTo>
                  <a:lnTo>
                    <a:pt x="124851" y="1606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SMARTInkShape-Group104"/>
          <p:cNvGrpSpPr/>
          <p:nvPr/>
        </p:nvGrpSpPr>
        <p:grpSpPr>
          <a:xfrm>
            <a:off x="5652492" y="5500799"/>
            <a:ext cx="562571" cy="937506"/>
            <a:chOff x="5652492" y="5500799"/>
            <a:chExt cx="562571" cy="937506"/>
          </a:xfrm>
        </p:grpSpPr>
        <p:sp>
          <p:nvSpPr>
            <p:cNvPr id="278" name="SMARTInkShape-628"/>
            <p:cNvSpPr/>
            <p:nvPr/>
          </p:nvSpPr>
          <p:spPr>
            <a:xfrm>
              <a:off x="6072722" y="5500799"/>
              <a:ext cx="142341" cy="205256"/>
            </a:xfrm>
            <a:custGeom>
              <a:avLst/>
              <a:gdLst/>
              <a:ahLst/>
              <a:cxnLst/>
              <a:rect l="0" t="0" r="0" b="0"/>
              <a:pathLst>
                <a:path w="142341" h="205256">
                  <a:moveTo>
                    <a:pt x="26254" y="17748"/>
                  </a:moveTo>
                  <a:lnTo>
                    <a:pt x="26254" y="13007"/>
                  </a:lnTo>
                  <a:lnTo>
                    <a:pt x="27246" y="11611"/>
                  </a:lnTo>
                  <a:lnTo>
                    <a:pt x="28901" y="10680"/>
                  </a:lnTo>
                  <a:lnTo>
                    <a:pt x="41486" y="8071"/>
                  </a:lnTo>
                  <a:lnTo>
                    <a:pt x="50171" y="2753"/>
                  </a:lnTo>
                  <a:lnTo>
                    <a:pt x="61993" y="455"/>
                  </a:lnTo>
                  <a:lnTo>
                    <a:pt x="73883" y="0"/>
                  </a:lnTo>
                  <a:lnTo>
                    <a:pt x="79834" y="2583"/>
                  </a:lnTo>
                  <a:lnTo>
                    <a:pt x="85786" y="6047"/>
                  </a:lnTo>
                  <a:lnTo>
                    <a:pt x="95928" y="8454"/>
                  </a:lnTo>
                  <a:lnTo>
                    <a:pt x="101910" y="13450"/>
                  </a:lnTo>
                  <a:lnTo>
                    <a:pt x="104528" y="18483"/>
                  </a:lnTo>
                  <a:lnTo>
                    <a:pt x="106438" y="35671"/>
                  </a:lnTo>
                  <a:lnTo>
                    <a:pt x="106499" y="38626"/>
                  </a:lnTo>
                  <a:lnTo>
                    <a:pt x="96528" y="74653"/>
                  </a:lnTo>
                  <a:lnTo>
                    <a:pt x="71270" y="115995"/>
                  </a:lnTo>
                  <a:lnTo>
                    <a:pt x="59436" y="133840"/>
                  </a:lnTo>
                  <a:lnTo>
                    <a:pt x="43362" y="149048"/>
                  </a:lnTo>
                  <a:lnTo>
                    <a:pt x="32865" y="157462"/>
                  </a:lnTo>
                  <a:lnTo>
                    <a:pt x="1271" y="194455"/>
                  </a:lnTo>
                  <a:lnTo>
                    <a:pt x="267" y="198148"/>
                  </a:lnTo>
                  <a:lnTo>
                    <a:pt x="0" y="200523"/>
                  </a:lnTo>
                  <a:lnTo>
                    <a:pt x="814" y="202107"/>
                  </a:lnTo>
                  <a:lnTo>
                    <a:pt x="2349" y="203160"/>
                  </a:lnTo>
                  <a:lnTo>
                    <a:pt x="9249" y="204645"/>
                  </a:lnTo>
                  <a:lnTo>
                    <a:pt x="53298" y="205255"/>
                  </a:lnTo>
                  <a:lnTo>
                    <a:pt x="82842" y="204276"/>
                  </a:lnTo>
                  <a:lnTo>
                    <a:pt x="118007" y="196709"/>
                  </a:lnTo>
                  <a:lnTo>
                    <a:pt x="142340" y="196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629"/>
            <p:cNvSpPr/>
            <p:nvPr/>
          </p:nvSpPr>
          <p:spPr>
            <a:xfrm>
              <a:off x="5938242" y="5589984"/>
              <a:ext cx="89298" cy="8931"/>
            </a:xfrm>
            <a:custGeom>
              <a:avLst/>
              <a:gdLst/>
              <a:ahLst/>
              <a:cxnLst/>
              <a:rect l="0" t="0" r="0" b="0"/>
              <a:pathLst>
                <a:path w="89298" h="8931">
                  <a:moveTo>
                    <a:pt x="0" y="8930"/>
                  </a:moveTo>
                  <a:lnTo>
                    <a:pt x="7688" y="8930"/>
                  </a:lnTo>
                  <a:lnTo>
                    <a:pt x="28938" y="1242"/>
                  </a:lnTo>
                  <a:lnTo>
                    <a:pt x="71988" y="2"/>
                  </a:lnTo>
                  <a:lnTo>
                    <a:pt x="79876" y="0"/>
                  </a:lnTo>
                  <a:lnTo>
                    <a:pt x="89297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630"/>
            <p:cNvSpPr/>
            <p:nvPr/>
          </p:nvSpPr>
          <p:spPr>
            <a:xfrm>
              <a:off x="5652492" y="5574024"/>
              <a:ext cx="285638" cy="864281"/>
            </a:xfrm>
            <a:custGeom>
              <a:avLst/>
              <a:gdLst/>
              <a:ahLst/>
              <a:cxnLst/>
              <a:rect l="0" t="0" r="0" b="0"/>
              <a:pathLst>
                <a:path w="285638" h="864281">
                  <a:moveTo>
                    <a:pt x="26789" y="42749"/>
                  </a:moveTo>
                  <a:lnTo>
                    <a:pt x="26789" y="35061"/>
                  </a:lnTo>
                  <a:lnTo>
                    <a:pt x="31529" y="29447"/>
                  </a:lnTo>
                  <a:lnTo>
                    <a:pt x="36502" y="26916"/>
                  </a:lnTo>
                  <a:lnTo>
                    <a:pt x="39218" y="26240"/>
                  </a:lnTo>
                  <a:lnTo>
                    <a:pt x="51697" y="19019"/>
                  </a:lnTo>
                  <a:lnTo>
                    <a:pt x="89838" y="10091"/>
                  </a:lnTo>
                  <a:lnTo>
                    <a:pt x="133803" y="142"/>
                  </a:lnTo>
                  <a:lnTo>
                    <a:pt x="144796" y="0"/>
                  </a:lnTo>
                  <a:lnTo>
                    <a:pt x="176495" y="9178"/>
                  </a:lnTo>
                  <a:lnTo>
                    <a:pt x="183615" y="12945"/>
                  </a:lnTo>
                  <a:lnTo>
                    <a:pt x="193200" y="16058"/>
                  </a:lnTo>
                  <a:lnTo>
                    <a:pt x="208324" y="28271"/>
                  </a:lnTo>
                  <a:lnTo>
                    <a:pt x="211651" y="34000"/>
                  </a:lnTo>
                  <a:lnTo>
                    <a:pt x="221954" y="76017"/>
                  </a:lnTo>
                  <a:lnTo>
                    <a:pt x="230818" y="115997"/>
                  </a:lnTo>
                  <a:lnTo>
                    <a:pt x="230912" y="144126"/>
                  </a:lnTo>
                  <a:lnTo>
                    <a:pt x="224047" y="188694"/>
                  </a:lnTo>
                  <a:lnTo>
                    <a:pt x="223348" y="230677"/>
                  </a:lnTo>
                  <a:lnTo>
                    <a:pt x="220610" y="274974"/>
                  </a:lnTo>
                  <a:lnTo>
                    <a:pt x="215142" y="319577"/>
                  </a:lnTo>
                  <a:lnTo>
                    <a:pt x="214421" y="364218"/>
                  </a:lnTo>
                  <a:lnTo>
                    <a:pt x="214327" y="408865"/>
                  </a:lnTo>
                  <a:lnTo>
                    <a:pt x="214314" y="447378"/>
                  </a:lnTo>
                  <a:lnTo>
                    <a:pt x="214312" y="489602"/>
                  </a:lnTo>
                  <a:lnTo>
                    <a:pt x="215304" y="524033"/>
                  </a:lnTo>
                  <a:lnTo>
                    <a:pt x="222001" y="561922"/>
                  </a:lnTo>
                  <a:lnTo>
                    <a:pt x="230822" y="601930"/>
                  </a:lnTo>
                  <a:lnTo>
                    <a:pt x="239742" y="645713"/>
                  </a:lnTo>
                  <a:lnTo>
                    <a:pt x="253411" y="687338"/>
                  </a:lnTo>
                  <a:lnTo>
                    <a:pt x="260876" y="718193"/>
                  </a:lnTo>
                  <a:lnTo>
                    <a:pt x="273104" y="742002"/>
                  </a:lnTo>
                  <a:lnTo>
                    <a:pt x="276086" y="759135"/>
                  </a:lnTo>
                  <a:lnTo>
                    <a:pt x="277486" y="768932"/>
                  </a:lnTo>
                  <a:lnTo>
                    <a:pt x="284466" y="786485"/>
                  </a:lnTo>
                  <a:lnTo>
                    <a:pt x="285637" y="804713"/>
                  </a:lnTo>
                  <a:lnTo>
                    <a:pt x="283054" y="810686"/>
                  </a:lnTo>
                  <a:lnTo>
                    <a:pt x="278050" y="817865"/>
                  </a:lnTo>
                  <a:lnTo>
                    <a:pt x="276071" y="826412"/>
                  </a:lnTo>
                  <a:lnTo>
                    <a:pt x="272188" y="831906"/>
                  </a:lnTo>
                  <a:lnTo>
                    <a:pt x="267155" y="835008"/>
                  </a:lnTo>
                  <a:lnTo>
                    <a:pt x="261611" y="837380"/>
                  </a:lnTo>
                  <a:lnTo>
                    <a:pt x="252911" y="843301"/>
                  </a:lnTo>
                  <a:lnTo>
                    <a:pt x="216763" y="853988"/>
                  </a:lnTo>
                  <a:lnTo>
                    <a:pt x="172259" y="855315"/>
                  </a:lnTo>
                  <a:lnTo>
                    <a:pt x="129954" y="863451"/>
                  </a:lnTo>
                  <a:lnTo>
                    <a:pt x="87145" y="864207"/>
                  </a:lnTo>
                  <a:lnTo>
                    <a:pt x="43467" y="864279"/>
                  </a:lnTo>
                  <a:lnTo>
                    <a:pt x="10708" y="864280"/>
                  </a:lnTo>
                  <a:lnTo>
                    <a:pt x="0" y="8553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2" name="SMARTInkShape-631"/>
          <p:cNvSpPr/>
          <p:nvPr/>
        </p:nvSpPr>
        <p:spPr>
          <a:xfrm>
            <a:off x="4822064" y="5554266"/>
            <a:ext cx="258929" cy="892956"/>
          </a:xfrm>
          <a:custGeom>
            <a:avLst/>
            <a:gdLst/>
            <a:ahLst/>
            <a:cxnLst/>
            <a:rect l="0" t="0" r="0" b="0"/>
            <a:pathLst>
              <a:path w="258929" h="892956">
                <a:moveTo>
                  <a:pt x="160702" y="17859"/>
                </a:moveTo>
                <a:lnTo>
                  <a:pt x="155961" y="17859"/>
                </a:lnTo>
                <a:lnTo>
                  <a:pt x="154564" y="16867"/>
                </a:lnTo>
                <a:lnTo>
                  <a:pt x="153634" y="15213"/>
                </a:lnTo>
                <a:lnTo>
                  <a:pt x="153013" y="13119"/>
                </a:lnTo>
                <a:lnTo>
                  <a:pt x="151606" y="11722"/>
                </a:lnTo>
                <a:lnTo>
                  <a:pt x="126239" y="1910"/>
                </a:lnTo>
                <a:lnTo>
                  <a:pt x="85988" y="74"/>
                </a:lnTo>
                <a:lnTo>
                  <a:pt x="41796" y="1"/>
                </a:lnTo>
                <a:lnTo>
                  <a:pt x="19713" y="0"/>
                </a:lnTo>
                <a:lnTo>
                  <a:pt x="10303" y="7688"/>
                </a:lnTo>
                <a:lnTo>
                  <a:pt x="9522" y="11023"/>
                </a:lnTo>
                <a:lnTo>
                  <a:pt x="8900" y="46503"/>
                </a:lnTo>
                <a:lnTo>
                  <a:pt x="17275" y="89484"/>
                </a:lnTo>
                <a:lnTo>
                  <a:pt x="17778" y="132099"/>
                </a:lnTo>
                <a:lnTo>
                  <a:pt x="20458" y="153903"/>
                </a:lnTo>
                <a:lnTo>
                  <a:pt x="25927" y="196730"/>
                </a:lnTo>
                <a:lnTo>
                  <a:pt x="26647" y="241137"/>
                </a:lnTo>
                <a:lnTo>
                  <a:pt x="26733" y="283956"/>
                </a:lnTo>
                <a:lnTo>
                  <a:pt x="26750" y="318842"/>
                </a:lnTo>
                <a:lnTo>
                  <a:pt x="26755" y="353322"/>
                </a:lnTo>
                <a:lnTo>
                  <a:pt x="29401" y="394788"/>
                </a:lnTo>
                <a:lnTo>
                  <a:pt x="33824" y="429182"/>
                </a:lnTo>
                <a:lnTo>
                  <a:pt x="35134" y="464509"/>
                </a:lnTo>
                <a:lnTo>
                  <a:pt x="35576" y="507261"/>
                </a:lnTo>
                <a:lnTo>
                  <a:pt x="35664" y="551497"/>
                </a:lnTo>
                <a:lnTo>
                  <a:pt x="35679" y="586629"/>
                </a:lnTo>
                <a:lnTo>
                  <a:pt x="34692" y="621182"/>
                </a:lnTo>
                <a:lnTo>
                  <a:pt x="28617" y="662672"/>
                </a:lnTo>
                <a:lnTo>
                  <a:pt x="27123" y="704051"/>
                </a:lnTo>
                <a:lnTo>
                  <a:pt x="19737" y="747264"/>
                </a:lnTo>
                <a:lnTo>
                  <a:pt x="11941" y="785623"/>
                </a:lnTo>
                <a:lnTo>
                  <a:pt x="6429" y="823207"/>
                </a:lnTo>
                <a:lnTo>
                  <a:pt x="1243" y="840934"/>
                </a:lnTo>
                <a:lnTo>
                  <a:pt x="0" y="872940"/>
                </a:lnTo>
                <a:lnTo>
                  <a:pt x="7039" y="884537"/>
                </a:lnTo>
                <a:lnTo>
                  <a:pt x="7658" y="887347"/>
                </a:lnTo>
                <a:lnTo>
                  <a:pt x="9063" y="889220"/>
                </a:lnTo>
                <a:lnTo>
                  <a:pt x="13270" y="891303"/>
                </a:lnTo>
                <a:lnTo>
                  <a:pt x="55291" y="892955"/>
                </a:lnTo>
                <a:lnTo>
                  <a:pt x="92518" y="891975"/>
                </a:lnTo>
                <a:lnTo>
                  <a:pt x="127983" y="884866"/>
                </a:lnTo>
                <a:lnTo>
                  <a:pt x="145825" y="883291"/>
                </a:lnTo>
                <a:lnTo>
                  <a:pt x="181538" y="875957"/>
                </a:lnTo>
                <a:lnTo>
                  <a:pt x="223209" y="875159"/>
                </a:lnTo>
                <a:lnTo>
                  <a:pt x="258928" y="87510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2" name="SMARTInkShape-Group106"/>
          <p:cNvGrpSpPr/>
          <p:nvPr/>
        </p:nvGrpSpPr>
        <p:grpSpPr>
          <a:xfrm>
            <a:off x="5009555" y="5670351"/>
            <a:ext cx="669727" cy="714376"/>
            <a:chOff x="5009555" y="5670351"/>
            <a:chExt cx="669727" cy="714376"/>
          </a:xfrm>
        </p:grpSpPr>
        <p:sp>
          <p:nvSpPr>
            <p:cNvPr id="283" name="SMARTInkShape-632"/>
            <p:cNvSpPr/>
            <p:nvPr/>
          </p:nvSpPr>
          <p:spPr>
            <a:xfrm>
              <a:off x="5018484" y="5893593"/>
              <a:ext cx="62509" cy="62509"/>
            </a:xfrm>
            <a:custGeom>
              <a:avLst/>
              <a:gdLst/>
              <a:ahLst/>
              <a:cxnLst/>
              <a:rect l="0" t="0" r="0" b="0"/>
              <a:pathLst>
                <a:path w="62509" h="62509">
                  <a:moveTo>
                    <a:pt x="62508" y="0"/>
                  </a:moveTo>
                  <a:lnTo>
                    <a:pt x="57769" y="0"/>
                  </a:lnTo>
                  <a:lnTo>
                    <a:pt x="56371" y="993"/>
                  </a:lnTo>
                  <a:lnTo>
                    <a:pt x="55440" y="2646"/>
                  </a:lnTo>
                  <a:lnTo>
                    <a:pt x="54820" y="4740"/>
                  </a:lnTo>
                  <a:lnTo>
                    <a:pt x="46673" y="18092"/>
                  </a:lnTo>
                  <a:lnTo>
                    <a:pt x="45999" y="20991"/>
                  </a:lnTo>
                  <a:lnTo>
                    <a:pt x="44556" y="22925"/>
                  </a:lnTo>
                  <a:lnTo>
                    <a:pt x="42602" y="24213"/>
                  </a:lnTo>
                  <a:lnTo>
                    <a:pt x="37786" y="26636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633"/>
            <p:cNvSpPr/>
            <p:nvPr/>
          </p:nvSpPr>
          <p:spPr>
            <a:xfrm>
              <a:off x="5009555" y="5911453"/>
              <a:ext cx="53579" cy="53579"/>
            </a:xfrm>
            <a:custGeom>
              <a:avLst/>
              <a:gdLst/>
              <a:ahLst/>
              <a:cxnLst/>
              <a:rect l="0" t="0" r="0" b="0"/>
              <a:pathLst>
                <a:path w="53579" h="53579">
                  <a:moveTo>
                    <a:pt x="0" y="0"/>
                  </a:moveTo>
                  <a:lnTo>
                    <a:pt x="0" y="4740"/>
                  </a:lnTo>
                  <a:lnTo>
                    <a:pt x="991" y="6136"/>
                  </a:lnTo>
                  <a:lnTo>
                    <a:pt x="2645" y="7068"/>
                  </a:lnTo>
                  <a:lnTo>
                    <a:pt x="7688" y="8561"/>
                  </a:lnTo>
                  <a:lnTo>
                    <a:pt x="15813" y="14994"/>
                  </a:lnTo>
                  <a:lnTo>
                    <a:pt x="21249" y="16586"/>
                  </a:lnTo>
                  <a:lnTo>
                    <a:pt x="23096" y="18002"/>
                  </a:lnTo>
                  <a:lnTo>
                    <a:pt x="31043" y="30176"/>
                  </a:lnTo>
                  <a:lnTo>
                    <a:pt x="36286" y="33255"/>
                  </a:lnTo>
                  <a:lnTo>
                    <a:pt x="42996" y="35232"/>
                  </a:lnTo>
                  <a:lnTo>
                    <a:pt x="53167" y="44268"/>
                  </a:lnTo>
                  <a:lnTo>
                    <a:pt x="53578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634"/>
            <p:cNvSpPr/>
            <p:nvPr/>
          </p:nvSpPr>
          <p:spPr>
            <a:xfrm>
              <a:off x="5411391" y="6313289"/>
              <a:ext cx="44649" cy="62508"/>
            </a:xfrm>
            <a:custGeom>
              <a:avLst/>
              <a:gdLst/>
              <a:ahLst/>
              <a:cxnLst/>
              <a:rect l="0" t="0" r="0" b="0"/>
              <a:pathLst>
                <a:path w="44649" h="62508">
                  <a:moveTo>
                    <a:pt x="44648" y="0"/>
                  </a:moveTo>
                  <a:lnTo>
                    <a:pt x="36960" y="0"/>
                  </a:lnTo>
                  <a:lnTo>
                    <a:pt x="23398" y="12428"/>
                  </a:lnTo>
                  <a:lnTo>
                    <a:pt x="20320" y="18092"/>
                  </a:lnTo>
                  <a:lnTo>
                    <a:pt x="17190" y="32772"/>
                  </a:lnTo>
                  <a:lnTo>
                    <a:pt x="6854" y="46512"/>
                  </a:lnTo>
                  <a:lnTo>
                    <a:pt x="4569" y="48868"/>
                  </a:lnTo>
                  <a:lnTo>
                    <a:pt x="2031" y="54130"/>
                  </a:lnTo>
                  <a:lnTo>
                    <a:pt x="0" y="625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635"/>
            <p:cNvSpPr/>
            <p:nvPr/>
          </p:nvSpPr>
          <p:spPr>
            <a:xfrm>
              <a:off x="5393531" y="6313289"/>
              <a:ext cx="71439" cy="53579"/>
            </a:xfrm>
            <a:custGeom>
              <a:avLst/>
              <a:gdLst/>
              <a:ahLst/>
              <a:cxnLst/>
              <a:rect l="0" t="0" r="0" b="0"/>
              <a:pathLst>
                <a:path w="71439" h="53579">
                  <a:moveTo>
                    <a:pt x="0" y="0"/>
                  </a:moveTo>
                  <a:lnTo>
                    <a:pt x="0" y="4740"/>
                  </a:lnTo>
                  <a:lnTo>
                    <a:pt x="992" y="6136"/>
                  </a:lnTo>
                  <a:lnTo>
                    <a:pt x="2645" y="7067"/>
                  </a:lnTo>
                  <a:lnTo>
                    <a:pt x="4740" y="7688"/>
                  </a:lnTo>
                  <a:lnTo>
                    <a:pt x="18092" y="18479"/>
                  </a:lnTo>
                  <a:lnTo>
                    <a:pt x="32772" y="31831"/>
                  </a:lnTo>
                  <a:lnTo>
                    <a:pt x="41681" y="34567"/>
                  </a:lnTo>
                  <a:lnTo>
                    <a:pt x="51816" y="35568"/>
                  </a:lnTo>
                  <a:lnTo>
                    <a:pt x="52403" y="36610"/>
                  </a:lnTo>
                  <a:lnTo>
                    <a:pt x="53056" y="40415"/>
                  </a:lnTo>
                  <a:lnTo>
                    <a:pt x="54222" y="41826"/>
                  </a:lnTo>
                  <a:lnTo>
                    <a:pt x="62643" y="45391"/>
                  </a:lnTo>
                  <a:lnTo>
                    <a:pt x="71438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636"/>
            <p:cNvSpPr/>
            <p:nvPr/>
          </p:nvSpPr>
          <p:spPr>
            <a:xfrm>
              <a:off x="5670351" y="6054328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637"/>
            <p:cNvSpPr/>
            <p:nvPr/>
          </p:nvSpPr>
          <p:spPr>
            <a:xfrm>
              <a:off x="5482828" y="5670351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638"/>
            <p:cNvSpPr/>
            <p:nvPr/>
          </p:nvSpPr>
          <p:spPr>
            <a:xfrm>
              <a:off x="5018484" y="6036468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639"/>
            <p:cNvSpPr/>
            <p:nvPr/>
          </p:nvSpPr>
          <p:spPr>
            <a:xfrm>
              <a:off x="5161463" y="5804956"/>
              <a:ext cx="303337" cy="422804"/>
            </a:xfrm>
            <a:custGeom>
              <a:avLst/>
              <a:gdLst/>
              <a:ahLst/>
              <a:cxnLst/>
              <a:rect l="0" t="0" r="0" b="0"/>
              <a:pathLst>
                <a:path w="303337" h="422804">
                  <a:moveTo>
                    <a:pt x="53475" y="70778"/>
                  </a:moveTo>
                  <a:lnTo>
                    <a:pt x="53475" y="75518"/>
                  </a:lnTo>
                  <a:lnTo>
                    <a:pt x="50829" y="80491"/>
                  </a:lnTo>
                  <a:lnTo>
                    <a:pt x="32484" y="113019"/>
                  </a:lnTo>
                  <a:lnTo>
                    <a:pt x="17735" y="152003"/>
                  </a:lnTo>
                  <a:lnTo>
                    <a:pt x="3862" y="195907"/>
                  </a:lnTo>
                  <a:lnTo>
                    <a:pt x="418" y="240457"/>
                  </a:lnTo>
                  <a:lnTo>
                    <a:pt x="0" y="282302"/>
                  </a:lnTo>
                  <a:lnTo>
                    <a:pt x="2562" y="320259"/>
                  </a:lnTo>
                  <a:lnTo>
                    <a:pt x="8026" y="337431"/>
                  </a:lnTo>
                  <a:lnTo>
                    <a:pt x="28577" y="375597"/>
                  </a:lnTo>
                  <a:lnTo>
                    <a:pt x="40424" y="387493"/>
                  </a:lnTo>
                  <a:lnTo>
                    <a:pt x="74760" y="411649"/>
                  </a:lnTo>
                  <a:lnTo>
                    <a:pt x="111693" y="422803"/>
                  </a:lnTo>
                  <a:lnTo>
                    <a:pt x="139957" y="421696"/>
                  </a:lnTo>
                  <a:lnTo>
                    <a:pt x="184403" y="409671"/>
                  </a:lnTo>
                  <a:lnTo>
                    <a:pt x="215377" y="393373"/>
                  </a:lnTo>
                  <a:lnTo>
                    <a:pt x="255461" y="359342"/>
                  </a:lnTo>
                  <a:lnTo>
                    <a:pt x="278619" y="328530"/>
                  </a:lnTo>
                  <a:lnTo>
                    <a:pt x="297018" y="289672"/>
                  </a:lnTo>
                  <a:lnTo>
                    <a:pt x="302224" y="257443"/>
                  </a:lnTo>
                  <a:lnTo>
                    <a:pt x="303336" y="213540"/>
                  </a:lnTo>
                  <a:lnTo>
                    <a:pt x="293770" y="168988"/>
                  </a:lnTo>
                  <a:lnTo>
                    <a:pt x="277770" y="128542"/>
                  </a:lnTo>
                  <a:lnTo>
                    <a:pt x="256742" y="87327"/>
                  </a:lnTo>
                  <a:lnTo>
                    <a:pt x="234950" y="45802"/>
                  </a:lnTo>
                  <a:lnTo>
                    <a:pt x="195016" y="6838"/>
                  </a:lnTo>
                  <a:lnTo>
                    <a:pt x="185504" y="2672"/>
                  </a:lnTo>
                  <a:lnTo>
                    <a:pt x="163229" y="0"/>
                  </a:lnTo>
                  <a:lnTo>
                    <a:pt x="145636" y="4276"/>
                  </a:lnTo>
                  <a:lnTo>
                    <a:pt x="118614" y="17459"/>
                  </a:lnTo>
                  <a:lnTo>
                    <a:pt x="98123" y="350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640"/>
            <p:cNvSpPr/>
            <p:nvPr/>
          </p:nvSpPr>
          <p:spPr>
            <a:xfrm>
              <a:off x="5313274" y="6384726"/>
              <a:ext cx="8821" cy="1"/>
            </a:xfrm>
            <a:custGeom>
              <a:avLst/>
              <a:gdLst/>
              <a:ahLst/>
              <a:cxnLst/>
              <a:rect l="0" t="0" r="0" b="0"/>
              <a:pathLst>
                <a:path w="8821" h="1">
                  <a:moveTo>
                    <a:pt x="882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6" name="SMARTInkShape-Group107"/>
          <p:cNvGrpSpPr/>
          <p:nvPr/>
        </p:nvGrpSpPr>
        <p:grpSpPr>
          <a:xfrm>
            <a:off x="6295429" y="5938242"/>
            <a:ext cx="473265" cy="241102"/>
            <a:chOff x="6295429" y="5938242"/>
            <a:chExt cx="473265" cy="241102"/>
          </a:xfrm>
        </p:grpSpPr>
        <p:sp>
          <p:nvSpPr>
            <p:cNvPr id="293" name="SMARTInkShape-641"/>
            <p:cNvSpPr/>
            <p:nvPr/>
          </p:nvSpPr>
          <p:spPr>
            <a:xfrm>
              <a:off x="6295429" y="5938242"/>
              <a:ext cx="25516" cy="223243"/>
            </a:xfrm>
            <a:custGeom>
              <a:avLst/>
              <a:gdLst/>
              <a:ahLst/>
              <a:cxnLst/>
              <a:rect l="0" t="0" r="0" b="0"/>
              <a:pathLst>
                <a:path w="25516" h="223243">
                  <a:moveTo>
                    <a:pt x="0" y="0"/>
                  </a:moveTo>
                  <a:lnTo>
                    <a:pt x="0" y="4740"/>
                  </a:lnTo>
                  <a:lnTo>
                    <a:pt x="992" y="6136"/>
                  </a:lnTo>
                  <a:lnTo>
                    <a:pt x="2646" y="7068"/>
                  </a:lnTo>
                  <a:lnTo>
                    <a:pt x="4740" y="7688"/>
                  </a:lnTo>
                  <a:lnTo>
                    <a:pt x="6138" y="9094"/>
                  </a:lnTo>
                  <a:lnTo>
                    <a:pt x="7689" y="13302"/>
                  </a:lnTo>
                  <a:lnTo>
                    <a:pt x="11413" y="36686"/>
                  </a:lnTo>
                  <a:lnTo>
                    <a:pt x="15949" y="53865"/>
                  </a:lnTo>
                  <a:lnTo>
                    <a:pt x="18600" y="90511"/>
                  </a:lnTo>
                  <a:lnTo>
                    <a:pt x="25515" y="129365"/>
                  </a:lnTo>
                  <a:lnTo>
                    <a:pt x="19553" y="167590"/>
                  </a:lnTo>
                  <a:lnTo>
                    <a:pt x="17091" y="198164"/>
                  </a:lnTo>
                  <a:lnTo>
                    <a:pt x="8930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642"/>
            <p:cNvSpPr/>
            <p:nvPr/>
          </p:nvSpPr>
          <p:spPr>
            <a:xfrm>
              <a:off x="6599038" y="5942673"/>
              <a:ext cx="169656" cy="236671"/>
            </a:xfrm>
            <a:custGeom>
              <a:avLst/>
              <a:gdLst/>
              <a:ahLst/>
              <a:cxnLst/>
              <a:rect l="0" t="0" r="0" b="0"/>
              <a:pathLst>
                <a:path w="169656" h="236671">
                  <a:moveTo>
                    <a:pt x="0" y="22358"/>
                  </a:moveTo>
                  <a:lnTo>
                    <a:pt x="992" y="45301"/>
                  </a:lnTo>
                  <a:lnTo>
                    <a:pt x="7689" y="73237"/>
                  </a:lnTo>
                  <a:lnTo>
                    <a:pt x="8821" y="116391"/>
                  </a:lnTo>
                  <a:lnTo>
                    <a:pt x="16609" y="160908"/>
                  </a:lnTo>
                  <a:lnTo>
                    <a:pt x="17857" y="200412"/>
                  </a:lnTo>
                  <a:lnTo>
                    <a:pt x="17860" y="158708"/>
                  </a:lnTo>
                  <a:lnTo>
                    <a:pt x="20506" y="119726"/>
                  </a:lnTo>
                  <a:lnTo>
                    <a:pt x="35952" y="76644"/>
                  </a:lnTo>
                  <a:lnTo>
                    <a:pt x="51625" y="41120"/>
                  </a:lnTo>
                  <a:lnTo>
                    <a:pt x="77558" y="11862"/>
                  </a:lnTo>
                  <a:lnTo>
                    <a:pt x="99854" y="727"/>
                  </a:lnTo>
                  <a:lnTo>
                    <a:pt x="103280" y="0"/>
                  </a:lnTo>
                  <a:lnTo>
                    <a:pt x="106557" y="507"/>
                  </a:lnTo>
                  <a:lnTo>
                    <a:pt x="132032" y="13861"/>
                  </a:lnTo>
                  <a:lnTo>
                    <a:pt x="139048" y="20566"/>
                  </a:lnTo>
                  <a:lnTo>
                    <a:pt x="157684" y="53481"/>
                  </a:lnTo>
                  <a:lnTo>
                    <a:pt x="165674" y="77220"/>
                  </a:lnTo>
                  <a:lnTo>
                    <a:pt x="169139" y="120754"/>
                  </a:lnTo>
                  <a:lnTo>
                    <a:pt x="169596" y="158188"/>
                  </a:lnTo>
                  <a:lnTo>
                    <a:pt x="169655" y="200208"/>
                  </a:lnTo>
                  <a:lnTo>
                    <a:pt x="168670" y="219693"/>
                  </a:lnTo>
                  <a:lnTo>
                    <a:pt x="160735" y="2366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643"/>
            <p:cNvSpPr/>
            <p:nvPr/>
          </p:nvSpPr>
          <p:spPr>
            <a:xfrm>
              <a:off x="6393872" y="5947220"/>
              <a:ext cx="151424" cy="187317"/>
            </a:xfrm>
            <a:custGeom>
              <a:avLst/>
              <a:gdLst/>
              <a:ahLst/>
              <a:cxnLst/>
              <a:rect l="0" t="0" r="0" b="0"/>
              <a:pathLst>
                <a:path w="151424" h="187317">
                  <a:moveTo>
                    <a:pt x="44432" y="35669"/>
                  </a:moveTo>
                  <a:lnTo>
                    <a:pt x="36744" y="35669"/>
                  </a:lnTo>
                  <a:lnTo>
                    <a:pt x="36330" y="36662"/>
                  </a:lnTo>
                  <a:lnTo>
                    <a:pt x="35871" y="40410"/>
                  </a:lnTo>
                  <a:lnTo>
                    <a:pt x="33020" y="45384"/>
                  </a:lnTo>
                  <a:lnTo>
                    <a:pt x="23106" y="56660"/>
                  </a:lnTo>
                  <a:lnTo>
                    <a:pt x="20071" y="65174"/>
                  </a:lnTo>
                  <a:lnTo>
                    <a:pt x="17729" y="74580"/>
                  </a:lnTo>
                  <a:lnTo>
                    <a:pt x="3499" y="102087"/>
                  </a:lnTo>
                  <a:lnTo>
                    <a:pt x="0" y="142881"/>
                  </a:lnTo>
                  <a:lnTo>
                    <a:pt x="873" y="153765"/>
                  </a:lnTo>
                  <a:lnTo>
                    <a:pt x="4567" y="161909"/>
                  </a:lnTo>
                  <a:lnTo>
                    <a:pt x="28467" y="181368"/>
                  </a:lnTo>
                  <a:lnTo>
                    <a:pt x="35021" y="184761"/>
                  </a:lnTo>
                  <a:lnTo>
                    <a:pt x="46935" y="186671"/>
                  </a:lnTo>
                  <a:lnTo>
                    <a:pt x="63999" y="187316"/>
                  </a:lnTo>
                  <a:lnTo>
                    <a:pt x="78562" y="182687"/>
                  </a:lnTo>
                  <a:lnTo>
                    <a:pt x="117786" y="149591"/>
                  </a:lnTo>
                  <a:lnTo>
                    <a:pt x="131651" y="133255"/>
                  </a:lnTo>
                  <a:lnTo>
                    <a:pt x="145225" y="109958"/>
                  </a:lnTo>
                  <a:lnTo>
                    <a:pt x="149703" y="92188"/>
                  </a:lnTo>
                  <a:lnTo>
                    <a:pt x="151423" y="56503"/>
                  </a:lnTo>
                  <a:lnTo>
                    <a:pt x="148869" y="47244"/>
                  </a:lnTo>
                  <a:lnTo>
                    <a:pt x="130594" y="16230"/>
                  </a:lnTo>
                  <a:lnTo>
                    <a:pt x="117035" y="6319"/>
                  </a:lnTo>
                  <a:lnTo>
                    <a:pt x="105191" y="1838"/>
                  </a:lnTo>
                  <a:lnTo>
                    <a:pt x="68644" y="0"/>
                  </a:lnTo>
                  <a:lnTo>
                    <a:pt x="62469" y="2620"/>
                  </a:lnTo>
                  <a:lnTo>
                    <a:pt x="33778" y="20944"/>
                  </a:lnTo>
                  <a:lnTo>
                    <a:pt x="23967" y="34504"/>
                  </a:lnTo>
                  <a:lnTo>
                    <a:pt x="17900" y="48743"/>
                  </a:lnTo>
                  <a:lnTo>
                    <a:pt x="15830" y="50338"/>
                  </a:lnTo>
                  <a:lnTo>
                    <a:pt x="8714" y="535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7" name="SMARTInkShape-644"/>
          <p:cNvSpPr/>
          <p:nvPr/>
        </p:nvSpPr>
        <p:spPr>
          <a:xfrm>
            <a:off x="5411426" y="5107781"/>
            <a:ext cx="124981" cy="455369"/>
          </a:xfrm>
          <a:custGeom>
            <a:avLst/>
            <a:gdLst/>
            <a:ahLst/>
            <a:cxnLst/>
            <a:rect l="0" t="0" r="0" b="0"/>
            <a:pathLst>
              <a:path w="124981" h="455369">
                <a:moveTo>
                  <a:pt x="80332" y="0"/>
                </a:moveTo>
                <a:lnTo>
                  <a:pt x="80332" y="42241"/>
                </a:lnTo>
                <a:lnTo>
                  <a:pt x="80332" y="83872"/>
                </a:lnTo>
                <a:lnTo>
                  <a:pt x="80332" y="123943"/>
                </a:lnTo>
                <a:lnTo>
                  <a:pt x="80332" y="166659"/>
                </a:lnTo>
                <a:lnTo>
                  <a:pt x="80332" y="207434"/>
                </a:lnTo>
                <a:lnTo>
                  <a:pt x="82977" y="241710"/>
                </a:lnTo>
                <a:lnTo>
                  <a:pt x="88020" y="284106"/>
                </a:lnTo>
                <a:lnTo>
                  <a:pt x="88023" y="327281"/>
                </a:lnTo>
                <a:lnTo>
                  <a:pt x="81541" y="369896"/>
                </a:lnTo>
                <a:lnTo>
                  <a:pt x="79578" y="394460"/>
                </a:lnTo>
                <a:lnTo>
                  <a:pt x="71779" y="417760"/>
                </a:lnTo>
                <a:lnTo>
                  <a:pt x="70661" y="417412"/>
                </a:lnTo>
                <a:lnTo>
                  <a:pt x="58110" y="406343"/>
                </a:lnTo>
                <a:lnTo>
                  <a:pt x="55572" y="401193"/>
                </a:lnTo>
                <a:lnTo>
                  <a:pt x="49203" y="385062"/>
                </a:lnTo>
                <a:lnTo>
                  <a:pt x="32587" y="363496"/>
                </a:lnTo>
                <a:lnTo>
                  <a:pt x="21769" y="351305"/>
                </a:lnTo>
                <a:lnTo>
                  <a:pt x="15956" y="339342"/>
                </a:lnTo>
                <a:lnTo>
                  <a:pt x="369" y="321883"/>
                </a:lnTo>
                <a:lnTo>
                  <a:pt x="0" y="329193"/>
                </a:lnTo>
                <a:lnTo>
                  <a:pt x="22889" y="363388"/>
                </a:lnTo>
                <a:lnTo>
                  <a:pt x="30984" y="390354"/>
                </a:lnTo>
                <a:lnTo>
                  <a:pt x="59516" y="433656"/>
                </a:lnTo>
                <a:lnTo>
                  <a:pt x="78568" y="453614"/>
                </a:lnTo>
                <a:lnTo>
                  <a:pt x="82194" y="454614"/>
                </a:lnTo>
                <a:lnTo>
                  <a:pt x="88848" y="455368"/>
                </a:lnTo>
                <a:lnTo>
                  <a:pt x="93879" y="450660"/>
                </a:lnTo>
                <a:lnTo>
                  <a:pt x="96275" y="445694"/>
                </a:lnTo>
                <a:lnTo>
                  <a:pt x="109164" y="401583"/>
                </a:lnTo>
                <a:lnTo>
                  <a:pt x="114010" y="383902"/>
                </a:lnTo>
                <a:lnTo>
                  <a:pt x="116135" y="373029"/>
                </a:lnTo>
                <a:lnTo>
                  <a:pt x="124980" y="35718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2" name="SMARTInkShape-Group109"/>
          <p:cNvGrpSpPr/>
          <p:nvPr/>
        </p:nvGrpSpPr>
        <p:grpSpPr>
          <a:xfrm>
            <a:off x="6138583" y="4429125"/>
            <a:ext cx="647901" cy="294680"/>
            <a:chOff x="6138583" y="4429125"/>
            <a:chExt cx="647901" cy="294680"/>
          </a:xfrm>
        </p:grpSpPr>
        <p:sp>
          <p:nvSpPr>
            <p:cNvPr id="298" name="SMARTInkShape-645"/>
            <p:cNvSpPr/>
            <p:nvPr/>
          </p:nvSpPr>
          <p:spPr>
            <a:xfrm>
              <a:off x="6625828" y="4527874"/>
              <a:ext cx="160656" cy="142353"/>
            </a:xfrm>
            <a:custGeom>
              <a:avLst/>
              <a:gdLst/>
              <a:ahLst/>
              <a:cxnLst/>
              <a:rect l="0" t="0" r="0" b="0"/>
              <a:pathLst>
                <a:path w="160656" h="142353">
                  <a:moveTo>
                    <a:pt x="17859" y="53055"/>
                  </a:moveTo>
                  <a:lnTo>
                    <a:pt x="17859" y="82867"/>
                  </a:lnTo>
                  <a:lnTo>
                    <a:pt x="15214" y="88795"/>
                  </a:lnTo>
                  <a:lnTo>
                    <a:pt x="11723" y="94736"/>
                  </a:lnTo>
                  <a:lnTo>
                    <a:pt x="8765" y="103659"/>
                  </a:lnTo>
                  <a:lnTo>
                    <a:pt x="400" y="115041"/>
                  </a:lnTo>
                  <a:lnTo>
                    <a:pt x="0" y="72113"/>
                  </a:lnTo>
                  <a:lnTo>
                    <a:pt x="992" y="50719"/>
                  </a:lnTo>
                  <a:lnTo>
                    <a:pt x="7129" y="39245"/>
                  </a:lnTo>
                  <a:lnTo>
                    <a:pt x="14239" y="29561"/>
                  </a:lnTo>
                  <a:lnTo>
                    <a:pt x="16250" y="23431"/>
                  </a:lnTo>
                  <a:lnTo>
                    <a:pt x="22435" y="17399"/>
                  </a:lnTo>
                  <a:lnTo>
                    <a:pt x="44266" y="2129"/>
                  </a:lnTo>
                  <a:lnTo>
                    <a:pt x="56480" y="0"/>
                  </a:lnTo>
                  <a:lnTo>
                    <a:pt x="62475" y="2355"/>
                  </a:lnTo>
                  <a:lnTo>
                    <a:pt x="65462" y="4372"/>
                  </a:lnTo>
                  <a:lnTo>
                    <a:pt x="67453" y="6709"/>
                  </a:lnTo>
                  <a:lnTo>
                    <a:pt x="78272" y="33409"/>
                  </a:lnTo>
                  <a:lnTo>
                    <a:pt x="80428" y="40355"/>
                  </a:lnTo>
                  <a:lnTo>
                    <a:pt x="86228" y="50836"/>
                  </a:lnTo>
                  <a:lnTo>
                    <a:pt x="89281" y="95008"/>
                  </a:lnTo>
                  <a:lnTo>
                    <a:pt x="89296" y="97656"/>
                  </a:lnTo>
                  <a:lnTo>
                    <a:pt x="89296" y="80531"/>
                  </a:lnTo>
                  <a:lnTo>
                    <a:pt x="91943" y="72543"/>
                  </a:lnTo>
                  <a:lnTo>
                    <a:pt x="95433" y="65686"/>
                  </a:lnTo>
                  <a:lnTo>
                    <a:pt x="98391" y="56247"/>
                  </a:lnTo>
                  <a:lnTo>
                    <a:pt x="119185" y="32228"/>
                  </a:lnTo>
                  <a:lnTo>
                    <a:pt x="125070" y="28916"/>
                  </a:lnTo>
                  <a:lnTo>
                    <a:pt x="141113" y="26422"/>
                  </a:lnTo>
                  <a:lnTo>
                    <a:pt x="147093" y="31053"/>
                  </a:lnTo>
                  <a:lnTo>
                    <a:pt x="149711" y="36001"/>
                  </a:lnTo>
                  <a:lnTo>
                    <a:pt x="150409" y="38709"/>
                  </a:lnTo>
                  <a:lnTo>
                    <a:pt x="157666" y="51177"/>
                  </a:lnTo>
                  <a:lnTo>
                    <a:pt x="160655" y="92684"/>
                  </a:lnTo>
                  <a:lnTo>
                    <a:pt x="159718" y="108895"/>
                  </a:lnTo>
                  <a:lnTo>
                    <a:pt x="153661" y="126409"/>
                  </a:lnTo>
                  <a:lnTo>
                    <a:pt x="151804" y="1423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646"/>
            <p:cNvSpPr/>
            <p:nvPr/>
          </p:nvSpPr>
          <p:spPr>
            <a:xfrm>
              <a:off x="6313289" y="4484112"/>
              <a:ext cx="283975" cy="149871"/>
            </a:xfrm>
            <a:custGeom>
              <a:avLst/>
              <a:gdLst/>
              <a:ahLst/>
              <a:cxnLst/>
              <a:rect l="0" t="0" r="0" b="0"/>
              <a:pathLst>
                <a:path w="283975" h="149871">
                  <a:moveTo>
                    <a:pt x="0" y="16450"/>
                  </a:moveTo>
                  <a:lnTo>
                    <a:pt x="39903" y="16450"/>
                  </a:lnTo>
                  <a:lnTo>
                    <a:pt x="83083" y="16450"/>
                  </a:lnTo>
                  <a:lnTo>
                    <a:pt x="127116" y="13805"/>
                  </a:lnTo>
                  <a:lnTo>
                    <a:pt x="169064" y="8073"/>
                  </a:lnTo>
                  <a:lnTo>
                    <a:pt x="188618" y="7630"/>
                  </a:lnTo>
                  <a:lnTo>
                    <a:pt x="195616" y="10215"/>
                  </a:lnTo>
                  <a:lnTo>
                    <a:pt x="202033" y="13679"/>
                  </a:lnTo>
                  <a:lnTo>
                    <a:pt x="212499" y="16086"/>
                  </a:lnTo>
                  <a:lnTo>
                    <a:pt x="212112" y="17199"/>
                  </a:lnTo>
                  <a:lnTo>
                    <a:pt x="184488" y="46259"/>
                  </a:lnTo>
                  <a:lnTo>
                    <a:pt x="166492" y="59123"/>
                  </a:lnTo>
                  <a:lnTo>
                    <a:pt x="149708" y="77098"/>
                  </a:lnTo>
                  <a:lnTo>
                    <a:pt x="140951" y="84084"/>
                  </a:lnTo>
                  <a:lnTo>
                    <a:pt x="130127" y="104425"/>
                  </a:lnTo>
                  <a:lnTo>
                    <a:pt x="126530" y="116380"/>
                  </a:lnTo>
                  <a:lnTo>
                    <a:pt x="127017" y="119781"/>
                  </a:lnTo>
                  <a:lnTo>
                    <a:pt x="130205" y="126205"/>
                  </a:lnTo>
                  <a:lnTo>
                    <a:pt x="146045" y="144409"/>
                  </a:lnTo>
                  <a:lnTo>
                    <a:pt x="151890" y="147734"/>
                  </a:lnTo>
                  <a:lnTo>
                    <a:pt x="163728" y="149870"/>
                  </a:lnTo>
                  <a:lnTo>
                    <a:pt x="182750" y="143163"/>
                  </a:lnTo>
                  <a:lnTo>
                    <a:pt x="211490" y="129391"/>
                  </a:lnTo>
                  <a:lnTo>
                    <a:pt x="220665" y="120886"/>
                  </a:lnTo>
                  <a:lnTo>
                    <a:pt x="255055" y="76867"/>
                  </a:lnTo>
                  <a:lnTo>
                    <a:pt x="279761" y="36916"/>
                  </a:lnTo>
                  <a:lnTo>
                    <a:pt x="283974" y="24057"/>
                  </a:lnTo>
                  <a:lnTo>
                    <a:pt x="283574" y="20529"/>
                  </a:lnTo>
                  <a:lnTo>
                    <a:pt x="280483" y="13964"/>
                  </a:lnTo>
                  <a:lnTo>
                    <a:pt x="278270" y="11816"/>
                  </a:lnTo>
                  <a:lnTo>
                    <a:pt x="258872" y="704"/>
                  </a:lnTo>
                  <a:lnTo>
                    <a:pt x="255925" y="0"/>
                  </a:lnTo>
                  <a:lnTo>
                    <a:pt x="247359" y="1863"/>
                  </a:lnTo>
                  <a:lnTo>
                    <a:pt x="205382" y="16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647"/>
            <p:cNvSpPr/>
            <p:nvPr/>
          </p:nvSpPr>
          <p:spPr>
            <a:xfrm>
              <a:off x="6366867" y="4429125"/>
              <a:ext cx="17860" cy="223243"/>
            </a:xfrm>
            <a:custGeom>
              <a:avLst/>
              <a:gdLst/>
              <a:ahLst/>
              <a:cxnLst/>
              <a:rect l="0" t="0" r="0" b="0"/>
              <a:pathLst>
                <a:path w="17860" h="223243">
                  <a:moveTo>
                    <a:pt x="0" y="0"/>
                  </a:moveTo>
                  <a:lnTo>
                    <a:pt x="992" y="37181"/>
                  </a:lnTo>
                  <a:lnTo>
                    <a:pt x="8102" y="80418"/>
                  </a:lnTo>
                  <a:lnTo>
                    <a:pt x="8820" y="117464"/>
                  </a:lnTo>
                  <a:lnTo>
                    <a:pt x="11561" y="158269"/>
                  </a:lnTo>
                  <a:lnTo>
                    <a:pt x="17030" y="189183"/>
                  </a:lnTo>
                  <a:lnTo>
                    <a:pt x="17859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648"/>
            <p:cNvSpPr/>
            <p:nvPr/>
          </p:nvSpPr>
          <p:spPr>
            <a:xfrm>
              <a:off x="6138583" y="4518845"/>
              <a:ext cx="147918" cy="204960"/>
            </a:xfrm>
            <a:custGeom>
              <a:avLst/>
              <a:gdLst/>
              <a:ahLst/>
              <a:cxnLst/>
              <a:rect l="0" t="0" r="0" b="0"/>
              <a:pathLst>
                <a:path w="147918" h="204960">
                  <a:moveTo>
                    <a:pt x="85409" y="133522"/>
                  </a:moveTo>
                  <a:lnTo>
                    <a:pt x="85409" y="112273"/>
                  </a:lnTo>
                  <a:lnTo>
                    <a:pt x="88054" y="106549"/>
                  </a:lnTo>
                  <a:lnTo>
                    <a:pt x="90149" y="103634"/>
                  </a:lnTo>
                  <a:lnTo>
                    <a:pt x="93097" y="90049"/>
                  </a:lnTo>
                  <a:lnTo>
                    <a:pt x="94325" y="46135"/>
                  </a:lnTo>
                  <a:lnTo>
                    <a:pt x="93340" y="38128"/>
                  </a:lnTo>
                  <a:lnTo>
                    <a:pt x="85243" y="13376"/>
                  </a:lnTo>
                  <a:lnTo>
                    <a:pt x="83314" y="11753"/>
                  </a:lnTo>
                  <a:lnTo>
                    <a:pt x="81036" y="10671"/>
                  </a:lnTo>
                  <a:lnTo>
                    <a:pt x="79517" y="8958"/>
                  </a:lnTo>
                  <a:lnTo>
                    <a:pt x="77829" y="4408"/>
                  </a:lnTo>
                  <a:lnTo>
                    <a:pt x="76387" y="2797"/>
                  </a:lnTo>
                  <a:lnTo>
                    <a:pt x="72139" y="1008"/>
                  </a:lnTo>
                  <a:lnTo>
                    <a:pt x="64169" y="0"/>
                  </a:lnTo>
                  <a:lnTo>
                    <a:pt x="58440" y="2411"/>
                  </a:lnTo>
                  <a:lnTo>
                    <a:pt x="52585" y="5798"/>
                  </a:lnTo>
                  <a:lnTo>
                    <a:pt x="43714" y="8696"/>
                  </a:lnTo>
                  <a:lnTo>
                    <a:pt x="37774" y="12890"/>
                  </a:lnTo>
                  <a:lnTo>
                    <a:pt x="10995" y="51611"/>
                  </a:lnTo>
                  <a:lnTo>
                    <a:pt x="6218" y="80410"/>
                  </a:lnTo>
                  <a:lnTo>
                    <a:pt x="4398" y="99044"/>
                  </a:lnTo>
                  <a:lnTo>
                    <a:pt x="455" y="107615"/>
                  </a:lnTo>
                  <a:lnTo>
                    <a:pt x="0" y="112282"/>
                  </a:lnTo>
                  <a:lnTo>
                    <a:pt x="5461" y="138525"/>
                  </a:lnTo>
                  <a:lnTo>
                    <a:pt x="14643" y="151194"/>
                  </a:lnTo>
                  <a:lnTo>
                    <a:pt x="17395" y="154232"/>
                  </a:lnTo>
                  <a:lnTo>
                    <a:pt x="25746" y="157609"/>
                  </a:lnTo>
                  <a:lnTo>
                    <a:pt x="30751" y="158510"/>
                  </a:lnTo>
                  <a:lnTo>
                    <a:pt x="38957" y="156865"/>
                  </a:lnTo>
                  <a:lnTo>
                    <a:pt x="46905" y="153819"/>
                  </a:lnTo>
                  <a:lnTo>
                    <a:pt x="73920" y="146962"/>
                  </a:lnTo>
                  <a:lnTo>
                    <a:pt x="86744" y="139047"/>
                  </a:lnTo>
                  <a:lnTo>
                    <a:pt x="116556" y="107268"/>
                  </a:lnTo>
                  <a:lnTo>
                    <a:pt x="122419" y="97962"/>
                  </a:lnTo>
                  <a:lnTo>
                    <a:pt x="137613" y="81343"/>
                  </a:lnTo>
                  <a:lnTo>
                    <a:pt x="138580" y="75618"/>
                  </a:lnTo>
                  <a:lnTo>
                    <a:pt x="137723" y="75076"/>
                  </a:lnTo>
                  <a:lnTo>
                    <a:pt x="134126" y="77119"/>
                  </a:lnTo>
                  <a:lnTo>
                    <a:pt x="132769" y="79052"/>
                  </a:lnTo>
                  <a:lnTo>
                    <a:pt x="130415" y="87384"/>
                  </a:lnTo>
                  <a:lnTo>
                    <a:pt x="130067" y="123128"/>
                  </a:lnTo>
                  <a:lnTo>
                    <a:pt x="132707" y="131549"/>
                  </a:lnTo>
                  <a:lnTo>
                    <a:pt x="136196" y="139590"/>
                  </a:lnTo>
                  <a:lnTo>
                    <a:pt x="139907" y="181062"/>
                  </a:lnTo>
                  <a:lnTo>
                    <a:pt x="147917" y="2049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3" name="SMARTInkShape-649"/>
          <p:cNvSpPr/>
          <p:nvPr/>
        </p:nvSpPr>
        <p:spPr>
          <a:xfrm>
            <a:off x="5500688" y="4973836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8" name="SMARTInkShape-Group111"/>
          <p:cNvGrpSpPr/>
          <p:nvPr/>
        </p:nvGrpSpPr>
        <p:grpSpPr>
          <a:xfrm>
            <a:off x="5089922" y="4125515"/>
            <a:ext cx="830461" cy="473275"/>
            <a:chOff x="5089922" y="4125515"/>
            <a:chExt cx="830461" cy="473275"/>
          </a:xfrm>
        </p:grpSpPr>
        <p:sp>
          <p:nvSpPr>
            <p:cNvPr id="304" name="SMARTInkShape-650"/>
            <p:cNvSpPr/>
            <p:nvPr/>
          </p:nvSpPr>
          <p:spPr>
            <a:xfrm>
              <a:off x="5911453" y="4598789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651"/>
            <p:cNvSpPr/>
            <p:nvPr/>
          </p:nvSpPr>
          <p:spPr>
            <a:xfrm>
              <a:off x="5545336" y="4170164"/>
              <a:ext cx="17860" cy="8930"/>
            </a:xfrm>
            <a:custGeom>
              <a:avLst/>
              <a:gdLst/>
              <a:ahLst/>
              <a:cxnLst/>
              <a:rect l="0" t="0" r="0" b="0"/>
              <a:pathLst>
                <a:path w="17860" h="8930">
                  <a:moveTo>
                    <a:pt x="17859" y="8929"/>
                  </a:moveTo>
                  <a:lnTo>
                    <a:pt x="8962" y="3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652"/>
            <p:cNvSpPr/>
            <p:nvPr/>
          </p:nvSpPr>
          <p:spPr>
            <a:xfrm>
              <a:off x="5089922" y="4572000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653"/>
            <p:cNvSpPr/>
            <p:nvPr/>
          </p:nvSpPr>
          <p:spPr>
            <a:xfrm>
              <a:off x="5438180" y="4125515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8929" y="0"/>
                  </a:moveTo>
                  <a:lnTo>
                    <a:pt x="8929" y="8563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9" name="SMARTInkShape-654"/>
          <p:cNvSpPr/>
          <p:nvPr/>
        </p:nvSpPr>
        <p:spPr>
          <a:xfrm>
            <a:off x="5299613" y="4286285"/>
            <a:ext cx="404615" cy="491085"/>
          </a:xfrm>
          <a:custGeom>
            <a:avLst/>
            <a:gdLst/>
            <a:ahLst/>
            <a:cxnLst/>
            <a:rect l="0" t="0" r="0" b="0"/>
            <a:pathLst>
              <a:path w="404615" h="491085">
                <a:moveTo>
                  <a:pt x="49270" y="107121"/>
                </a:moveTo>
                <a:lnTo>
                  <a:pt x="49270" y="114809"/>
                </a:lnTo>
                <a:lnTo>
                  <a:pt x="42140" y="129071"/>
                </a:lnTo>
                <a:lnTo>
                  <a:pt x="35030" y="139312"/>
                </a:lnTo>
                <a:lnTo>
                  <a:pt x="24555" y="170381"/>
                </a:lnTo>
                <a:lnTo>
                  <a:pt x="20449" y="187711"/>
                </a:lnTo>
                <a:lnTo>
                  <a:pt x="15594" y="205413"/>
                </a:lnTo>
                <a:lnTo>
                  <a:pt x="11510" y="223226"/>
                </a:lnTo>
                <a:lnTo>
                  <a:pt x="6662" y="241072"/>
                </a:lnTo>
                <a:lnTo>
                  <a:pt x="2154" y="283853"/>
                </a:lnTo>
                <a:lnTo>
                  <a:pt x="0" y="290427"/>
                </a:lnTo>
                <a:lnTo>
                  <a:pt x="253" y="303022"/>
                </a:lnTo>
                <a:lnTo>
                  <a:pt x="9106" y="345213"/>
                </a:lnTo>
                <a:lnTo>
                  <a:pt x="28522" y="386916"/>
                </a:lnTo>
                <a:lnTo>
                  <a:pt x="43328" y="411943"/>
                </a:lnTo>
                <a:lnTo>
                  <a:pt x="73248" y="442541"/>
                </a:lnTo>
                <a:lnTo>
                  <a:pt x="117853" y="467248"/>
                </a:lnTo>
                <a:lnTo>
                  <a:pt x="159409" y="487127"/>
                </a:lnTo>
                <a:lnTo>
                  <a:pt x="201075" y="490865"/>
                </a:lnTo>
                <a:lnTo>
                  <a:pt x="242746" y="491084"/>
                </a:lnTo>
                <a:lnTo>
                  <a:pt x="278281" y="490104"/>
                </a:lnTo>
                <a:lnTo>
                  <a:pt x="293184" y="483968"/>
                </a:lnTo>
                <a:lnTo>
                  <a:pt x="337592" y="452389"/>
                </a:lnTo>
                <a:lnTo>
                  <a:pt x="349822" y="439501"/>
                </a:lnTo>
                <a:lnTo>
                  <a:pt x="366762" y="413542"/>
                </a:lnTo>
                <a:lnTo>
                  <a:pt x="383012" y="368936"/>
                </a:lnTo>
                <a:lnTo>
                  <a:pt x="395448" y="329807"/>
                </a:lnTo>
                <a:lnTo>
                  <a:pt x="398245" y="301517"/>
                </a:lnTo>
                <a:lnTo>
                  <a:pt x="404541" y="283838"/>
                </a:lnTo>
                <a:lnTo>
                  <a:pt x="404614" y="272975"/>
                </a:lnTo>
                <a:lnTo>
                  <a:pt x="395384" y="232087"/>
                </a:lnTo>
                <a:lnTo>
                  <a:pt x="382725" y="192612"/>
                </a:lnTo>
                <a:lnTo>
                  <a:pt x="375329" y="163566"/>
                </a:lnTo>
                <a:lnTo>
                  <a:pt x="364516" y="146970"/>
                </a:lnTo>
                <a:lnTo>
                  <a:pt x="332040" y="104526"/>
                </a:lnTo>
                <a:lnTo>
                  <a:pt x="328734" y="95715"/>
                </a:lnTo>
                <a:lnTo>
                  <a:pt x="327853" y="90587"/>
                </a:lnTo>
                <a:lnTo>
                  <a:pt x="325281" y="86177"/>
                </a:lnTo>
                <a:lnTo>
                  <a:pt x="292528" y="56594"/>
                </a:lnTo>
                <a:lnTo>
                  <a:pt x="251742" y="29732"/>
                </a:lnTo>
                <a:lnTo>
                  <a:pt x="240671" y="21794"/>
                </a:lnTo>
                <a:lnTo>
                  <a:pt x="198996" y="6869"/>
                </a:lnTo>
                <a:lnTo>
                  <a:pt x="185245" y="2011"/>
                </a:lnTo>
                <a:lnTo>
                  <a:pt x="144923" y="0"/>
                </a:lnTo>
                <a:lnTo>
                  <a:pt x="138745" y="2626"/>
                </a:lnTo>
                <a:lnTo>
                  <a:pt x="135709" y="4716"/>
                </a:lnTo>
                <a:lnTo>
                  <a:pt x="113655" y="10990"/>
                </a:lnTo>
                <a:lnTo>
                  <a:pt x="69591" y="42806"/>
                </a:lnTo>
                <a:lnTo>
                  <a:pt x="58929" y="55653"/>
                </a:lnTo>
                <a:lnTo>
                  <a:pt x="29718" y="95339"/>
                </a:lnTo>
                <a:lnTo>
                  <a:pt x="16365" y="122350"/>
                </a:lnTo>
                <a:lnTo>
                  <a:pt x="13551" y="13391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0" name="SMARTInkShape-Group113"/>
          <p:cNvGrpSpPr/>
          <p:nvPr/>
        </p:nvGrpSpPr>
        <p:grpSpPr>
          <a:xfrm>
            <a:off x="5197078" y="3491507"/>
            <a:ext cx="1625203" cy="455415"/>
            <a:chOff x="5197078" y="3491507"/>
            <a:chExt cx="1625203" cy="455415"/>
          </a:xfrm>
        </p:grpSpPr>
        <p:sp>
          <p:nvSpPr>
            <p:cNvPr id="310" name="SMARTInkShape-655"/>
            <p:cNvSpPr/>
            <p:nvPr/>
          </p:nvSpPr>
          <p:spPr>
            <a:xfrm>
              <a:off x="6617177" y="3554049"/>
              <a:ext cx="205104" cy="276788"/>
            </a:xfrm>
            <a:custGeom>
              <a:avLst/>
              <a:gdLst/>
              <a:ahLst/>
              <a:cxnLst/>
              <a:rect l="0" t="0" r="0" b="0"/>
              <a:pathLst>
                <a:path w="205104" h="276788">
                  <a:moveTo>
                    <a:pt x="44369" y="17826"/>
                  </a:moveTo>
                  <a:lnTo>
                    <a:pt x="44369" y="13085"/>
                  </a:lnTo>
                  <a:lnTo>
                    <a:pt x="45361" y="11689"/>
                  </a:lnTo>
                  <a:lnTo>
                    <a:pt x="47015" y="10758"/>
                  </a:lnTo>
                  <a:lnTo>
                    <a:pt x="86236" y="815"/>
                  </a:lnTo>
                  <a:lnTo>
                    <a:pt x="126073" y="0"/>
                  </a:lnTo>
                  <a:lnTo>
                    <a:pt x="140897" y="4717"/>
                  </a:lnTo>
                  <a:lnTo>
                    <a:pt x="144440" y="7102"/>
                  </a:lnTo>
                  <a:lnTo>
                    <a:pt x="157041" y="23883"/>
                  </a:lnTo>
                  <a:lnTo>
                    <a:pt x="164745" y="43416"/>
                  </a:lnTo>
                  <a:lnTo>
                    <a:pt x="165300" y="47784"/>
                  </a:lnTo>
                  <a:lnTo>
                    <a:pt x="163270" y="55284"/>
                  </a:lnTo>
                  <a:lnTo>
                    <a:pt x="142474" y="98377"/>
                  </a:lnTo>
                  <a:lnTo>
                    <a:pt x="125925" y="126782"/>
                  </a:lnTo>
                  <a:lnTo>
                    <a:pt x="87998" y="162800"/>
                  </a:lnTo>
                  <a:lnTo>
                    <a:pt x="45064" y="204749"/>
                  </a:lnTo>
                  <a:lnTo>
                    <a:pt x="4480" y="249198"/>
                  </a:lnTo>
                  <a:lnTo>
                    <a:pt x="1836" y="255596"/>
                  </a:lnTo>
                  <a:lnTo>
                    <a:pt x="0" y="270787"/>
                  </a:lnTo>
                  <a:lnTo>
                    <a:pt x="899" y="272787"/>
                  </a:lnTo>
                  <a:lnTo>
                    <a:pt x="2491" y="274120"/>
                  </a:lnTo>
                  <a:lnTo>
                    <a:pt x="4544" y="275009"/>
                  </a:lnTo>
                  <a:lnTo>
                    <a:pt x="44674" y="276717"/>
                  </a:lnTo>
                  <a:lnTo>
                    <a:pt x="81304" y="276778"/>
                  </a:lnTo>
                  <a:lnTo>
                    <a:pt x="124897" y="276785"/>
                  </a:lnTo>
                  <a:lnTo>
                    <a:pt x="166761" y="276787"/>
                  </a:lnTo>
                  <a:lnTo>
                    <a:pt x="205103" y="2767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656"/>
            <p:cNvSpPr/>
            <p:nvPr/>
          </p:nvSpPr>
          <p:spPr>
            <a:xfrm>
              <a:off x="6510983" y="3670101"/>
              <a:ext cx="105916" cy="8931"/>
            </a:xfrm>
            <a:custGeom>
              <a:avLst/>
              <a:gdLst/>
              <a:ahLst/>
              <a:cxnLst/>
              <a:rect l="0" t="0" r="0" b="0"/>
              <a:pathLst>
                <a:path w="105916" h="8931">
                  <a:moveTo>
                    <a:pt x="7688" y="8930"/>
                  </a:moveTo>
                  <a:lnTo>
                    <a:pt x="0" y="8930"/>
                  </a:lnTo>
                  <a:lnTo>
                    <a:pt x="44216" y="8930"/>
                  </a:lnTo>
                  <a:lnTo>
                    <a:pt x="81843" y="6284"/>
                  </a:lnTo>
                  <a:lnTo>
                    <a:pt x="1059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657"/>
            <p:cNvSpPr/>
            <p:nvPr/>
          </p:nvSpPr>
          <p:spPr>
            <a:xfrm>
              <a:off x="6322218" y="3696890"/>
              <a:ext cx="133947" cy="8931"/>
            </a:xfrm>
            <a:custGeom>
              <a:avLst/>
              <a:gdLst/>
              <a:ahLst/>
              <a:cxnLst/>
              <a:rect l="0" t="0" r="0" b="0"/>
              <a:pathLst>
                <a:path w="133947" h="8931">
                  <a:moveTo>
                    <a:pt x="0" y="0"/>
                  </a:moveTo>
                  <a:lnTo>
                    <a:pt x="0" y="7689"/>
                  </a:lnTo>
                  <a:lnTo>
                    <a:pt x="993" y="8102"/>
                  </a:lnTo>
                  <a:lnTo>
                    <a:pt x="40896" y="8924"/>
                  </a:lnTo>
                  <a:lnTo>
                    <a:pt x="82622" y="8930"/>
                  </a:lnTo>
                  <a:lnTo>
                    <a:pt x="126201" y="8930"/>
                  </a:lnTo>
                  <a:lnTo>
                    <a:pt x="133946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658"/>
            <p:cNvSpPr/>
            <p:nvPr/>
          </p:nvSpPr>
          <p:spPr>
            <a:xfrm>
              <a:off x="6349007" y="3634382"/>
              <a:ext cx="116087" cy="8931"/>
            </a:xfrm>
            <a:custGeom>
              <a:avLst/>
              <a:gdLst/>
              <a:ahLst/>
              <a:cxnLst/>
              <a:rect l="0" t="0" r="0" b="0"/>
              <a:pathLst>
                <a:path w="116087" h="8931">
                  <a:moveTo>
                    <a:pt x="0" y="8930"/>
                  </a:moveTo>
                  <a:lnTo>
                    <a:pt x="4740" y="4190"/>
                  </a:lnTo>
                  <a:lnTo>
                    <a:pt x="9714" y="1862"/>
                  </a:lnTo>
                  <a:lnTo>
                    <a:pt x="53830" y="49"/>
                  </a:lnTo>
                  <a:lnTo>
                    <a:pt x="95076" y="2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659"/>
            <p:cNvSpPr/>
            <p:nvPr/>
          </p:nvSpPr>
          <p:spPr>
            <a:xfrm>
              <a:off x="6143625" y="3491507"/>
              <a:ext cx="141098" cy="446486"/>
            </a:xfrm>
            <a:custGeom>
              <a:avLst/>
              <a:gdLst/>
              <a:ahLst/>
              <a:cxnLst/>
              <a:rect l="0" t="0" r="0" b="0"/>
              <a:pathLst>
                <a:path w="141098" h="446486">
                  <a:moveTo>
                    <a:pt x="0" y="0"/>
                  </a:moveTo>
                  <a:lnTo>
                    <a:pt x="0" y="4741"/>
                  </a:lnTo>
                  <a:lnTo>
                    <a:pt x="2645" y="9715"/>
                  </a:lnTo>
                  <a:lnTo>
                    <a:pt x="36571" y="53831"/>
                  </a:lnTo>
                  <a:lnTo>
                    <a:pt x="65596" y="91499"/>
                  </a:lnTo>
                  <a:lnTo>
                    <a:pt x="89319" y="132323"/>
                  </a:lnTo>
                  <a:lnTo>
                    <a:pt x="104516" y="162900"/>
                  </a:lnTo>
                  <a:lnTo>
                    <a:pt x="115303" y="197095"/>
                  </a:lnTo>
                  <a:lnTo>
                    <a:pt x="124783" y="232363"/>
                  </a:lnTo>
                  <a:lnTo>
                    <a:pt x="133876" y="267947"/>
                  </a:lnTo>
                  <a:lnTo>
                    <a:pt x="141097" y="310787"/>
                  </a:lnTo>
                  <a:lnTo>
                    <a:pt x="135573" y="354311"/>
                  </a:lnTo>
                  <a:lnTo>
                    <a:pt x="132685" y="368808"/>
                  </a:lnTo>
                  <a:lnTo>
                    <a:pt x="110674" y="411811"/>
                  </a:lnTo>
                  <a:lnTo>
                    <a:pt x="92321" y="439293"/>
                  </a:lnTo>
                  <a:lnTo>
                    <a:pt x="80367" y="4464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660"/>
            <p:cNvSpPr/>
            <p:nvPr/>
          </p:nvSpPr>
          <p:spPr>
            <a:xfrm>
              <a:off x="5929469" y="3554026"/>
              <a:ext cx="232016" cy="312162"/>
            </a:xfrm>
            <a:custGeom>
              <a:avLst/>
              <a:gdLst/>
              <a:ahLst/>
              <a:cxnLst/>
              <a:rect l="0" t="0" r="0" b="0"/>
              <a:pathLst>
                <a:path w="232016" h="312162">
                  <a:moveTo>
                    <a:pt x="44492" y="44638"/>
                  </a:moveTo>
                  <a:lnTo>
                    <a:pt x="44492" y="28052"/>
                  </a:lnTo>
                  <a:lnTo>
                    <a:pt x="56920" y="14461"/>
                  </a:lnTo>
                  <a:lnTo>
                    <a:pt x="62583" y="11382"/>
                  </a:lnTo>
                  <a:lnTo>
                    <a:pt x="68407" y="9022"/>
                  </a:lnTo>
                  <a:lnTo>
                    <a:pt x="74303" y="4665"/>
                  </a:lnTo>
                  <a:lnTo>
                    <a:pt x="82877" y="2067"/>
                  </a:lnTo>
                  <a:lnTo>
                    <a:pt x="124811" y="6"/>
                  </a:lnTo>
                  <a:lnTo>
                    <a:pt x="127803" y="0"/>
                  </a:lnTo>
                  <a:lnTo>
                    <a:pt x="133774" y="2640"/>
                  </a:lnTo>
                  <a:lnTo>
                    <a:pt x="140951" y="7679"/>
                  </a:lnTo>
                  <a:lnTo>
                    <a:pt x="141933" y="11014"/>
                  </a:lnTo>
                  <a:lnTo>
                    <a:pt x="142196" y="13292"/>
                  </a:lnTo>
                  <a:lnTo>
                    <a:pt x="145132" y="18470"/>
                  </a:lnTo>
                  <a:lnTo>
                    <a:pt x="150360" y="25137"/>
                  </a:lnTo>
                  <a:lnTo>
                    <a:pt x="151394" y="33583"/>
                  </a:lnTo>
                  <a:lnTo>
                    <a:pt x="151645" y="74046"/>
                  </a:lnTo>
                  <a:lnTo>
                    <a:pt x="149001" y="80198"/>
                  </a:lnTo>
                  <a:lnTo>
                    <a:pt x="146906" y="83227"/>
                  </a:lnTo>
                  <a:lnTo>
                    <a:pt x="143959" y="96972"/>
                  </a:lnTo>
                  <a:lnTo>
                    <a:pt x="143086" y="108872"/>
                  </a:lnTo>
                  <a:lnTo>
                    <a:pt x="137590" y="118165"/>
                  </a:lnTo>
                  <a:lnTo>
                    <a:pt x="109132" y="162789"/>
                  </a:lnTo>
                  <a:lnTo>
                    <a:pt x="91032" y="180461"/>
                  </a:lnTo>
                  <a:lnTo>
                    <a:pt x="60727" y="220365"/>
                  </a:lnTo>
                  <a:lnTo>
                    <a:pt x="17882" y="258883"/>
                  </a:lnTo>
                  <a:lnTo>
                    <a:pt x="369" y="276286"/>
                  </a:lnTo>
                  <a:lnTo>
                    <a:pt x="0" y="281395"/>
                  </a:lnTo>
                  <a:lnTo>
                    <a:pt x="940" y="282843"/>
                  </a:lnTo>
                  <a:lnTo>
                    <a:pt x="2558" y="283808"/>
                  </a:lnTo>
                  <a:lnTo>
                    <a:pt x="9577" y="285167"/>
                  </a:lnTo>
                  <a:lnTo>
                    <a:pt x="16075" y="286478"/>
                  </a:lnTo>
                  <a:lnTo>
                    <a:pt x="36416" y="292757"/>
                  </a:lnTo>
                  <a:lnTo>
                    <a:pt x="77284" y="294557"/>
                  </a:lnTo>
                  <a:lnTo>
                    <a:pt x="116720" y="297300"/>
                  </a:lnTo>
                  <a:lnTo>
                    <a:pt x="154545" y="302769"/>
                  </a:lnTo>
                  <a:lnTo>
                    <a:pt x="197359" y="303526"/>
                  </a:lnTo>
                  <a:lnTo>
                    <a:pt x="228819" y="303596"/>
                  </a:lnTo>
                  <a:lnTo>
                    <a:pt x="229884" y="304589"/>
                  </a:lnTo>
                  <a:lnTo>
                    <a:pt x="231932" y="312161"/>
                  </a:lnTo>
                  <a:lnTo>
                    <a:pt x="232015" y="3035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661"/>
            <p:cNvSpPr/>
            <p:nvPr/>
          </p:nvSpPr>
          <p:spPr>
            <a:xfrm>
              <a:off x="5732859" y="3616523"/>
              <a:ext cx="125017" cy="17860"/>
            </a:xfrm>
            <a:custGeom>
              <a:avLst/>
              <a:gdLst/>
              <a:ahLst/>
              <a:cxnLst/>
              <a:rect l="0" t="0" r="0" b="0"/>
              <a:pathLst>
                <a:path w="125017" h="17860">
                  <a:moveTo>
                    <a:pt x="0" y="17859"/>
                  </a:moveTo>
                  <a:lnTo>
                    <a:pt x="38738" y="17859"/>
                  </a:lnTo>
                  <a:lnTo>
                    <a:pt x="44667" y="15214"/>
                  </a:lnTo>
                  <a:lnTo>
                    <a:pt x="50610" y="11723"/>
                  </a:lnTo>
                  <a:lnTo>
                    <a:pt x="60527" y="9758"/>
                  </a:lnTo>
                  <a:lnTo>
                    <a:pt x="82103" y="9039"/>
                  </a:lnTo>
                  <a:lnTo>
                    <a:pt x="88745" y="6333"/>
                  </a:lnTo>
                  <a:lnTo>
                    <a:pt x="95005" y="2815"/>
                  </a:lnTo>
                  <a:lnTo>
                    <a:pt x="107108" y="556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662"/>
            <p:cNvSpPr/>
            <p:nvPr/>
          </p:nvSpPr>
          <p:spPr>
            <a:xfrm>
              <a:off x="5519483" y="3554015"/>
              <a:ext cx="124080" cy="392907"/>
            </a:xfrm>
            <a:custGeom>
              <a:avLst/>
              <a:gdLst/>
              <a:ahLst/>
              <a:cxnLst/>
              <a:rect l="0" t="0" r="0" b="0"/>
              <a:pathLst>
                <a:path w="124080" h="392907">
                  <a:moveTo>
                    <a:pt x="88360" y="0"/>
                  </a:moveTo>
                  <a:lnTo>
                    <a:pt x="83620" y="0"/>
                  </a:lnTo>
                  <a:lnTo>
                    <a:pt x="82224" y="993"/>
                  </a:lnTo>
                  <a:lnTo>
                    <a:pt x="81293" y="2647"/>
                  </a:lnTo>
                  <a:lnTo>
                    <a:pt x="80672" y="4741"/>
                  </a:lnTo>
                  <a:lnTo>
                    <a:pt x="65264" y="31045"/>
                  </a:lnTo>
                  <a:lnTo>
                    <a:pt x="54766" y="72726"/>
                  </a:lnTo>
                  <a:lnTo>
                    <a:pt x="35882" y="116256"/>
                  </a:lnTo>
                  <a:lnTo>
                    <a:pt x="20705" y="157975"/>
                  </a:lnTo>
                  <a:lnTo>
                    <a:pt x="10798" y="195908"/>
                  </a:lnTo>
                  <a:lnTo>
                    <a:pt x="3808" y="232064"/>
                  </a:lnTo>
                  <a:lnTo>
                    <a:pt x="0" y="267870"/>
                  </a:lnTo>
                  <a:lnTo>
                    <a:pt x="333" y="293681"/>
                  </a:lnTo>
                  <a:lnTo>
                    <a:pt x="11529" y="331639"/>
                  </a:lnTo>
                  <a:lnTo>
                    <a:pt x="19818" y="343518"/>
                  </a:lnTo>
                  <a:lnTo>
                    <a:pt x="58764" y="376505"/>
                  </a:lnTo>
                  <a:lnTo>
                    <a:pt x="99285" y="389676"/>
                  </a:lnTo>
                  <a:lnTo>
                    <a:pt x="124079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663"/>
            <p:cNvSpPr/>
            <p:nvPr/>
          </p:nvSpPr>
          <p:spPr>
            <a:xfrm>
              <a:off x="5277445" y="3634382"/>
              <a:ext cx="26790" cy="169665"/>
            </a:xfrm>
            <a:custGeom>
              <a:avLst/>
              <a:gdLst/>
              <a:ahLst/>
              <a:cxnLst/>
              <a:rect l="0" t="0" r="0" b="0"/>
              <a:pathLst>
                <a:path w="26790" h="169665">
                  <a:moveTo>
                    <a:pt x="0" y="0"/>
                  </a:moveTo>
                  <a:lnTo>
                    <a:pt x="0" y="21327"/>
                  </a:lnTo>
                  <a:lnTo>
                    <a:pt x="2645" y="27008"/>
                  </a:lnTo>
                  <a:lnTo>
                    <a:pt x="6136" y="32840"/>
                  </a:lnTo>
                  <a:lnTo>
                    <a:pt x="8378" y="44668"/>
                  </a:lnTo>
                  <a:lnTo>
                    <a:pt x="8820" y="56559"/>
                  </a:lnTo>
                  <a:lnTo>
                    <a:pt x="11527" y="62510"/>
                  </a:lnTo>
                  <a:lnTo>
                    <a:pt x="15046" y="68462"/>
                  </a:lnTo>
                  <a:lnTo>
                    <a:pt x="17303" y="80368"/>
                  </a:lnTo>
                  <a:lnTo>
                    <a:pt x="18604" y="87313"/>
                  </a:lnTo>
                  <a:lnTo>
                    <a:pt x="25515" y="108892"/>
                  </a:lnTo>
                  <a:lnTo>
                    <a:pt x="26785" y="151801"/>
                  </a:lnTo>
                  <a:lnTo>
                    <a:pt x="26789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664"/>
            <p:cNvSpPr/>
            <p:nvPr/>
          </p:nvSpPr>
          <p:spPr>
            <a:xfrm>
              <a:off x="5197078" y="3714750"/>
              <a:ext cx="196454" cy="8930"/>
            </a:xfrm>
            <a:custGeom>
              <a:avLst/>
              <a:gdLst/>
              <a:ahLst/>
              <a:cxnLst/>
              <a:rect l="0" t="0" r="0" b="0"/>
              <a:pathLst>
                <a:path w="196454" h="8930">
                  <a:moveTo>
                    <a:pt x="0" y="8929"/>
                  </a:moveTo>
                  <a:lnTo>
                    <a:pt x="41700" y="8929"/>
                  </a:lnTo>
                  <a:lnTo>
                    <a:pt x="85493" y="8929"/>
                  </a:lnTo>
                  <a:lnTo>
                    <a:pt x="125361" y="7937"/>
                  </a:lnTo>
                  <a:lnTo>
                    <a:pt x="149853" y="1241"/>
                  </a:lnTo>
                  <a:lnTo>
                    <a:pt x="194353" y="1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8" name="SMARTInkShape-Group114"/>
          <p:cNvGrpSpPr/>
          <p:nvPr/>
        </p:nvGrpSpPr>
        <p:grpSpPr>
          <a:xfrm>
            <a:off x="4797434" y="2946797"/>
            <a:ext cx="1748027" cy="981729"/>
            <a:chOff x="4797434" y="2946797"/>
            <a:chExt cx="1748027" cy="981729"/>
          </a:xfrm>
        </p:grpSpPr>
        <p:sp>
          <p:nvSpPr>
            <p:cNvPr id="321" name="SMARTInkShape-665"/>
            <p:cNvSpPr/>
            <p:nvPr/>
          </p:nvSpPr>
          <p:spPr>
            <a:xfrm>
              <a:off x="4797434" y="3598823"/>
              <a:ext cx="301165" cy="329703"/>
            </a:xfrm>
            <a:custGeom>
              <a:avLst/>
              <a:gdLst/>
              <a:ahLst/>
              <a:cxnLst/>
              <a:rect l="0" t="0" r="0" b="0"/>
              <a:pathLst>
                <a:path w="301165" h="329703">
                  <a:moveTo>
                    <a:pt x="104964" y="17700"/>
                  </a:moveTo>
                  <a:lnTo>
                    <a:pt x="100224" y="22441"/>
                  </a:lnTo>
                  <a:lnTo>
                    <a:pt x="97897" y="27414"/>
                  </a:lnTo>
                  <a:lnTo>
                    <a:pt x="97276" y="30129"/>
                  </a:lnTo>
                  <a:lnTo>
                    <a:pt x="91662" y="38691"/>
                  </a:lnTo>
                  <a:lnTo>
                    <a:pt x="53745" y="83092"/>
                  </a:lnTo>
                  <a:lnTo>
                    <a:pt x="30677" y="125236"/>
                  </a:lnTo>
                  <a:lnTo>
                    <a:pt x="13100" y="169555"/>
                  </a:lnTo>
                  <a:lnTo>
                    <a:pt x="508" y="214160"/>
                  </a:lnTo>
                  <a:lnTo>
                    <a:pt x="0" y="232016"/>
                  </a:lnTo>
                  <a:lnTo>
                    <a:pt x="7758" y="265086"/>
                  </a:lnTo>
                  <a:lnTo>
                    <a:pt x="18846" y="291021"/>
                  </a:lnTo>
                  <a:lnTo>
                    <a:pt x="27332" y="300572"/>
                  </a:lnTo>
                  <a:lnTo>
                    <a:pt x="48950" y="314788"/>
                  </a:lnTo>
                  <a:lnTo>
                    <a:pt x="78466" y="326158"/>
                  </a:lnTo>
                  <a:lnTo>
                    <a:pt x="115304" y="329702"/>
                  </a:lnTo>
                  <a:lnTo>
                    <a:pt x="148899" y="323004"/>
                  </a:lnTo>
                  <a:lnTo>
                    <a:pt x="186609" y="304494"/>
                  </a:lnTo>
                  <a:lnTo>
                    <a:pt x="220310" y="287377"/>
                  </a:lnTo>
                  <a:lnTo>
                    <a:pt x="259419" y="246452"/>
                  </a:lnTo>
                  <a:lnTo>
                    <a:pt x="288307" y="202131"/>
                  </a:lnTo>
                  <a:lnTo>
                    <a:pt x="298534" y="171540"/>
                  </a:lnTo>
                  <a:lnTo>
                    <a:pt x="301164" y="126897"/>
                  </a:lnTo>
                  <a:lnTo>
                    <a:pt x="298696" y="104956"/>
                  </a:lnTo>
                  <a:lnTo>
                    <a:pt x="283318" y="62953"/>
                  </a:lnTo>
                  <a:lnTo>
                    <a:pt x="271912" y="44669"/>
                  </a:lnTo>
                  <a:lnTo>
                    <a:pt x="255964" y="29329"/>
                  </a:lnTo>
                  <a:lnTo>
                    <a:pt x="215050" y="5952"/>
                  </a:lnTo>
                  <a:lnTo>
                    <a:pt x="192266" y="1048"/>
                  </a:lnTo>
                  <a:lnTo>
                    <a:pt x="169207" y="0"/>
                  </a:lnTo>
                  <a:lnTo>
                    <a:pt x="152221" y="4628"/>
                  </a:lnTo>
                  <a:lnTo>
                    <a:pt x="143166" y="12221"/>
                  </a:lnTo>
                  <a:lnTo>
                    <a:pt x="134841" y="21218"/>
                  </a:lnTo>
                  <a:lnTo>
                    <a:pt x="120982" y="31862"/>
                  </a:lnTo>
                  <a:lnTo>
                    <a:pt x="113894" y="444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666"/>
            <p:cNvSpPr/>
            <p:nvPr/>
          </p:nvSpPr>
          <p:spPr>
            <a:xfrm>
              <a:off x="6295429" y="2973741"/>
              <a:ext cx="250032" cy="249773"/>
            </a:xfrm>
            <a:custGeom>
              <a:avLst/>
              <a:gdLst/>
              <a:ahLst/>
              <a:cxnLst/>
              <a:rect l="0" t="0" r="0" b="0"/>
              <a:pathLst>
                <a:path w="250032" h="249773">
                  <a:moveTo>
                    <a:pt x="0" y="107001"/>
                  </a:moveTo>
                  <a:lnTo>
                    <a:pt x="13303" y="107001"/>
                  </a:lnTo>
                  <a:lnTo>
                    <a:pt x="46797" y="115379"/>
                  </a:lnTo>
                  <a:lnTo>
                    <a:pt x="68885" y="115822"/>
                  </a:lnTo>
                  <a:lnTo>
                    <a:pt x="77910" y="113236"/>
                  </a:lnTo>
                  <a:lnTo>
                    <a:pt x="113179" y="91021"/>
                  </a:lnTo>
                  <a:lnTo>
                    <a:pt x="126912" y="77021"/>
                  </a:lnTo>
                  <a:lnTo>
                    <a:pt x="149269" y="36163"/>
                  </a:lnTo>
                  <a:lnTo>
                    <a:pt x="151304" y="23776"/>
                  </a:lnTo>
                  <a:lnTo>
                    <a:pt x="148936" y="17757"/>
                  </a:lnTo>
                  <a:lnTo>
                    <a:pt x="135542" y="1612"/>
                  </a:lnTo>
                  <a:lnTo>
                    <a:pt x="113969" y="0"/>
                  </a:lnTo>
                  <a:lnTo>
                    <a:pt x="107538" y="2560"/>
                  </a:lnTo>
                  <a:lnTo>
                    <a:pt x="104435" y="4631"/>
                  </a:lnTo>
                  <a:lnTo>
                    <a:pt x="86684" y="25011"/>
                  </a:lnTo>
                  <a:lnTo>
                    <a:pt x="77222" y="32858"/>
                  </a:lnTo>
                  <a:lnTo>
                    <a:pt x="50712" y="77362"/>
                  </a:lnTo>
                  <a:lnTo>
                    <a:pt x="38379" y="114085"/>
                  </a:lnTo>
                  <a:lnTo>
                    <a:pt x="28885" y="158555"/>
                  </a:lnTo>
                  <a:lnTo>
                    <a:pt x="28713" y="171586"/>
                  </a:lnTo>
                  <a:lnTo>
                    <a:pt x="39341" y="202132"/>
                  </a:lnTo>
                  <a:lnTo>
                    <a:pt x="47816" y="215335"/>
                  </a:lnTo>
                  <a:lnTo>
                    <a:pt x="66699" y="228685"/>
                  </a:lnTo>
                  <a:lnTo>
                    <a:pt x="100151" y="243876"/>
                  </a:lnTo>
                  <a:lnTo>
                    <a:pt x="133415" y="249086"/>
                  </a:lnTo>
                  <a:lnTo>
                    <a:pt x="170770" y="249772"/>
                  </a:lnTo>
                  <a:lnTo>
                    <a:pt x="195789" y="248853"/>
                  </a:lnTo>
                  <a:lnTo>
                    <a:pt x="228716" y="237443"/>
                  </a:lnTo>
                  <a:lnTo>
                    <a:pt x="250031" y="2230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667"/>
            <p:cNvSpPr/>
            <p:nvPr/>
          </p:nvSpPr>
          <p:spPr>
            <a:xfrm>
              <a:off x="6090046" y="3000375"/>
              <a:ext cx="142876" cy="196407"/>
            </a:xfrm>
            <a:custGeom>
              <a:avLst/>
              <a:gdLst/>
              <a:ahLst/>
              <a:cxnLst/>
              <a:rect l="0" t="0" r="0" b="0"/>
              <a:pathLst>
                <a:path w="142876" h="196407">
                  <a:moveTo>
                    <a:pt x="0" y="35719"/>
                  </a:moveTo>
                  <a:lnTo>
                    <a:pt x="0" y="48147"/>
                  </a:lnTo>
                  <a:lnTo>
                    <a:pt x="4741" y="61450"/>
                  </a:lnTo>
                  <a:lnTo>
                    <a:pt x="29812" y="104597"/>
                  </a:lnTo>
                  <a:lnTo>
                    <a:pt x="50604" y="145876"/>
                  </a:lnTo>
                  <a:lnTo>
                    <a:pt x="65485" y="170880"/>
                  </a:lnTo>
                  <a:lnTo>
                    <a:pt x="87534" y="194643"/>
                  </a:lnTo>
                  <a:lnTo>
                    <a:pt x="91160" y="195649"/>
                  </a:lnTo>
                  <a:lnTo>
                    <a:pt x="102553" y="196406"/>
                  </a:lnTo>
                  <a:lnTo>
                    <a:pt x="104088" y="195429"/>
                  </a:lnTo>
                  <a:lnTo>
                    <a:pt x="105111" y="193786"/>
                  </a:lnTo>
                  <a:lnTo>
                    <a:pt x="106551" y="186733"/>
                  </a:lnTo>
                  <a:lnTo>
                    <a:pt x="109749" y="159881"/>
                  </a:lnTo>
                  <a:lnTo>
                    <a:pt x="113270" y="147457"/>
                  </a:lnTo>
                  <a:lnTo>
                    <a:pt x="121976" y="104973"/>
                  </a:lnTo>
                  <a:lnTo>
                    <a:pt x="131906" y="62554"/>
                  </a:lnTo>
                  <a:lnTo>
                    <a:pt x="134670" y="33740"/>
                  </a:lnTo>
                  <a:lnTo>
                    <a:pt x="141600" y="15406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668"/>
            <p:cNvSpPr/>
            <p:nvPr/>
          </p:nvSpPr>
          <p:spPr>
            <a:xfrm>
              <a:off x="6000750" y="3018234"/>
              <a:ext cx="8930" cy="223243"/>
            </a:xfrm>
            <a:custGeom>
              <a:avLst/>
              <a:gdLst/>
              <a:ahLst/>
              <a:cxnLst/>
              <a:rect l="0" t="0" r="0" b="0"/>
              <a:pathLst>
                <a:path w="8930" h="223243">
                  <a:moveTo>
                    <a:pt x="0" y="0"/>
                  </a:moveTo>
                  <a:lnTo>
                    <a:pt x="0" y="42317"/>
                  </a:lnTo>
                  <a:lnTo>
                    <a:pt x="0" y="85136"/>
                  </a:lnTo>
                  <a:lnTo>
                    <a:pt x="0" y="126676"/>
                  </a:lnTo>
                  <a:lnTo>
                    <a:pt x="7688" y="166311"/>
                  </a:lnTo>
                  <a:lnTo>
                    <a:pt x="8856" y="207345"/>
                  </a:lnTo>
                  <a:lnTo>
                    <a:pt x="8929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669"/>
            <p:cNvSpPr/>
            <p:nvPr/>
          </p:nvSpPr>
          <p:spPr>
            <a:xfrm>
              <a:off x="5768578" y="3053953"/>
              <a:ext cx="133946" cy="26790"/>
            </a:xfrm>
            <a:custGeom>
              <a:avLst/>
              <a:gdLst/>
              <a:ahLst/>
              <a:cxnLst/>
              <a:rect l="0" t="0" r="0" b="0"/>
              <a:pathLst>
                <a:path w="133946" h="26790">
                  <a:moveTo>
                    <a:pt x="0" y="26789"/>
                  </a:moveTo>
                  <a:lnTo>
                    <a:pt x="7688" y="26789"/>
                  </a:lnTo>
                  <a:lnTo>
                    <a:pt x="13302" y="22048"/>
                  </a:lnTo>
                  <a:lnTo>
                    <a:pt x="21126" y="19721"/>
                  </a:lnTo>
                  <a:lnTo>
                    <a:pt x="53865" y="15377"/>
                  </a:lnTo>
                  <a:lnTo>
                    <a:pt x="66604" y="11795"/>
                  </a:lnTo>
                  <a:lnTo>
                    <a:pt x="108324" y="3044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670"/>
            <p:cNvSpPr/>
            <p:nvPr/>
          </p:nvSpPr>
          <p:spPr>
            <a:xfrm>
              <a:off x="5840014" y="2946797"/>
              <a:ext cx="35721" cy="321469"/>
            </a:xfrm>
            <a:custGeom>
              <a:avLst/>
              <a:gdLst/>
              <a:ahLst/>
              <a:cxnLst/>
              <a:rect l="0" t="0" r="0" b="0"/>
              <a:pathLst>
                <a:path w="35721" h="321469">
                  <a:moveTo>
                    <a:pt x="0" y="0"/>
                  </a:moveTo>
                  <a:lnTo>
                    <a:pt x="0" y="38160"/>
                  </a:lnTo>
                  <a:lnTo>
                    <a:pt x="6139" y="72912"/>
                  </a:lnTo>
                  <a:lnTo>
                    <a:pt x="8379" y="114319"/>
                  </a:lnTo>
                  <a:lnTo>
                    <a:pt x="13562" y="156196"/>
                  </a:lnTo>
                  <a:lnTo>
                    <a:pt x="16587" y="190919"/>
                  </a:lnTo>
                  <a:lnTo>
                    <a:pt x="18602" y="231079"/>
                  </a:lnTo>
                  <a:lnTo>
                    <a:pt x="25518" y="271936"/>
                  </a:lnTo>
                  <a:lnTo>
                    <a:pt x="27531" y="296287"/>
                  </a:lnTo>
                  <a:lnTo>
                    <a:pt x="35720" y="3214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671"/>
            <p:cNvSpPr/>
            <p:nvPr/>
          </p:nvSpPr>
          <p:spPr>
            <a:xfrm>
              <a:off x="5523892" y="3039953"/>
              <a:ext cx="235757" cy="219384"/>
            </a:xfrm>
            <a:custGeom>
              <a:avLst/>
              <a:gdLst/>
              <a:ahLst/>
              <a:cxnLst/>
              <a:rect l="0" t="0" r="0" b="0"/>
              <a:pathLst>
                <a:path w="235757" h="219384">
                  <a:moveTo>
                    <a:pt x="200037" y="22930"/>
                  </a:moveTo>
                  <a:lnTo>
                    <a:pt x="195297" y="22930"/>
                  </a:lnTo>
                  <a:lnTo>
                    <a:pt x="193900" y="21937"/>
                  </a:lnTo>
                  <a:lnTo>
                    <a:pt x="192970" y="20284"/>
                  </a:lnTo>
                  <a:lnTo>
                    <a:pt x="191476" y="15241"/>
                  </a:lnTo>
                  <a:lnTo>
                    <a:pt x="188625" y="14552"/>
                  </a:lnTo>
                  <a:lnTo>
                    <a:pt x="186476" y="14368"/>
                  </a:lnTo>
                  <a:lnTo>
                    <a:pt x="158104" y="5919"/>
                  </a:lnTo>
                  <a:lnTo>
                    <a:pt x="142523" y="4329"/>
                  </a:lnTo>
                  <a:lnTo>
                    <a:pt x="125340" y="0"/>
                  </a:lnTo>
                  <a:lnTo>
                    <a:pt x="83935" y="7332"/>
                  </a:lnTo>
                  <a:lnTo>
                    <a:pt x="60136" y="17423"/>
                  </a:lnTo>
                  <a:lnTo>
                    <a:pt x="50877" y="25774"/>
                  </a:lnTo>
                  <a:lnTo>
                    <a:pt x="19863" y="64768"/>
                  </a:lnTo>
                  <a:lnTo>
                    <a:pt x="730" y="105075"/>
                  </a:lnTo>
                  <a:lnTo>
                    <a:pt x="0" y="119301"/>
                  </a:lnTo>
                  <a:lnTo>
                    <a:pt x="8115" y="155031"/>
                  </a:lnTo>
                  <a:lnTo>
                    <a:pt x="15850" y="163663"/>
                  </a:lnTo>
                  <a:lnTo>
                    <a:pt x="24912" y="169814"/>
                  </a:lnTo>
                  <a:lnTo>
                    <a:pt x="32245" y="172547"/>
                  </a:lnTo>
                  <a:lnTo>
                    <a:pt x="46693" y="174086"/>
                  </a:lnTo>
                  <a:lnTo>
                    <a:pt x="88790" y="166989"/>
                  </a:lnTo>
                  <a:lnTo>
                    <a:pt x="101315" y="161039"/>
                  </a:lnTo>
                  <a:lnTo>
                    <a:pt x="143454" y="131542"/>
                  </a:lnTo>
                  <a:lnTo>
                    <a:pt x="170599" y="110165"/>
                  </a:lnTo>
                  <a:lnTo>
                    <a:pt x="197323" y="76686"/>
                  </a:lnTo>
                  <a:lnTo>
                    <a:pt x="198227" y="73650"/>
                  </a:lnTo>
                  <a:lnTo>
                    <a:pt x="199823" y="71626"/>
                  </a:lnTo>
                  <a:lnTo>
                    <a:pt x="208552" y="67736"/>
                  </a:lnTo>
                  <a:lnTo>
                    <a:pt x="202749" y="74738"/>
                  </a:lnTo>
                  <a:lnTo>
                    <a:pt x="201243" y="80021"/>
                  </a:lnTo>
                  <a:lnTo>
                    <a:pt x="197550" y="104151"/>
                  </a:lnTo>
                  <a:lnTo>
                    <a:pt x="193016" y="121409"/>
                  </a:lnTo>
                  <a:lnTo>
                    <a:pt x="192948" y="133175"/>
                  </a:lnTo>
                  <a:lnTo>
                    <a:pt x="202181" y="174741"/>
                  </a:lnTo>
                  <a:lnTo>
                    <a:pt x="211017" y="200740"/>
                  </a:lnTo>
                  <a:lnTo>
                    <a:pt x="225182" y="217573"/>
                  </a:lnTo>
                  <a:lnTo>
                    <a:pt x="228743" y="218578"/>
                  </a:lnTo>
                  <a:lnTo>
                    <a:pt x="235756" y="219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SMARTInkShape-Group115"/>
          <p:cNvGrpSpPr/>
          <p:nvPr/>
        </p:nvGrpSpPr>
        <p:grpSpPr>
          <a:xfrm>
            <a:off x="4857750" y="3019040"/>
            <a:ext cx="660653" cy="400947"/>
            <a:chOff x="4857750" y="3019040"/>
            <a:chExt cx="660653" cy="400947"/>
          </a:xfrm>
        </p:grpSpPr>
        <p:sp>
          <p:nvSpPr>
            <p:cNvPr id="329" name="SMARTInkShape-672"/>
            <p:cNvSpPr/>
            <p:nvPr/>
          </p:nvSpPr>
          <p:spPr>
            <a:xfrm>
              <a:off x="5304234" y="3027777"/>
              <a:ext cx="214169" cy="392210"/>
            </a:xfrm>
            <a:custGeom>
              <a:avLst/>
              <a:gdLst/>
              <a:ahLst/>
              <a:cxnLst/>
              <a:rect l="0" t="0" r="0" b="0"/>
              <a:pathLst>
                <a:path w="214169" h="392210">
                  <a:moveTo>
                    <a:pt x="160735" y="61895"/>
                  </a:moveTo>
                  <a:lnTo>
                    <a:pt x="160735" y="54206"/>
                  </a:lnTo>
                  <a:lnTo>
                    <a:pt x="155994" y="48593"/>
                  </a:lnTo>
                  <a:lnTo>
                    <a:pt x="153667" y="40769"/>
                  </a:lnTo>
                  <a:lnTo>
                    <a:pt x="151640" y="31670"/>
                  </a:lnTo>
                  <a:lnTo>
                    <a:pt x="143928" y="19977"/>
                  </a:lnTo>
                  <a:lnTo>
                    <a:pt x="134744" y="9861"/>
                  </a:lnTo>
                  <a:lnTo>
                    <a:pt x="124047" y="4042"/>
                  </a:lnTo>
                  <a:lnTo>
                    <a:pt x="101260" y="0"/>
                  </a:lnTo>
                  <a:lnTo>
                    <a:pt x="85454" y="561"/>
                  </a:lnTo>
                  <a:lnTo>
                    <a:pt x="69197" y="6570"/>
                  </a:lnTo>
                  <a:lnTo>
                    <a:pt x="46350" y="25125"/>
                  </a:lnTo>
                  <a:lnTo>
                    <a:pt x="34129" y="41629"/>
                  </a:lnTo>
                  <a:lnTo>
                    <a:pt x="28964" y="59087"/>
                  </a:lnTo>
                  <a:lnTo>
                    <a:pt x="26918" y="100600"/>
                  </a:lnTo>
                  <a:lnTo>
                    <a:pt x="27819" y="117460"/>
                  </a:lnTo>
                  <a:lnTo>
                    <a:pt x="31546" y="125617"/>
                  </a:lnTo>
                  <a:lnTo>
                    <a:pt x="39224" y="135786"/>
                  </a:lnTo>
                  <a:lnTo>
                    <a:pt x="52522" y="145084"/>
                  </a:lnTo>
                  <a:lnTo>
                    <a:pt x="64289" y="149382"/>
                  </a:lnTo>
                  <a:lnTo>
                    <a:pt x="78800" y="150655"/>
                  </a:lnTo>
                  <a:lnTo>
                    <a:pt x="108493" y="143456"/>
                  </a:lnTo>
                  <a:lnTo>
                    <a:pt x="112016" y="141074"/>
                  </a:lnTo>
                  <a:lnTo>
                    <a:pt x="138878" y="109682"/>
                  </a:lnTo>
                  <a:lnTo>
                    <a:pt x="144731" y="97646"/>
                  </a:lnTo>
                  <a:lnTo>
                    <a:pt x="148661" y="91675"/>
                  </a:lnTo>
                  <a:lnTo>
                    <a:pt x="150408" y="85714"/>
                  </a:lnTo>
                  <a:lnTo>
                    <a:pt x="151866" y="83727"/>
                  </a:lnTo>
                  <a:lnTo>
                    <a:pt x="153829" y="82403"/>
                  </a:lnTo>
                  <a:lnTo>
                    <a:pt x="160330" y="79909"/>
                  </a:lnTo>
                  <a:lnTo>
                    <a:pt x="165471" y="121996"/>
                  </a:lnTo>
                  <a:lnTo>
                    <a:pt x="184650" y="163131"/>
                  </a:lnTo>
                  <a:lnTo>
                    <a:pt x="192515" y="181959"/>
                  </a:lnTo>
                  <a:lnTo>
                    <a:pt x="203236" y="225771"/>
                  </a:lnTo>
                  <a:lnTo>
                    <a:pt x="212658" y="262951"/>
                  </a:lnTo>
                  <a:lnTo>
                    <a:pt x="214168" y="299901"/>
                  </a:lnTo>
                  <a:lnTo>
                    <a:pt x="207155" y="323809"/>
                  </a:lnTo>
                  <a:lnTo>
                    <a:pt x="196216" y="344994"/>
                  </a:lnTo>
                  <a:lnTo>
                    <a:pt x="175928" y="372339"/>
                  </a:lnTo>
                  <a:lnTo>
                    <a:pt x="165502" y="378464"/>
                  </a:lnTo>
                  <a:lnTo>
                    <a:pt x="124946" y="390145"/>
                  </a:lnTo>
                  <a:lnTo>
                    <a:pt x="85491" y="392209"/>
                  </a:lnTo>
                  <a:lnTo>
                    <a:pt x="69207" y="391276"/>
                  </a:lnTo>
                  <a:lnTo>
                    <a:pt x="51667" y="385220"/>
                  </a:lnTo>
                  <a:lnTo>
                    <a:pt x="41815" y="383197"/>
                  </a:lnTo>
                  <a:lnTo>
                    <a:pt x="34129" y="378990"/>
                  </a:lnTo>
                  <a:lnTo>
                    <a:pt x="30051" y="373813"/>
                  </a:lnTo>
                  <a:lnTo>
                    <a:pt x="28964" y="371043"/>
                  </a:lnTo>
                  <a:lnTo>
                    <a:pt x="27246" y="369197"/>
                  </a:lnTo>
                  <a:lnTo>
                    <a:pt x="9423" y="356984"/>
                  </a:lnTo>
                  <a:lnTo>
                    <a:pt x="0" y="3476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673"/>
            <p:cNvSpPr/>
            <p:nvPr/>
          </p:nvSpPr>
          <p:spPr>
            <a:xfrm>
              <a:off x="5116711" y="3045298"/>
              <a:ext cx="150286" cy="187250"/>
            </a:xfrm>
            <a:custGeom>
              <a:avLst/>
              <a:gdLst/>
              <a:ahLst/>
              <a:cxnLst/>
              <a:rect l="0" t="0" r="0" b="0"/>
              <a:pathLst>
                <a:path w="150286" h="187250">
                  <a:moveTo>
                    <a:pt x="0" y="53303"/>
                  </a:moveTo>
                  <a:lnTo>
                    <a:pt x="39729" y="52311"/>
                  </a:lnTo>
                  <a:lnTo>
                    <a:pt x="74505" y="45201"/>
                  </a:lnTo>
                  <a:lnTo>
                    <a:pt x="92300" y="43627"/>
                  </a:lnTo>
                  <a:lnTo>
                    <a:pt x="132210" y="31081"/>
                  </a:lnTo>
                  <a:lnTo>
                    <a:pt x="135766" y="28567"/>
                  </a:lnTo>
                  <a:lnTo>
                    <a:pt x="150285" y="10383"/>
                  </a:lnTo>
                  <a:lnTo>
                    <a:pt x="149799" y="8815"/>
                  </a:lnTo>
                  <a:lnTo>
                    <a:pt x="146614" y="4427"/>
                  </a:lnTo>
                  <a:lnTo>
                    <a:pt x="141891" y="1815"/>
                  </a:lnTo>
                  <a:lnTo>
                    <a:pt x="126870" y="0"/>
                  </a:lnTo>
                  <a:lnTo>
                    <a:pt x="111895" y="799"/>
                  </a:lnTo>
                  <a:lnTo>
                    <a:pt x="95882" y="6878"/>
                  </a:lnTo>
                  <a:lnTo>
                    <a:pt x="56173" y="34278"/>
                  </a:lnTo>
                  <a:lnTo>
                    <a:pt x="33658" y="51493"/>
                  </a:lnTo>
                  <a:lnTo>
                    <a:pt x="15982" y="76207"/>
                  </a:lnTo>
                  <a:lnTo>
                    <a:pt x="10655" y="80479"/>
                  </a:lnTo>
                  <a:lnTo>
                    <a:pt x="4735" y="93163"/>
                  </a:lnTo>
                  <a:lnTo>
                    <a:pt x="277" y="131655"/>
                  </a:lnTo>
                  <a:lnTo>
                    <a:pt x="2768" y="140382"/>
                  </a:lnTo>
                  <a:lnTo>
                    <a:pt x="12453" y="154068"/>
                  </a:lnTo>
                  <a:lnTo>
                    <a:pt x="42241" y="172328"/>
                  </a:lnTo>
                  <a:lnTo>
                    <a:pt x="59700" y="176544"/>
                  </a:lnTo>
                  <a:lnTo>
                    <a:pt x="82384" y="178961"/>
                  </a:lnTo>
                  <a:lnTo>
                    <a:pt x="98227" y="1872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674"/>
            <p:cNvSpPr/>
            <p:nvPr/>
          </p:nvSpPr>
          <p:spPr>
            <a:xfrm>
              <a:off x="4857750" y="3019040"/>
              <a:ext cx="205384" cy="200363"/>
            </a:xfrm>
            <a:custGeom>
              <a:avLst/>
              <a:gdLst/>
              <a:ahLst/>
              <a:cxnLst/>
              <a:rect l="0" t="0" r="0" b="0"/>
              <a:pathLst>
                <a:path w="205384" h="200363">
                  <a:moveTo>
                    <a:pt x="0" y="52772"/>
                  </a:moveTo>
                  <a:lnTo>
                    <a:pt x="0" y="95089"/>
                  </a:lnTo>
                  <a:lnTo>
                    <a:pt x="8101" y="136154"/>
                  </a:lnTo>
                  <a:lnTo>
                    <a:pt x="9676" y="152994"/>
                  </a:lnTo>
                  <a:lnTo>
                    <a:pt x="15949" y="170722"/>
                  </a:lnTo>
                  <a:lnTo>
                    <a:pt x="17837" y="200362"/>
                  </a:lnTo>
                  <a:lnTo>
                    <a:pt x="16867" y="173335"/>
                  </a:lnTo>
                  <a:lnTo>
                    <a:pt x="10171" y="144851"/>
                  </a:lnTo>
                  <a:lnTo>
                    <a:pt x="16726" y="101621"/>
                  </a:lnTo>
                  <a:lnTo>
                    <a:pt x="20354" y="63725"/>
                  </a:lnTo>
                  <a:lnTo>
                    <a:pt x="30259" y="38289"/>
                  </a:lnTo>
                  <a:lnTo>
                    <a:pt x="38584" y="28807"/>
                  </a:lnTo>
                  <a:lnTo>
                    <a:pt x="69216" y="3273"/>
                  </a:lnTo>
                  <a:lnTo>
                    <a:pt x="90034" y="0"/>
                  </a:lnTo>
                  <a:lnTo>
                    <a:pt x="101531" y="545"/>
                  </a:lnTo>
                  <a:lnTo>
                    <a:pt x="113254" y="4094"/>
                  </a:lnTo>
                  <a:lnTo>
                    <a:pt x="148841" y="27888"/>
                  </a:lnTo>
                  <a:lnTo>
                    <a:pt x="158094" y="39728"/>
                  </a:lnTo>
                  <a:lnTo>
                    <a:pt x="182784" y="79200"/>
                  </a:lnTo>
                  <a:lnTo>
                    <a:pt x="194175" y="122317"/>
                  </a:lnTo>
                  <a:lnTo>
                    <a:pt x="197145" y="152734"/>
                  </a:lnTo>
                  <a:lnTo>
                    <a:pt x="204101" y="171279"/>
                  </a:lnTo>
                  <a:lnTo>
                    <a:pt x="205383" y="186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3" name="SMARTInkShape-Group116"/>
          <p:cNvGrpSpPr/>
          <p:nvPr/>
        </p:nvGrpSpPr>
        <p:grpSpPr>
          <a:xfrm>
            <a:off x="4719088" y="1509117"/>
            <a:ext cx="1817443" cy="1143001"/>
            <a:chOff x="4719088" y="1509117"/>
            <a:chExt cx="1817443" cy="1143001"/>
          </a:xfrm>
        </p:grpSpPr>
        <p:sp>
          <p:nvSpPr>
            <p:cNvPr id="333" name="SMARTInkShape-675"/>
            <p:cNvSpPr/>
            <p:nvPr/>
          </p:nvSpPr>
          <p:spPr>
            <a:xfrm>
              <a:off x="5589984" y="1625203"/>
              <a:ext cx="187524" cy="17860"/>
            </a:xfrm>
            <a:custGeom>
              <a:avLst/>
              <a:gdLst/>
              <a:ahLst/>
              <a:cxnLst/>
              <a:rect l="0" t="0" r="0" b="0"/>
              <a:pathLst>
                <a:path w="187524" h="17860">
                  <a:moveTo>
                    <a:pt x="0" y="17859"/>
                  </a:moveTo>
                  <a:lnTo>
                    <a:pt x="7688" y="17859"/>
                  </a:lnTo>
                  <a:lnTo>
                    <a:pt x="13302" y="13119"/>
                  </a:lnTo>
                  <a:lnTo>
                    <a:pt x="30730" y="10171"/>
                  </a:lnTo>
                  <a:lnTo>
                    <a:pt x="73025" y="9039"/>
                  </a:lnTo>
                  <a:lnTo>
                    <a:pt x="113649" y="8944"/>
                  </a:lnTo>
                  <a:lnTo>
                    <a:pt x="126909" y="7944"/>
                  </a:lnTo>
                  <a:lnTo>
                    <a:pt x="170835" y="368"/>
                  </a:lnTo>
                  <a:lnTo>
                    <a:pt x="18752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676"/>
            <p:cNvSpPr/>
            <p:nvPr/>
          </p:nvSpPr>
          <p:spPr>
            <a:xfrm>
              <a:off x="5278135" y="1509521"/>
              <a:ext cx="240413" cy="258538"/>
            </a:xfrm>
            <a:custGeom>
              <a:avLst/>
              <a:gdLst/>
              <a:ahLst/>
              <a:cxnLst/>
              <a:rect l="0" t="0" r="0" b="0"/>
              <a:pathLst>
                <a:path w="240413" h="258538">
                  <a:moveTo>
                    <a:pt x="17170" y="44245"/>
                  </a:moveTo>
                  <a:lnTo>
                    <a:pt x="41257" y="21148"/>
                  </a:lnTo>
                  <a:lnTo>
                    <a:pt x="52943" y="15539"/>
                  </a:lnTo>
                  <a:lnTo>
                    <a:pt x="55901" y="13201"/>
                  </a:lnTo>
                  <a:lnTo>
                    <a:pt x="64480" y="10604"/>
                  </a:lnTo>
                  <a:lnTo>
                    <a:pt x="80466" y="6496"/>
                  </a:lnTo>
                  <a:lnTo>
                    <a:pt x="98905" y="959"/>
                  </a:lnTo>
                  <a:lnTo>
                    <a:pt x="113707" y="0"/>
                  </a:lnTo>
                  <a:lnTo>
                    <a:pt x="122252" y="2421"/>
                  </a:lnTo>
                  <a:lnTo>
                    <a:pt x="142004" y="15058"/>
                  </a:lnTo>
                  <a:lnTo>
                    <a:pt x="148057" y="17382"/>
                  </a:lnTo>
                  <a:lnTo>
                    <a:pt x="154056" y="21722"/>
                  </a:lnTo>
                  <a:lnTo>
                    <a:pt x="157383" y="26959"/>
                  </a:lnTo>
                  <a:lnTo>
                    <a:pt x="159256" y="38131"/>
                  </a:lnTo>
                  <a:lnTo>
                    <a:pt x="159519" y="43145"/>
                  </a:lnTo>
                  <a:lnTo>
                    <a:pt x="157165" y="51363"/>
                  </a:lnTo>
                  <a:lnTo>
                    <a:pt x="135127" y="93140"/>
                  </a:lnTo>
                  <a:lnTo>
                    <a:pt x="102140" y="136707"/>
                  </a:lnTo>
                  <a:lnTo>
                    <a:pt x="61249" y="173866"/>
                  </a:lnTo>
                  <a:lnTo>
                    <a:pt x="20619" y="210814"/>
                  </a:lnTo>
                  <a:lnTo>
                    <a:pt x="4548" y="227592"/>
                  </a:lnTo>
                  <a:lnTo>
                    <a:pt x="1638" y="234212"/>
                  </a:lnTo>
                  <a:lnTo>
                    <a:pt x="0" y="243516"/>
                  </a:lnTo>
                  <a:lnTo>
                    <a:pt x="2262" y="249557"/>
                  </a:lnTo>
                  <a:lnTo>
                    <a:pt x="7059" y="256779"/>
                  </a:lnTo>
                  <a:lnTo>
                    <a:pt x="27512" y="258323"/>
                  </a:lnTo>
                  <a:lnTo>
                    <a:pt x="69010" y="258537"/>
                  </a:lnTo>
                  <a:lnTo>
                    <a:pt x="90737" y="255905"/>
                  </a:lnTo>
                  <a:lnTo>
                    <a:pt x="133536" y="244317"/>
                  </a:lnTo>
                  <a:lnTo>
                    <a:pt x="177941" y="236434"/>
                  </a:lnTo>
                  <a:lnTo>
                    <a:pt x="222004" y="232178"/>
                  </a:lnTo>
                  <a:lnTo>
                    <a:pt x="240412" y="2317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677"/>
            <p:cNvSpPr/>
            <p:nvPr/>
          </p:nvSpPr>
          <p:spPr>
            <a:xfrm>
              <a:off x="5859228" y="1509117"/>
              <a:ext cx="264760" cy="330399"/>
            </a:xfrm>
            <a:custGeom>
              <a:avLst/>
              <a:gdLst/>
              <a:ahLst/>
              <a:cxnLst/>
              <a:rect l="0" t="0" r="0" b="0"/>
              <a:pathLst>
                <a:path w="264760" h="330399">
                  <a:moveTo>
                    <a:pt x="34365" y="0"/>
                  </a:moveTo>
                  <a:lnTo>
                    <a:pt x="34365" y="7689"/>
                  </a:lnTo>
                  <a:lnTo>
                    <a:pt x="29625" y="13303"/>
                  </a:lnTo>
                  <a:lnTo>
                    <a:pt x="27298" y="21126"/>
                  </a:lnTo>
                  <a:lnTo>
                    <a:pt x="22953" y="46797"/>
                  </a:lnTo>
                  <a:lnTo>
                    <a:pt x="18415" y="63144"/>
                  </a:lnTo>
                  <a:lnTo>
                    <a:pt x="14028" y="105350"/>
                  </a:lnTo>
                  <a:lnTo>
                    <a:pt x="9488" y="127126"/>
                  </a:lnTo>
                  <a:lnTo>
                    <a:pt x="5497" y="149784"/>
                  </a:lnTo>
                  <a:lnTo>
                    <a:pt x="0" y="175218"/>
                  </a:lnTo>
                  <a:lnTo>
                    <a:pt x="7820" y="217266"/>
                  </a:lnTo>
                  <a:lnTo>
                    <a:pt x="19907" y="247052"/>
                  </a:lnTo>
                  <a:lnTo>
                    <a:pt x="28270" y="256314"/>
                  </a:lnTo>
                  <a:lnTo>
                    <a:pt x="49808" y="270344"/>
                  </a:lnTo>
                  <a:lnTo>
                    <a:pt x="67273" y="274902"/>
                  </a:lnTo>
                  <a:lnTo>
                    <a:pt x="102841" y="276652"/>
                  </a:lnTo>
                  <a:lnTo>
                    <a:pt x="142307" y="269730"/>
                  </a:lnTo>
                  <a:lnTo>
                    <a:pt x="177395" y="263514"/>
                  </a:lnTo>
                  <a:lnTo>
                    <a:pt x="218403" y="239244"/>
                  </a:lnTo>
                  <a:lnTo>
                    <a:pt x="227947" y="230023"/>
                  </a:lnTo>
                  <a:lnTo>
                    <a:pt x="262536" y="190578"/>
                  </a:lnTo>
                  <a:lnTo>
                    <a:pt x="264759" y="184582"/>
                  </a:lnTo>
                  <a:lnTo>
                    <a:pt x="264359" y="182586"/>
                  </a:lnTo>
                  <a:lnTo>
                    <a:pt x="263101" y="181255"/>
                  </a:lnTo>
                  <a:lnTo>
                    <a:pt x="259057" y="179777"/>
                  </a:lnTo>
                  <a:lnTo>
                    <a:pt x="250241" y="178750"/>
                  </a:lnTo>
                  <a:lnTo>
                    <a:pt x="235721" y="185754"/>
                  </a:lnTo>
                  <a:lnTo>
                    <a:pt x="192817" y="218496"/>
                  </a:lnTo>
                  <a:lnTo>
                    <a:pt x="168525" y="259032"/>
                  </a:lnTo>
                  <a:lnTo>
                    <a:pt x="163445" y="270899"/>
                  </a:lnTo>
                  <a:lnTo>
                    <a:pt x="159540" y="313753"/>
                  </a:lnTo>
                  <a:lnTo>
                    <a:pt x="162097" y="320685"/>
                  </a:lnTo>
                  <a:lnTo>
                    <a:pt x="168311" y="330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678"/>
            <p:cNvSpPr/>
            <p:nvPr/>
          </p:nvSpPr>
          <p:spPr>
            <a:xfrm>
              <a:off x="4719088" y="2223648"/>
              <a:ext cx="200895" cy="428470"/>
            </a:xfrm>
            <a:custGeom>
              <a:avLst/>
              <a:gdLst/>
              <a:ahLst/>
              <a:cxnLst/>
              <a:rect l="0" t="0" r="0" b="0"/>
              <a:pathLst>
                <a:path w="200895" h="428470">
                  <a:moveTo>
                    <a:pt x="120801" y="107000"/>
                  </a:moveTo>
                  <a:lnTo>
                    <a:pt x="120801" y="98438"/>
                  </a:lnTo>
                  <a:lnTo>
                    <a:pt x="126939" y="91014"/>
                  </a:lnTo>
                  <a:lnTo>
                    <a:pt x="129365" y="81830"/>
                  </a:lnTo>
                  <a:lnTo>
                    <a:pt x="135797" y="73402"/>
                  </a:lnTo>
                  <a:lnTo>
                    <a:pt x="138805" y="65075"/>
                  </a:lnTo>
                  <a:lnTo>
                    <a:pt x="144547" y="55331"/>
                  </a:lnTo>
                  <a:lnTo>
                    <a:pt x="146238" y="45672"/>
                  </a:lnTo>
                  <a:lnTo>
                    <a:pt x="144344" y="37410"/>
                  </a:lnTo>
                  <a:lnTo>
                    <a:pt x="141187" y="30430"/>
                  </a:lnTo>
                  <a:lnTo>
                    <a:pt x="138418" y="20923"/>
                  </a:lnTo>
                  <a:lnTo>
                    <a:pt x="132746" y="11823"/>
                  </a:lnTo>
                  <a:lnTo>
                    <a:pt x="131072" y="5829"/>
                  </a:lnTo>
                  <a:lnTo>
                    <a:pt x="129633" y="3834"/>
                  </a:lnTo>
                  <a:lnTo>
                    <a:pt x="127682" y="2504"/>
                  </a:lnTo>
                  <a:lnTo>
                    <a:pt x="120195" y="632"/>
                  </a:lnTo>
                  <a:lnTo>
                    <a:pt x="104036" y="0"/>
                  </a:lnTo>
                  <a:lnTo>
                    <a:pt x="95822" y="2559"/>
                  </a:lnTo>
                  <a:lnTo>
                    <a:pt x="61177" y="24755"/>
                  </a:lnTo>
                  <a:lnTo>
                    <a:pt x="19684" y="66262"/>
                  </a:lnTo>
                  <a:lnTo>
                    <a:pt x="9592" y="83464"/>
                  </a:lnTo>
                  <a:lnTo>
                    <a:pt x="0" y="117939"/>
                  </a:lnTo>
                  <a:lnTo>
                    <a:pt x="3900" y="136246"/>
                  </a:lnTo>
                  <a:lnTo>
                    <a:pt x="6999" y="142488"/>
                  </a:lnTo>
                  <a:lnTo>
                    <a:pt x="17074" y="154580"/>
                  </a:lnTo>
                  <a:lnTo>
                    <a:pt x="25422" y="157913"/>
                  </a:lnTo>
                  <a:lnTo>
                    <a:pt x="42211" y="160052"/>
                  </a:lnTo>
                  <a:lnTo>
                    <a:pt x="78416" y="151453"/>
                  </a:lnTo>
                  <a:lnTo>
                    <a:pt x="106771" y="135495"/>
                  </a:lnTo>
                  <a:lnTo>
                    <a:pt x="141149" y="104381"/>
                  </a:lnTo>
                  <a:lnTo>
                    <a:pt x="144728" y="95583"/>
                  </a:lnTo>
                  <a:lnTo>
                    <a:pt x="147587" y="71673"/>
                  </a:lnTo>
                  <a:lnTo>
                    <a:pt x="147591" y="114123"/>
                  </a:lnTo>
                  <a:lnTo>
                    <a:pt x="148583" y="122072"/>
                  </a:lnTo>
                  <a:lnTo>
                    <a:pt x="168581" y="166655"/>
                  </a:lnTo>
                  <a:lnTo>
                    <a:pt x="188281" y="209203"/>
                  </a:lnTo>
                  <a:lnTo>
                    <a:pt x="198029" y="252025"/>
                  </a:lnTo>
                  <a:lnTo>
                    <a:pt x="200894" y="289490"/>
                  </a:lnTo>
                  <a:lnTo>
                    <a:pt x="200095" y="312545"/>
                  </a:lnTo>
                  <a:lnTo>
                    <a:pt x="183073" y="356867"/>
                  </a:lnTo>
                  <a:lnTo>
                    <a:pt x="166617" y="385552"/>
                  </a:lnTo>
                  <a:lnTo>
                    <a:pt x="153070" y="397158"/>
                  </a:lnTo>
                  <a:lnTo>
                    <a:pt x="112354" y="419142"/>
                  </a:lnTo>
                  <a:lnTo>
                    <a:pt x="100179" y="424324"/>
                  </a:lnTo>
                  <a:lnTo>
                    <a:pt x="58530" y="428397"/>
                  </a:lnTo>
                  <a:lnTo>
                    <a:pt x="40435" y="428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679"/>
            <p:cNvSpPr/>
            <p:nvPr/>
          </p:nvSpPr>
          <p:spPr>
            <a:xfrm>
              <a:off x="6402586" y="2205633"/>
              <a:ext cx="133945" cy="8930"/>
            </a:xfrm>
            <a:custGeom>
              <a:avLst/>
              <a:gdLst/>
              <a:ahLst/>
              <a:cxnLst/>
              <a:rect l="0" t="0" r="0" b="0"/>
              <a:pathLst>
                <a:path w="133945" h="8930">
                  <a:moveTo>
                    <a:pt x="0" y="8929"/>
                  </a:moveTo>
                  <a:lnTo>
                    <a:pt x="16781" y="1862"/>
                  </a:lnTo>
                  <a:lnTo>
                    <a:pt x="58749" y="109"/>
                  </a:lnTo>
                  <a:lnTo>
                    <a:pt x="102869" y="9"/>
                  </a:lnTo>
                  <a:lnTo>
                    <a:pt x="1339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680"/>
            <p:cNvSpPr/>
            <p:nvPr/>
          </p:nvSpPr>
          <p:spPr>
            <a:xfrm>
              <a:off x="6144161" y="2277115"/>
              <a:ext cx="186988" cy="177760"/>
            </a:xfrm>
            <a:custGeom>
              <a:avLst/>
              <a:gdLst/>
              <a:ahLst/>
              <a:cxnLst/>
              <a:rect l="0" t="0" r="0" b="0"/>
              <a:pathLst>
                <a:path w="186988" h="177760">
                  <a:moveTo>
                    <a:pt x="44112" y="62463"/>
                  </a:moveTo>
                  <a:lnTo>
                    <a:pt x="48852" y="57722"/>
                  </a:lnTo>
                  <a:lnTo>
                    <a:pt x="53825" y="55395"/>
                  </a:lnTo>
                  <a:lnTo>
                    <a:pt x="84986" y="44512"/>
                  </a:lnTo>
                  <a:lnTo>
                    <a:pt x="106574" y="29210"/>
                  </a:lnTo>
                  <a:lnTo>
                    <a:pt x="109565" y="28388"/>
                  </a:lnTo>
                  <a:lnTo>
                    <a:pt x="111560" y="26848"/>
                  </a:lnTo>
                  <a:lnTo>
                    <a:pt x="113778" y="22491"/>
                  </a:lnTo>
                  <a:lnTo>
                    <a:pt x="115504" y="1686"/>
                  </a:lnTo>
                  <a:lnTo>
                    <a:pt x="114527" y="1109"/>
                  </a:lnTo>
                  <a:lnTo>
                    <a:pt x="101878" y="23"/>
                  </a:lnTo>
                  <a:lnTo>
                    <a:pt x="97506" y="0"/>
                  </a:lnTo>
                  <a:lnTo>
                    <a:pt x="90001" y="2621"/>
                  </a:lnTo>
                  <a:lnTo>
                    <a:pt x="49766" y="32966"/>
                  </a:lnTo>
                  <a:lnTo>
                    <a:pt x="33109" y="48542"/>
                  </a:lnTo>
                  <a:lnTo>
                    <a:pt x="8620" y="89308"/>
                  </a:lnTo>
                  <a:lnTo>
                    <a:pt x="3534" y="101183"/>
                  </a:lnTo>
                  <a:lnTo>
                    <a:pt x="0" y="130927"/>
                  </a:lnTo>
                  <a:lnTo>
                    <a:pt x="2348" y="140186"/>
                  </a:lnTo>
                  <a:lnTo>
                    <a:pt x="6602" y="150977"/>
                  </a:lnTo>
                  <a:lnTo>
                    <a:pt x="7199" y="154214"/>
                  </a:lnTo>
                  <a:lnTo>
                    <a:pt x="13155" y="160457"/>
                  </a:lnTo>
                  <a:lnTo>
                    <a:pt x="32649" y="174550"/>
                  </a:lnTo>
                  <a:lnTo>
                    <a:pt x="53717" y="177759"/>
                  </a:lnTo>
                  <a:lnTo>
                    <a:pt x="83888" y="177452"/>
                  </a:lnTo>
                  <a:lnTo>
                    <a:pt x="127628" y="163309"/>
                  </a:lnTo>
                  <a:lnTo>
                    <a:pt x="170212" y="145775"/>
                  </a:lnTo>
                  <a:lnTo>
                    <a:pt x="186987" y="133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681"/>
            <p:cNvSpPr/>
            <p:nvPr/>
          </p:nvSpPr>
          <p:spPr>
            <a:xfrm>
              <a:off x="5895158" y="2143450"/>
              <a:ext cx="230607" cy="294355"/>
            </a:xfrm>
            <a:custGeom>
              <a:avLst/>
              <a:gdLst/>
              <a:ahLst/>
              <a:cxnLst/>
              <a:rect l="0" t="0" r="0" b="0"/>
              <a:pathLst>
                <a:path w="230607" h="294355">
                  <a:moveTo>
                    <a:pt x="25224" y="44323"/>
                  </a:moveTo>
                  <a:lnTo>
                    <a:pt x="25224" y="31894"/>
                  </a:lnTo>
                  <a:lnTo>
                    <a:pt x="26217" y="30084"/>
                  </a:lnTo>
                  <a:lnTo>
                    <a:pt x="27870" y="28878"/>
                  </a:lnTo>
                  <a:lnTo>
                    <a:pt x="32353" y="26544"/>
                  </a:lnTo>
                  <a:lnTo>
                    <a:pt x="40456" y="20645"/>
                  </a:lnTo>
                  <a:lnTo>
                    <a:pt x="83129" y="3376"/>
                  </a:lnTo>
                  <a:lnTo>
                    <a:pt x="125631" y="0"/>
                  </a:lnTo>
                  <a:lnTo>
                    <a:pt x="143059" y="763"/>
                  </a:lnTo>
                  <a:lnTo>
                    <a:pt x="151349" y="4458"/>
                  </a:lnTo>
                  <a:lnTo>
                    <a:pt x="179956" y="29488"/>
                  </a:lnTo>
                  <a:lnTo>
                    <a:pt x="183291" y="38060"/>
                  </a:lnTo>
                  <a:lnTo>
                    <a:pt x="184181" y="43124"/>
                  </a:lnTo>
                  <a:lnTo>
                    <a:pt x="182523" y="54043"/>
                  </a:lnTo>
                  <a:lnTo>
                    <a:pt x="167798" y="91687"/>
                  </a:lnTo>
                  <a:lnTo>
                    <a:pt x="161020" y="107046"/>
                  </a:lnTo>
                  <a:lnTo>
                    <a:pt x="128051" y="151421"/>
                  </a:lnTo>
                  <a:lnTo>
                    <a:pt x="87163" y="188563"/>
                  </a:lnTo>
                  <a:lnTo>
                    <a:pt x="45655" y="222313"/>
                  </a:lnTo>
                  <a:lnTo>
                    <a:pt x="15641" y="251611"/>
                  </a:lnTo>
                  <a:lnTo>
                    <a:pt x="0" y="282262"/>
                  </a:lnTo>
                  <a:lnTo>
                    <a:pt x="471" y="284308"/>
                  </a:lnTo>
                  <a:lnTo>
                    <a:pt x="3640" y="289228"/>
                  </a:lnTo>
                  <a:lnTo>
                    <a:pt x="8355" y="292076"/>
                  </a:lnTo>
                  <a:lnTo>
                    <a:pt x="19467" y="293904"/>
                  </a:lnTo>
                  <a:lnTo>
                    <a:pt x="63829" y="294337"/>
                  </a:lnTo>
                  <a:lnTo>
                    <a:pt x="105972" y="294352"/>
                  </a:lnTo>
                  <a:lnTo>
                    <a:pt x="145549" y="294354"/>
                  </a:lnTo>
                  <a:lnTo>
                    <a:pt x="186517" y="291709"/>
                  </a:lnTo>
                  <a:lnTo>
                    <a:pt x="230606" y="2854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682"/>
            <p:cNvSpPr/>
            <p:nvPr/>
          </p:nvSpPr>
          <p:spPr>
            <a:xfrm>
              <a:off x="5286375" y="2294929"/>
              <a:ext cx="178595" cy="167898"/>
            </a:xfrm>
            <a:custGeom>
              <a:avLst/>
              <a:gdLst/>
              <a:ahLst/>
              <a:cxnLst/>
              <a:rect l="0" t="0" r="0" b="0"/>
              <a:pathLst>
                <a:path w="178595" h="167898">
                  <a:moveTo>
                    <a:pt x="0" y="0"/>
                  </a:moveTo>
                  <a:lnTo>
                    <a:pt x="0" y="40895"/>
                  </a:lnTo>
                  <a:lnTo>
                    <a:pt x="0" y="82623"/>
                  </a:lnTo>
                  <a:lnTo>
                    <a:pt x="0" y="126201"/>
                  </a:lnTo>
                  <a:lnTo>
                    <a:pt x="0" y="167897"/>
                  </a:lnTo>
                  <a:lnTo>
                    <a:pt x="0" y="127411"/>
                  </a:lnTo>
                  <a:lnTo>
                    <a:pt x="9094" y="86287"/>
                  </a:lnTo>
                  <a:lnTo>
                    <a:pt x="24087" y="51591"/>
                  </a:lnTo>
                  <a:lnTo>
                    <a:pt x="53582" y="9550"/>
                  </a:lnTo>
                  <a:lnTo>
                    <a:pt x="56558" y="6367"/>
                  </a:lnTo>
                  <a:lnTo>
                    <a:pt x="65155" y="2830"/>
                  </a:lnTo>
                  <a:lnTo>
                    <a:pt x="96646" y="166"/>
                  </a:lnTo>
                  <a:lnTo>
                    <a:pt x="105130" y="2720"/>
                  </a:lnTo>
                  <a:lnTo>
                    <a:pt x="123402" y="17184"/>
                  </a:lnTo>
                  <a:lnTo>
                    <a:pt x="138992" y="33013"/>
                  </a:lnTo>
                  <a:lnTo>
                    <a:pt x="165672" y="77292"/>
                  </a:lnTo>
                  <a:lnTo>
                    <a:pt x="171521" y="96150"/>
                  </a:lnTo>
                  <a:lnTo>
                    <a:pt x="175450" y="103257"/>
                  </a:lnTo>
                  <a:lnTo>
                    <a:pt x="177972" y="115904"/>
                  </a:lnTo>
                  <a:lnTo>
                    <a:pt x="178594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683"/>
            <p:cNvSpPr/>
            <p:nvPr/>
          </p:nvSpPr>
          <p:spPr>
            <a:xfrm>
              <a:off x="5197078" y="2303859"/>
              <a:ext cx="8931" cy="133946"/>
            </a:xfrm>
            <a:custGeom>
              <a:avLst/>
              <a:gdLst/>
              <a:ahLst/>
              <a:cxnLst/>
              <a:rect l="0" t="0" r="0" b="0"/>
              <a:pathLst>
                <a:path w="8931" h="133946">
                  <a:moveTo>
                    <a:pt x="0" y="0"/>
                  </a:moveTo>
                  <a:lnTo>
                    <a:pt x="0" y="40894"/>
                  </a:lnTo>
                  <a:lnTo>
                    <a:pt x="992" y="63049"/>
                  </a:lnTo>
                  <a:lnTo>
                    <a:pt x="8378" y="107014"/>
                  </a:lnTo>
                  <a:lnTo>
                    <a:pt x="893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684"/>
            <p:cNvSpPr/>
            <p:nvPr/>
          </p:nvSpPr>
          <p:spPr>
            <a:xfrm>
              <a:off x="4965050" y="2259224"/>
              <a:ext cx="133803" cy="178581"/>
            </a:xfrm>
            <a:custGeom>
              <a:avLst/>
              <a:gdLst/>
              <a:ahLst/>
              <a:cxnLst/>
              <a:rect l="0" t="0" r="0" b="0"/>
              <a:pathLst>
                <a:path w="133803" h="178581">
                  <a:moveTo>
                    <a:pt x="80223" y="62495"/>
                  </a:moveTo>
                  <a:lnTo>
                    <a:pt x="72535" y="54806"/>
                  </a:lnTo>
                  <a:lnTo>
                    <a:pt x="71661" y="49192"/>
                  </a:lnTo>
                  <a:lnTo>
                    <a:pt x="71326" y="32607"/>
                  </a:lnTo>
                  <a:lnTo>
                    <a:pt x="68663" y="26721"/>
                  </a:lnTo>
                  <a:lnTo>
                    <a:pt x="65164" y="20799"/>
                  </a:lnTo>
                  <a:lnTo>
                    <a:pt x="62201" y="11886"/>
                  </a:lnTo>
                  <a:lnTo>
                    <a:pt x="54785" y="1750"/>
                  </a:lnTo>
                  <a:lnTo>
                    <a:pt x="51388" y="770"/>
                  </a:lnTo>
                  <a:lnTo>
                    <a:pt x="36935" y="0"/>
                  </a:lnTo>
                  <a:lnTo>
                    <a:pt x="31237" y="4731"/>
                  </a:lnTo>
                  <a:lnTo>
                    <a:pt x="28686" y="9702"/>
                  </a:lnTo>
                  <a:lnTo>
                    <a:pt x="13378" y="51998"/>
                  </a:lnTo>
                  <a:lnTo>
                    <a:pt x="2323" y="87607"/>
                  </a:lnTo>
                  <a:lnTo>
                    <a:pt x="0" y="126117"/>
                  </a:lnTo>
                  <a:lnTo>
                    <a:pt x="4639" y="141098"/>
                  </a:lnTo>
                  <a:lnTo>
                    <a:pt x="12297" y="153363"/>
                  </a:lnTo>
                  <a:lnTo>
                    <a:pt x="17953" y="157451"/>
                  </a:lnTo>
                  <a:lnTo>
                    <a:pt x="26715" y="159752"/>
                  </a:lnTo>
                  <a:lnTo>
                    <a:pt x="38566" y="160530"/>
                  </a:lnTo>
                  <a:lnTo>
                    <a:pt x="44511" y="157991"/>
                  </a:lnTo>
                  <a:lnTo>
                    <a:pt x="50460" y="154546"/>
                  </a:lnTo>
                  <a:lnTo>
                    <a:pt x="56412" y="153016"/>
                  </a:lnTo>
                  <a:lnTo>
                    <a:pt x="62364" y="147044"/>
                  </a:lnTo>
                  <a:lnTo>
                    <a:pt x="92129" y="105480"/>
                  </a:lnTo>
                  <a:lnTo>
                    <a:pt x="95437" y="96152"/>
                  </a:lnTo>
                  <a:lnTo>
                    <a:pt x="98726" y="75305"/>
                  </a:lnTo>
                  <a:lnTo>
                    <a:pt x="105082" y="62673"/>
                  </a:lnTo>
                  <a:lnTo>
                    <a:pt x="106977" y="53723"/>
                  </a:lnTo>
                  <a:lnTo>
                    <a:pt x="107013" y="82504"/>
                  </a:lnTo>
                  <a:lnTo>
                    <a:pt x="109658" y="88916"/>
                  </a:lnTo>
                  <a:lnTo>
                    <a:pt x="111752" y="92015"/>
                  </a:lnTo>
                  <a:lnTo>
                    <a:pt x="114700" y="105858"/>
                  </a:lnTo>
                  <a:lnTo>
                    <a:pt x="116862" y="138808"/>
                  </a:lnTo>
                  <a:lnTo>
                    <a:pt x="122995" y="151579"/>
                  </a:lnTo>
                  <a:lnTo>
                    <a:pt x="123621" y="154626"/>
                  </a:lnTo>
                  <a:lnTo>
                    <a:pt x="133802" y="17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6" name="SMARTInkShape-Group117"/>
          <p:cNvGrpSpPr/>
          <p:nvPr/>
        </p:nvGrpSpPr>
        <p:grpSpPr>
          <a:xfrm>
            <a:off x="3268265" y="5393531"/>
            <a:ext cx="205384" cy="214313"/>
            <a:chOff x="3268265" y="5393531"/>
            <a:chExt cx="205384" cy="214313"/>
          </a:xfrm>
        </p:grpSpPr>
        <p:sp>
          <p:nvSpPr>
            <p:cNvPr id="344" name="SMARTInkShape-685"/>
            <p:cNvSpPr/>
            <p:nvPr/>
          </p:nvSpPr>
          <p:spPr>
            <a:xfrm>
              <a:off x="3375421" y="5393531"/>
              <a:ext cx="35720" cy="214313"/>
            </a:xfrm>
            <a:custGeom>
              <a:avLst/>
              <a:gdLst/>
              <a:ahLst/>
              <a:cxnLst/>
              <a:rect l="0" t="0" r="0" b="0"/>
              <a:pathLst>
                <a:path w="35720" h="214313">
                  <a:moveTo>
                    <a:pt x="35719" y="0"/>
                  </a:moveTo>
                  <a:lnTo>
                    <a:pt x="35719" y="38732"/>
                  </a:lnTo>
                  <a:lnTo>
                    <a:pt x="20898" y="83283"/>
                  </a:lnTo>
                  <a:lnTo>
                    <a:pt x="18127" y="110051"/>
                  </a:lnTo>
                  <a:lnTo>
                    <a:pt x="16947" y="122125"/>
                  </a:lnTo>
                  <a:lnTo>
                    <a:pt x="9765" y="147921"/>
                  </a:lnTo>
                  <a:lnTo>
                    <a:pt x="8937" y="192232"/>
                  </a:lnTo>
                  <a:lnTo>
                    <a:pt x="8930" y="210000"/>
                  </a:lnTo>
                  <a:lnTo>
                    <a:pt x="7938" y="211437"/>
                  </a:lnTo>
                  <a:lnTo>
                    <a:pt x="6285" y="212395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686"/>
            <p:cNvSpPr/>
            <p:nvPr/>
          </p:nvSpPr>
          <p:spPr>
            <a:xfrm>
              <a:off x="3268265" y="5491758"/>
              <a:ext cx="205384" cy="53579"/>
            </a:xfrm>
            <a:custGeom>
              <a:avLst/>
              <a:gdLst/>
              <a:ahLst/>
              <a:cxnLst/>
              <a:rect l="0" t="0" r="0" b="0"/>
              <a:pathLst>
                <a:path w="205384" h="53579">
                  <a:moveTo>
                    <a:pt x="0" y="53578"/>
                  </a:moveTo>
                  <a:lnTo>
                    <a:pt x="7689" y="53578"/>
                  </a:lnTo>
                  <a:lnTo>
                    <a:pt x="16510" y="45890"/>
                  </a:lnTo>
                  <a:lnTo>
                    <a:pt x="24722" y="43901"/>
                  </a:lnTo>
                  <a:lnTo>
                    <a:pt x="45216" y="28818"/>
                  </a:lnTo>
                  <a:lnTo>
                    <a:pt x="59607" y="26065"/>
                  </a:lnTo>
                  <a:lnTo>
                    <a:pt x="71453" y="19773"/>
                  </a:lnTo>
                  <a:lnTo>
                    <a:pt x="104180" y="16890"/>
                  </a:lnTo>
                  <a:lnTo>
                    <a:pt x="116086" y="10796"/>
                  </a:lnTo>
                  <a:lnTo>
                    <a:pt x="160735" y="8934"/>
                  </a:lnTo>
                  <a:lnTo>
                    <a:pt x="163712" y="8931"/>
                  </a:lnTo>
                  <a:lnTo>
                    <a:pt x="169664" y="6286"/>
                  </a:lnTo>
                  <a:lnTo>
                    <a:pt x="176830" y="1241"/>
                  </a:lnTo>
                  <a:lnTo>
                    <a:pt x="185375" y="245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1" name="SMARTInkShape-Group118"/>
          <p:cNvGrpSpPr/>
          <p:nvPr/>
        </p:nvGrpSpPr>
        <p:grpSpPr>
          <a:xfrm>
            <a:off x="2813255" y="4964906"/>
            <a:ext cx="312136" cy="1080493"/>
            <a:chOff x="2813255" y="4964906"/>
            <a:chExt cx="312136" cy="1080493"/>
          </a:xfrm>
        </p:grpSpPr>
        <p:sp>
          <p:nvSpPr>
            <p:cNvPr id="347" name="SMARTInkShape-687"/>
            <p:cNvSpPr/>
            <p:nvPr/>
          </p:nvSpPr>
          <p:spPr>
            <a:xfrm>
              <a:off x="2921358" y="4964906"/>
              <a:ext cx="16510" cy="321470"/>
            </a:xfrm>
            <a:custGeom>
              <a:avLst/>
              <a:gdLst/>
              <a:ahLst/>
              <a:cxnLst/>
              <a:rect l="0" t="0" r="0" b="0"/>
              <a:pathLst>
                <a:path w="16510" h="321470">
                  <a:moveTo>
                    <a:pt x="16509" y="0"/>
                  </a:moveTo>
                  <a:lnTo>
                    <a:pt x="11768" y="4740"/>
                  </a:lnTo>
                  <a:lnTo>
                    <a:pt x="9441" y="9713"/>
                  </a:lnTo>
                  <a:lnTo>
                    <a:pt x="8821" y="12429"/>
                  </a:lnTo>
                  <a:lnTo>
                    <a:pt x="1688" y="24908"/>
                  </a:lnTo>
                  <a:lnTo>
                    <a:pt x="0" y="34552"/>
                  </a:lnTo>
                  <a:lnTo>
                    <a:pt x="6457" y="73360"/>
                  </a:lnTo>
                  <a:lnTo>
                    <a:pt x="7481" y="117496"/>
                  </a:lnTo>
                  <a:lnTo>
                    <a:pt x="10212" y="160919"/>
                  </a:lnTo>
                  <a:lnTo>
                    <a:pt x="15680" y="205407"/>
                  </a:lnTo>
                  <a:lnTo>
                    <a:pt x="16400" y="250033"/>
                  </a:lnTo>
                  <a:lnTo>
                    <a:pt x="16495" y="292034"/>
                  </a:lnTo>
                  <a:lnTo>
                    <a:pt x="16509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688"/>
            <p:cNvSpPr/>
            <p:nvPr/>
          </p:nvSpPr>
          <p:spPr>
            <a:xfrm>
              <a:off x="2848570" y="5250656"/>
              <a:ext cx="142876" cy="123620"/>
            </a:xfrm>
            <a:custGeom>
              <a:avLst/>
              <a:gdLst/>
              <a:ahLst/>
              <a:cxnLst/>
              <a:rect l="0" t="0" r="0" b="0"/>
              <a:pathLst>
                <a:path w="142876" h="123620">
                  <a:moveTo>
                    <a:pt x="0" y="0"/>
                  </a:moveTo>
                  <a:lnTo>
                    <a:pt x="0" y="4740"/>
                  </a:lnTo>
                  <a:lnTo>
                    <a:pt x="5292" y="9713"/>
                  </a:lnTo>
                  <a:lnTo>
                    <a:pt x="12274" y="15231"/>
                  </a:lnTo>
                  <a:lnTo>
                    <a:pt x="18189" y="23915"/>
                  </a:lnTo>
                  <a:lnTo>
                    <a:pt x="26605" y="29811"/>
                  </a:lnTo>
                  <a:lnTo>
                    <a:pt x="29643" y="33764"/>
                  </a:lnTo>
                  <a:lnTo>
                    <a:pt x="35903" y="47817"/>
                  </a:lnTo>
                  <a:lnTo>
                    <a:pt x="47459" y="59699"/>
                  </a:lnTo>
                  <a:lnTo>
                    <a:pt x="57513" y="81994"/>
                  </a:lnTo>
                  <a:lnTo>
                    <a:pt x="67658" y="94982"/>
                  </a:lnTo>
                  <a:lnTo>
                    <a:pt x="73337" y="107104"/>
                  </a:lnTo>
                  <a:lnTo>
                    <a:pt x="87934" y="123619"/>
                  </a:lnTo>
                  <a:lnTo>
                    <a:pt x="88389" y="123092"/>
                  </a:lnTo>
                  <a:lnTo>
                    <a:pt x="88893" y="119861"/>
                  </a:lnTo>
                  <a:lnTo>
                    <a:pt x="93918" y="112464"/>
                  </a:lnTo>
                  <a:lnTo>
                    <a:pt x="110277" y="95193"/>
                  </a:lnTo>
                  <a:lnTo>
                    <a:pt x="113505" y="86626"/>
                  </a:lnTo>
                  <a:lnTo>
                    <a:pt x="114365" y="81563"/>
                  </a:lnTo>
                  <a:lnTo>
                    <a:pt x="139843" y="38294"/>
                  </a:lnTo>
                  <a:lnTo>
                    <a:pt x="142875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689"/>
            <p:cNvSpPr/>
            <p:nvPr/>
          </p:nvSpPr>
          <p:spPr>
            <a:xfrm>
              <a:off x="3125390" y="5759648"/>
              <a:ext cx="1" cy="285751"/>
            </a:xfrm>
            <a:custGeom>
              <a:avLst/>
              <a:gdLst/>
              <a:ahLst/>
              <a:cxnLst/>
              <a:rect l="0" t="0" r="0" b="0"/>
              <a:pathLst>
                <a:path w="1" h="285751">
                  <a:moveTo>
                    <a:pt x="0" y="0"/>
                  </a:moveTo>
                  <a:lnTo>
                    <a:pt x="0" y="40139"/>
                  </a:lnTo>
                  <a:lnTo>
                    <a:pt x="0" y="83548"/>
                  </a:lnTo>
                  <a:lnTo>
                    <a:pt x="0" y="125433"/>
                  </a:lnTo>
                  <a:lnTo>
                    <a:pt x="0" y="165962"/>
                  </a:lnTo>
                  <a:lnTo>
                    <a:pt x="0" y="206267"/>
                  </a:lnTo>
                  <a:lnTo>
                    <a:pt x="0" y="246610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690"/>
            <p:cNvSpPr/>
            <p:nvPr/>
          </p:nvSpPr>
          <p:spPr>
            <a:xfrm>
              <a:off x="2813255" y="5670351"/>
              <a:ext cx="267488" cy="375038"/>
            </a:xfrm>
            <a:custGeom>
              <a:avLst/>
              <a:gdLst/>
              <a:ahLst/>
              <a:cxnLst/>
              <a:rect l="0" t="0" r="0" b="0"/>
              <a:pathLst>
                <a:path w="267488" h="375038">
                  <a:moveTo>
                    <a:pt x="62104" y="0"/>
                  </a:moveTo>
                  <a:lnTo>
                    <a:pt x="62104" y="4740"/>
                  </a:lnTo>
                  <a:lnTo>
                    <a:pt x="59458" y="9714"/>
                  </a:lnTo>
                  <a:lnTo>
                    <a:pt x="57364" y="12429"/>
                  </a:lnTo>
                  <a:lnTo>
                    <a:pt x="55036" y="20736"/>
                  </a:lnTo>
                  <a:lnTo>
                    <a:pt x="53284" y="59700"/>
                  </a:lnTo>
                  <a:lnTo>
                    <a:pt x="53184" y="102954"/>
                  </a:lnTo>
                  <a:lnTo>
                    <a:pt x="46108" y="143498"/>
                  </a:lnTo>
                  <a:lnTo>
                    <a:pt x="38353" y="187606"/>
                  </a:lnTo>
                  <a:lnTo>
                    <a:pt x="30974" y="232182"/>
                  </a:lnTo>
                  <a:lnTo>
                    <a:pt x="19922" y="276821"/>
                  </a:lnTo>
                  <a:lnTo>
                    <a:pt x="15541" y="300964"/>
                  </a:lnTo>
                  <a:lnTo>
                    <a:pt x="4196" y="345127"/>
                  </a:lnTo>
                  <a:lnTo>
                    <a:pt x="0" y="363817"/>
                  </a:lnTo>
                  <a:lnTo>
                    <a:pt x="2422" y="367741"/>
                  </a:lnTo>
                  <a:lnTo>
                    <a:pt x="7320" y="373604"/>
                  </a:lnTo>
                  <a:lnTo>
                    <a:pt x="10636" y="374406"/>
                  </a:lnTo>
                  <a:lnTo>
                    <a:pt x="43069" y="375037"/>
                  </a:lnTo>
                  <a:lnTo>
                    <a:pt x="87205" y="366485"/>
                  </a:lnTo>
                  <a:lnTo>
                    <a:pt x="129437" y="358461"/>
                  </a:lnTo>
                  <a:lnTo>
                    <a:pt x="173163" y="357262"/>
                  </a:lnTo>
                  <a:lnTo>
                    <a:pt x="216052" y="357195"/>
                  </a:lnTo>
                  <a:lnTo>
                    <a:pt x="246394" y="358180"/>
                  </a:lnTo>
                  <a:lnTo>
                    <a:pt x="267487" y="366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6" name="SMARTInkShape-Group119"/>
          <p:cNvGrpSpPr/>
          <p:nvPr/>
        </p:nvGrpSpPr>
        <p:grpSpPr>
          <a:xfrm>
            <a:off x="2741418" y="4152426"/>
            <a:ext cx="437552" cy="678534"/>
            <a:chOff x="2741418" y="4152426"/>
            <a:chExt cx="437552" cy="678534"/>
          </a:xfrm>
        </p:grpSpPr>
        <p:sp>
          <p:nvSpPr>
            <p:cNvPr id="352" name="SMARTInkShape-691"/>
            <p:cNvSpPr/>
            <p:nvPr/>
          </p:nvSpPr>
          <p:spPr>
            <a:xfrm>
              <a:off x="2894503" y="4152426"/>
              <a:ext cx="87600" cy="89053"/>
            </a:xfrm>
            <a:custGeom>
              <a:avLst/>
              <a:gdLst/>
              <a:ahLst/>
              <a:cxnLst/>
              <a:rect l="0" t="0" r="0" b="0"/>
              <a:pathLst>
                <a:path w="87600" h="89053">
                  <a:moveTo>
                    <a:pt x="25505" y="17738"/>
                  </a:moveTo>
                  <a:lnTo>
                    <a:pt x="17816" y="25426"/>
                  </a:lnTo>
                  <a:lnTo>
                    <a:pt x="15828" y="33551"/>
                  </a:lnTo>
                  <a:lnTo>
                    <a:pt x="10511" y="42818"/>
                  </a:lnTo>
                  <a:lnTo>
                    <a:pt x="7678" y="78376"/>
                  </a:lnTo>
                  <a:lnTo>
                    <a:pt x="12396" y="84432"/>
                  </a:lnTo>
                  <a:lnTo>
                    <a:pt x="17363" y="87068"/>
                  </a:lnTo>
                  <a:lnTo>
                    <a:pt x="27436" y="88990"/>
                  </a:lnTo>
                  <a:lnTo>
                    <a:pt x="29769" y="89052"/>
                  </a:lnTo>
                  <a:lnTo>
                    <a:pt x="35007" y="86475"/>
                  </a:lnTo>
                  <a:lnTo>
                    <a:pt x="40642" y="83014"/>
                  </a:lnTo>
                  <a:lnTo>
                    <a:pt x="49393" y="80073"/>
                  </a:lnTo>
                  <a:lnTo>
                    <a:pt x="77320" y="55184"/>
                  </a:lnTo>
                  <a:lnTo>
                    <a:pt x="84872" y="40532"/>
                  </a:lnTo>
                  <a:lnTo>
                    <a:pt x="87599" y="28689"/>
                  </a:lnTo>
                  <a:lnTo>
                    <a:pt x="85183" y="24920"/>
                  </a:lnTo>
                  <a:lnTo>
                    <a:pt x="81794" y="19938"/>
                  </a:lnTo>
                  <a:lnTo>
                    <a:pt x="80288" y="14416"/>
                  </a:lnTo>
                  <a:lnTo>
                    <a:pt x="78894" y="12547"/>
                  </a:lnTo>
                  <a:lnTo>
                    <a:pt x="76972" y="11301"/>
                  </a:lnTo>
                  <a:lnTo>
                    <a:pt x="72192" y="8924"/>
                  </a:lnTo>
                  <a:lnTo>
                    <a:pt x="63922" y="3000"/>
                  </a:lnTo>
                  <a:lnTo>
                    <a:pt x="55188" y="803"/>
                  </a:lnTo>
                  <a:lnTo>
                    <a:pt x="40377" y="0"/>
                  </a:lnTo>
                  <a:lnTo>
                    <a:pt x="34430" y="2579"/>
                  </a:lnTo>
                  <a:lnTo>
                    <a:pt x="31454" y="4655"/>
                  </a:lnTo>
                  <a:lnTo>
                    <a:pt x="28149" y="9608"/>
                  </a:lnTo>
                  <a:lnTo>
                    <a:pt x="25688" y="15117"/>
                  </a:lnTo>
                  <a:lnTo>
                    <a:pt x="21286" y="20872"/>
                  </a:lnTo>
                  <a:lnTo>
                    <a:pt x="16023" y="24092"/>
                  </a:lnTo>
                  <a:lnTo>
                    <a:pt x="13231" y="24950"/>
                  </a:lnTo>
                  <a:lnTo>
                    <a:pt x="11369" y="26515"/>
                  </a:lnTo>
                  <a:lnTo>
                    <a:pt x="9300" y="30899"/>
                  </a:lnTo>
                  <a:lnTo>
                    <a:pt x="6980" y="41799"/>
                  </a:lnTo>
                  <a:lnTo>
                    <a:pt x="1605" y="50553"/>
                  </a:lnTo>
                  <a:lnTo>
                    <a:pt x="0" y="56466"/>
                  </a:lnTo>
                  <a:lnTo>
                    <a:pt x="564" y="58439"/>
                  </a:lnTo>
                  <a:lnTo>
                    <a:pt x="1932" y="59754"/>
                  </a:lnTo>
                  <a:lnTo>
                    <a:pt x="3837" y="60632"/>
                  </a:lnTo>
                  <a:lnTo>
                    <a:pt x="5106" y="62209"/>
                  </a:lnTo>
                  <a:lnTo>
                    <a:pt x="6517" y="66607"/>
                  </a:lnTo>
                  <a:lnTo>
                    <a:pt x="7885" y="68176"/>
                  </a:lnTo>
                  <a:lnTo>
                    <a:pt x="12051" y="69921"/>
                  </a:lnTo>
                  <a:lnTo>
                    <a:pt x="28607" y="71193"/>
                  </a:lnTo>
                  <a:lnTo>
                    <a:pt x="34490" y="68616"/>
                  </a:lnTo>
                  <a:lnTo>
                    <a:pt x="40412" y="65155"/>
                  </a:lnTo>
                  <a:lnTo>
                    <a:pt x="49324" y="62214"/>
                  </a:lnTo>
                  <a:lnTo>
                    <a:pt x="58249" y="56493"/>
                  </a:lnTo>
                  <a:lnTo>
                    <a:pt x="64201" y="54806"/>
                  </a:lnTo>
                  <a:lnTo>
                    <a:pt x="66185" y="53364"/>
                  </a:lnTo>
                  <a:lnTo>
                    <a:pt x="67508" y="51410"/>
                  </a:lnTo>
                  <a:lnTo>
                    <a:pt x="69970" y="46594"/>
                  </a:lnTo>
                  <a:lnTo>
                    <a:pt x="75942" y="38304"/>
                  </a:lnTo>
                  <a:lnTo>
                    <a:pt x="78669" y="28396"/>
                  </a:lnTo>
                  <a:lnTo>
                    <a:pt x="83701" y="22439"/>
                  </a:lnTo>
                  <a:lnTo>
                    <a:pt x="84146" y="20872"/>
                  </a:lnTo>
                  <a:lnTo>
                    <a:pt x="83450" y="19827"/>
                  </a:lnTo>
                  <a:lnTo>
                    <a:pt x="79158" y="17774"/>
                  </a:lnTo>
                  <a:lnTo>
                    <a:pt x="74365" y="17749"/>
                  </a:lnTo>
                  <a:lnTo>
                    <a:pt x="72961" y="18737"/>
                  </a:lnTo>
                  <a:lnTo>
                    <a:pt x="72025" y="20388"/>
                  </a:lnTo>
                  <a:lnTo>
                    <a:pt x="71401" y="22482"/>
                  </a:lnTo>
                  <a:lnTo>
                    <a:pt x="69993" y="23877"/>
                  </a:lnTo>
                  <a:lnTo>
                    <a:pt x="65782" y="25428"/>
                  </a:lnTo>
                  <a:lnTo>
                    <a:pt x="64263" y="26833"/>
                  </a:lnTo>
                  <a:lnTo>
                    <a:pt x="61624" y="34247"/>
                  </a:lnTo>
                  <a:lnTo>
                    <a:pt x="61227" y="49148"/>
                  </a:lnTo>
                  <a:lnTo>
                    <a:pt x="62218" y="49592"/>
                  </a:lnTo>
                  <a:lnTo>
                    <a:pt x="69786" y="44783"/>
                  </a:lnTo>
                  <a:lnTo>
                    <a:pt x="70121" y="36861"/>
                  </a:lnTo>
                  <a:lnTo>
                    <a:pt x="78714" y="27068"/>
                  </a:lnTo>
                  <a:lnTo>
                    <a:pt x="78974" y="22046"/>
                  </a:lnTo>
                  <a:lnTo>
                    <a:pt x="78018" y="20610"/>
                  </a:lnTo>
                  <a:lnTo>
                    <a:pt x="76388" y="19652"/>
                  </a:lnTo>
                  <a:lnTo>
                    <a:pt x="70261" y="17771"/>
                  </a:lnTo>
                  <a:lnTo>
                    <a:pt x="61223" y="266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692"/>
            <p:cNvSpPr/>
            <p:nvPr/>
          </p:nvSpPr>
          <p:spPr>
            <a:xfrm>
              <a:off x="3161109" y="4411375"/>
              <a:ext cx="17861" cy="8821"/>
            </a:xfrm>
            <a:custGeom>
              <a:avLst/>
              <a:gdLst/>
              <a:ahLst/>
              <a:cxnLst/>
              <a:rect l="0" t="0" r="0" b="0"/>
              <a:pathLst>
                <a:path w="17861" h="8821">
                  <a:moveTo>
                    <a:pt x="17860" y="8820"/>
                  </a:moveTo>
                  <a:lnTo>
                    <a:pt x="9298" y="258"/>
                  </a:lnTo>
                  <a:lnTo>
                    <a:pt x="4298" y="0"/>
                  </a:lnTo>
                  <a:lnTo>
                    <a:pt x="2866" y="955"/>
                  </a:lnTo>
                  <a:lnTo>
                    <a:pt x="1910" y="2585"/>
                  </a:lnTo>
                  <a:lnTo>
                    <a:pt x="0" y="8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693"/>
            <p:cNvSpPr/>
            <p:nvPr/>
          </p:nvSpPr>
          <p:spPr>
            <a:xfrm>
              <a:off x="3107531" y="4572000"/>
              <a:ext cx="17860" cy="214313"/>
            </a:xfrm>
            <a:custGeom>
              <a:avLst/>
              <a:gdLst/>
              <a:ahLst/>
              <a:cxnLst/>
              <a:rect l="0" t="0" r="0" b="0"/>
              <a:pathLst>
                <a:path w="17860" h="214313">
                  <a:moveTo>
                    <a:pt x="17859" y="0"/>
                  </a:moveTo>
                  <a:lnTo>
                    <a:pt x="13119" y="0"/>
                  </a:lnTo>
                  <a:lnTo>
                    <a:pt x="11723" y="992"/>
                  </a:lnTo>
                  <a:lnTo>
                    <a:pt x="10791" y="2645"/>
                  </a:lnTo>
                  <a:lnTo>
                    <a:pt x="9298" y="12429"/>
                  </a:lnTo>
                  <a:lnTo>
                    <a:pt x="8936" y="56912"/>
                  </a:lnTo>
                  <a:lnTo>
                    <a:pt x="7938" y="92304"/>
                  </a:lnTo>
                  <a:lnTo>
                    <a:pt x="828" y="127994"/>
                  </a:lnTo>
                  <a:lnTo>
                    <a:pt x="33" y="170876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694"/>
            <p:cNvSpPr/>
            <p:nvPr/>
          </p:nvSpPr>
          <p:spPr>
            <a:xfrm>
              <a:off x="2741418" y="4375546"/>
              <a:ext cx="258958" cy="455414"/>
            </a:xfrm>
            <a:custGeom>
              <a:avLst/>
              <a:gdLst/>
              <a:ahLst/>
              <a:cxnLst/>
              <a:rect l="0" t="0" r="0" b="0"/>
              <a:pathLst>
                <a:path w="258958" h="455414">
                  <a:moveTo>
                    <a:pt x="89293" y="0"/>
                  </a:moveTo>
                  <a:lnTo>
                    <a:pt x="89293" y="12430"/>
                  </a:lnTo>
                  <a:lnTo>
                    <a:pt x="86647" y="18092"/>
                  </a:lnTo>
                  <a:lnTo>
                    <a:pt x="84552" y="20991"/>
                  </a:lnTo>
                  <a:lnTo>
                    <a:pt x="73459" y="62747"/>
                  </a:lnTo>
                  <a:lnTo>
                    <a:pt x="69387" y="80439"/>
                  </a:lnTo>
                  <a:lnTo>
                    <a:pt x="65563" y="93298"/>
                  </a:lnTo>
                  <a:lnTo>
                    <a:pt x="56635" y="137090"/>
                  </a:lnTo>
                  <a:lnTo>
                    <a:pt x="49236" y="179008"/>
                  </a:lnTo>
                  <a:lnTo>
                    <a:pt x="35536" y="223297"/>
                  </a:lnTo>
                  <a:lnTo>
                    <a:pt x="26945" y="266906"/>
                  </a:lnTo>
                  <a:lnTo>
                    <a:pt x="19248" y="304852"/>
                  </a:lnTo>
                  <a:lnTo>
                    <a:pt x="8325" y="341354"/>
                  </a:lnTo>
                  <a:lnTo>
                    <a:pt x="1641" y="370707"/>
                  </a:lnTo>
                  <a:lnTo>
                    <a:pt x="39" y="413185"/>
                  </a:lnTo>
                  <a:lnTo>
                    <a:pt x="0" y="431553"/>
                  </a:lnTo>
                  <a:lnTo>
                    <a:pt x="2643" y="437533"/>
                  </a:lnTo>
                  <a:lnTo>
                    <a:pt x="4738" y="440518"/>
                  </a:lnTo>
                  <a:lnTo>
                    <a:pt x="9710" y="443833"/>
                  </a:lnTo>
                  <a:lnTo>
                    <a:pt x="16246" y="445961"/>
                  </a:lnTo>
                  <a:lnTo>
                    <a:pt x="24666" y="452519"/>
                  </a:lnTo>
                  <a:lnTo>
                    <a:pt x="30142" y="454127"/>
                  </a:lnTo>
                  <a:lnTo>
                    <a:pt x="69863" y="455381"/>
                  </a:lnTo>
                  <a:lnTo>
                    <a:pt x="110211" y="455413"/>
                  </a:lnTo>
                  <a:lnTo>
                    <a:pt x="128012" y="454422"/>
                  </a:lnTo>
                  <a:lnTo>
                    <a:pt x="162593" y="447037"/>
                  </a:lnTo>
                  <a:lnTo>
                    <a:pt x="202291" y="446507"/>
                  </a:lnTo>
                  <a:lnTo>
                    <a:pt x="245949" y="446486"/>
                  </a:lnTo>
                  <a:lnTo>
                    <a:pt x="258957" y="4464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7" name="SMARTInkShape-695"/>
          <p:cNvSpPr/>
          <p:nvPr/>
        </p:nvSpPr>
        <p:spPr>
          <a:xfrm>
            <a:off x="4313039" y="3598664"/>
            <a:ext cx="116087" cy="17860"/>
          </a:xfrm>
          <a:custGeom>
            <a:avLst/>
            <a:gdLst/>
            <a:ahLst/>
            <a:cxnLst/>
            <a:rect l="0" t="0" r="0" b="0"/>
            <a:pathLst>
              <a:path w="116087" h="17860">
                <a:moveTo>
                  <a:pt x="0" y="0"/>
                </a:moveTo>
                <a:lnTo>
                  <a:pt x="7688" y="7688"/>
                </a:lnTo>
                <a:lnTo>
                  <a:pt x="16509" y="8820"/>
                </a:lnTo>
                <a:lnTo>
                  <a:pt x="60630" y="8929"/>
                </a:lnTo>
                <a:lnTo>
                  <a:pt x="88919" y="8929"/>
                </a:lnTo>
                <a:lnTo>
                  <a:pt x="89263" y="16618"/>
                </a:lnTo>
                <a:lnTo>
                  <a:pt x="90266" y="17032"/>
                </a:lnTo>
                <a:lnTo>
                  <a:pt x="116086" y="1785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9" name="SMARTInkShape-Group121"/>
          <p:cNvGrpSpPr/>
          <p:nvPr/>
        </p:nvGrpSpPr>
        <p:grpSpPr>
          <a:xfrm>
            <a:off x="2540366" y="3411140"/>
            <a:ext cx="1976798" cy="605821"/>
            <a:chOff x="2540366" y="3411140"/>
            <a:chExt cx="1976798" cy="605821"/>
          </a:xfrm>
        </p:grpSpPr>
        <p:sp>
          <p:nvSpPr>
            <p:cNvPr id="358" name="SMARTInkShape-696"/>
            <p:cNvSpPr/>
            <p:nvPr/>
          </p:nvSpPr>
          <p:spPr>
            <a:xfrm>
              <a:off x="4482703" y="3446859"/>
              <a:ext cx="34461" cy="428626"/>
            </a:xfrm>
            <a:custGeom>
              <a:avLst/>
              <a:gdLst/>
              <a:ahLst/>
              <a:cxnLst/>
              <a:rect l="0" t="0" r="0" b="0"/>
              <a:pathLst>
                <a:path w="34461" h="428626">
                  <a:moveTo>
                    <a:pt x="17859" y="0"/>
                  </a:moveTo>
                  <a:lnTo>
                    <a:pt x="17859" y="12429"/>
                  </a:lnTo>
                  <a:lnTo>
                    <a:pt x="28883" y="56477"/>
                  </a:lnTo>
                  <a:lnTo>
                    <a:pt x="34369" y="89870"/>
                  </a:lnTo>
                  <a:lnTo>
                    <a:pt x="34460" y="132258"/>
                  </a:lnTo>
                  <a:lnTo>
                    <a:pt x="29503" y="168062"/>
                  </a:lnTo>
                  <a:lnTo>
                    <a:pt x="26601" y="208657"/>
                  </a:lnTo>
                  <a:lnTo>
                    <a:pt x="20890" y="247253"/>
                  </a:lnTo>
                  <a:lnTo>
                    <a:pt x="17765" y="288675"/>
                  </a:lnTo>
                  <a:lnTo>
                    <a:pt x="11989" y="327517"/>
                  </a:lnTo>
                  <a:lnTo>
                    <a:pt x="8844" y="368019"/>
                  </a:lnTo>
                  <a:lnTo>
                    <a:pt x="2041" y="406732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697"/>
            <p:cNvSpPr/>
            <p:nvPr/>
          </p:nvSpPr>
          <p:spPr>
            <a:xfrm>
              <a:off x="4330898" y="3545086"/>
              <a:ext cx="17842" cy="133946"/>
            </a:xfrm>
            <a:custGeom>
              <a:avLst/>
              <a:gdLst/>
              <a:ahLst/>
              <a:cxnLst/>
              <a:rect l="0" t="0" r="0" b="0"/>
              <a:pathLst>
                <a:path w="17842" h="133946">
                  <a:moveTo>
                    <a:pt x="0" y="0"/>
                  </a:moveTo>
                  <a:lnTo>
                    <a:pt x="4741" y="4740"/>
                  </a:lnTo>
                  <a:lnTo>
                    <a:pt x="9713" y="7067"/>
                  </a:lnTo>
                  <a:lnTo>
                    <a:pt x="12429" y="7688"/>
                  </a:lnTo>
                  <a:lnTo>
                    <a:pt x="14239" y="9094"/>
                  </a:lnTo>
                  <a:lnTo>
                    <a:pt x="16249" y="13302"/>
                  </a:lnTo>
                  <a:lnTo>
                    <a:pt x="17841" y="54378"/>
                  </a:lnTo>
                  <a:lnTo>
                    <a:pt x="16866" y="92140"/>
                  </a:lnTo>
                  <a:lnTo>
                    <a:pt x="10791" y="109187"/>
                  </a:lnTo>
                  <a:lnTo>
                    <a:pt x="8930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698"/>
            <p:cNvSpPr/>
            <p:nvPr/>
          </p:nvSpPr>
          <p:spPr>
            <a:xfrm>
              <a:off x="4260702" y="3616523"/>
              <a:ext cx="88056" cy="1"/>
            </a:xfrm>
            <a:custGeom>
              <a:avLst/>
              <a:gdLst/>
              <a:ahLst/>
              <a:cxnLst/>
              <a:rect l="0" t="0" r="0" b="0"/>
              <a:pathLst>
                <a:path w="88056" h="1">
                  <a:moveTo>
                    <a:pt x="7688" y="0"/>
                  </a:moveTo>
                  <a:lnTo>
                    <a:pt x="0" y="0"/>
                  </a:lnTo>
                  <a:lnTo>
                    <a:pt x="41601" y="0"/>
                  </a:lnTo>
                  <a:lnTo>
                    <a:pt x="8805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699"/>
            <p:cNvSpPr/>
            <p:nvPr/>
          </p:nvSpPr>
          <p:spPr>
            <a:xfrm>
              <a:off x="4080867" y="3679031"/>
              <a:ext cx="53579" cy="17860"/>
            </a:xfrm>
            <a:custGeom>
              <a:avLst/>
              <a:gdLst/>
              <a:ahLst/>
              <a:cxnLst/>
              <a:rect l="0" t="0" r="0" b="0"/>
              <a:pathLst>
                <a:path w="53579" h="17860">
                  <a:moveTo>
                    <a:pt x="0" y="0"/>
                  </a:moveTo>
                  <a:lnTo>
                    <a:pt x="4740" y="4741"/>
                  </a:lnTo>
                  <a:lnTo>
                    <a:pt x="9714" y="7068"/>
                  </a:lnTo>
                  <a:lnTo>
                    <a:pt x="22436" y="11412"/>
                  </a:lnTo>
                  <a:lnTo>
                    <a:pt x="34429" y="15949"/>
                  </a:lnTo>
                  <a:lnTo>
                    <a:pt x="53578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700"/>
            <p:cNvSpPr/>
            <p:nvPr/>
          </p:nvSpPr>
          <p:spPr>
            <a:xfrm>
              <a:off x="4093582" y="3598664"/>
              <a:ext cx="67653" cy="8930"/>
            </a:xfrm>
            <a:custGeom>
              <a:avLst/>
              <a:gdLst/>
              <a:ahLst/>
              <a:cxnLst/>
              <a:rect l="0" t="0" r="0" b="0"/>
              <a:pathLst>
                <a:path w="67653" h="8930">
                  <a:moveTo>
                    <a:pt x="5144" y="0"/>
                  </a:moveTo>
                  <a:lnTo>
                    <a:pt x="0" y="0"/>
                  </a:lnTo>
                  <a:lnTo>
                    <a:pt x="4886" y="0"/>
                  </a:lnTo>
                  <a:lnTo>
                    <a:pt x="12222" y="6137"/>
                  </a:lnTo>
                  <a:lnTo>
                    <a:pt x="20360" y="8102"/>
                  </a:lnTo>
                  <a:lnTo>
                    <a:pt x="67652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701"/>
            <p:cNvSpPr/>
            <p:nvPr/>
          </p:nvSpPr>
          <p:spPr>
            <a:xfrm>
              <a:off x="3875484" y="3411140"/>
              <a:ext cx="116068" cy="482204"/>
            </a:xfrm>
            <a:custGeom>
              <a:avLst/>
              <a:gdLst/>
              <a:ahLst/>
              <a:cxnLst/>
              <a:rect l="0" t="0" r="0" b="0"/>
              <a:pathLst>
                <a:path w="116068" h="482204">
                  <a:moveTo>
                    <a:pt x="0" y="0"/>
                  </a:moveTo>
                  <a:lnTo>
                    <a:pt x="0" y="4741"/>
                  </a:lnTo>
                  <a:lnTo>
                    <a:pt x="993" y="6137"/>
                  </a:lnTo>
                  <a:lnTo>
                    <a:pt x="2646" y="7068"/>
                  </a:lnTo>
                  <a:lnTo>
                    <a:pt x="4741" y="7689"/>
                  </a:lnTo>
                  <a:lnTo>
                    <a:pt x="18092" y="18480"/>
                  </a:lnTo>
                  <a:lnTo>
                    <a:pt x="60100" y="55688"/>
                  </a:lnTo>
                  <a:lnTo>
                    <a:pt x="70724" y="74709"/>
                  </a:lnTo>
                  <a:lnTo>
                    <a:pt x="82802" y="96551"/>
                  </a:lnTo>
                  <a:lnTo>
                    <a:pt x="87943" y="103063"/>
                  </a:lnTo>
                  <a:lnTo>
                    <a:pt x="93656" y="118235"/>
                  </a:lnTo>
                  <a:lnTo>
                    <a:pt x="104754" y="155873"/>
                  </a:lnTo>
                  <a:lnTo>
                    <a:pt x="113554" y="195199"/>
                  </a:lnTo>
                  <a:lnTo>
                    <a:pt x="115586" y="231924"/>
                  </a:lnTo>
                  <a:lnTo>
                    <a:pt x="115987" y="273979"/>
                  </a:lnTo>
                  <a:lnTo>
                    <a:pt x="116067" y="311978"/>
                  </a:lnTo>
                  <a:lnTo>
                    <a:pt x="113435" y="339162"/>
                  </a:lnTo>
                  <a:lnTo>
                    <a:pt x="108396" y="375015"/>
                  </a:lnTo>
                  <a:lnTo>
                    <a:pt x="90539" y="417046"/>
                  </a:lnTo>
                  <a:lnTo>
                    <a:pt x="68534" y="461212"/>
                  </a:lnTo>
                  <a:lnTo>
                    <a:pt x="53578" y="4822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702"/>
            <p:cNvSpPr/>
            <p:nvPr/>
          </p:nvSpPr>
          <p:spPr>
            <a:xfrm>
              <a:off x="3795117" y="3554015"/>
              <a:ext cx="8930" cy="258962"/>
            </a:xfrm>
            <a:custGeom>
              <a:avLst/>
              <a:gdLst/>
              <a:ahLst/>
              <a:cxnLst/>
              <a:rect l="0" t="0" r="0" b="0"/>
              <a:pathLst>
                <a:path w="8930" h="258962">
                  <a:moveTo>
                    <a:pt x="8929" y="0"/>
                  </a:moveTo>
                  <a:lnTo>
                    <a:pt x="4189" y="0"/>
                  </a:lnTo>
                  <a:lnTo>
                    <a:pt x="2793" y="993"/>
                  </a:lnTo>
                  <a:lnTo>
                    <a:pt x="1862" y="2647"/>
                  </a:lnTo>
                  <a:lnTo>
                    <a:pt x="368" y="12429"/>
                  </a:lnTo>
                  <a:lnTo>
                    <a:pt x="22" y="54141"/>
                  </a:lnTo>
                  <a:lnTo>
                    <a:pt x="3" y="90744"/>
                  </a:lnTo>
                  <a:lnTo>
                    <a:pt x="0" y="131490"/>
                  </a:lnTo>
                  <a:lnTo>
                    <a:pt x="0" y="169525"/>
                  </a:lnTo>
                  <a:lnTo>
                    <a:pt x="0" y="206737"/>
                  </a:lnTo>
                  <a:lnTo>
                    <a:pt x="0" y="250755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703"/>
            <p:cNvSpPr/>
            <p:nvPr/>
          </p:nvSpPr>
          <p:spPr>
            <a:xfrm>
              <a:off x="3536156" y="3696890"/>
              <a:ext cx="98227" cy="17493"/>
            </a:xfrm>
            <a:custGeom>
              <a:avLst/>
              <a:gdLst/>
              <a:ahLst/>
              <a:cxnLst/>
              <a:rect l="0" t="0" r="0" b="0"/>
              <a:pathLst>
                <a:path w="98227" h="17493">
                  <a:moveTo>
                    <a:pt x="0" y="8930"/>
                  </a:moveTo>
                  <a:lnTo>
                    <a:pt x="4741" y="8930"/>
                  </a:lnTo>
                  <a:lnTo>
                    <a:pt x="9714" y="11576"/>
                  </a:lnTo>
                  <a:lnTo>
                    <a:pt x="12429" y="13671"/>
                  </a:lnTo>
                  <a:lnTo>
                    <a:pt x="20737" y="15998"/>
                  </a:lnTo>
                  <a:lnTo>
                    <a:pt x="37500" y="17492"/>
                  </a:lnTo>
                  <a:lnTo>
                    <a:pt x="80553" y="9467"/>
                  </a:lnTo>
                  <a:lnTo>
                    <a:pt x="86444" y="9289"/>
                  </a:lnTo>
                  <a:lnTo>
                    <a:pt x="90372" y="8177"/>
                  </a:lnTo>
                  <a:lnTo>
                    <a:pt x="92990" y="6444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704"/>
            <p:cNvSpPr/>
            <p:nvPr/>
          </p:nvSpPr>
          <p:spPr>
            <a:xfrm>
              <a:off x="3062883" y="3706199"/>
              <a:ext cx="223243" cy="44270"/>
            </a:xfrm>
            <a:custGeom>
              <a:avLst/>
              <a:gdLst/>
              <a:ahLst/>
              <a:cxnLst/>
              <a:rect l="0" t="0" r="0" b="0"/>
              <a:pathLst>
                <a:path w="223243" h="44270">
                  <a:moveTo>
                    <a:pt x="0" y="44269"/>
                  </a:moveTo>
                  <a:lnTo>
                    <a:pt x="12429" y="44269"/>
                  </a:lnTo>
                  <a:lnTo>
                    <a:pt x="40874" y="35175"/>
                  </a:lnTo>
                  <a:lnTo>
                    <a:pt x="51357" y="29449"/>
                  </a:lnTo>
                  <a:lnTo>
                    <a:pt x="95396" y="18840"/>
                  </a:lnTo>
                  <a:lnTo>
                    <a:pt x="104575" y="15439"/>
                  </a:lnTo>
                  <a:lnTo>
                    <a:pt x="112954" y="11612"/>
                  </a:lnTo>
                  <a:lnTo>
                    <a:pt x="151969" y="6084"/>
                  </a:lnTo>
                  <a:lnTo>
                    <a:pt x="169713" y="1536"/>
                  </a:lnTo>
                  <a:lnTo>
                    <a:pt x="188745" y="0"/>
                  </a:lnTo>
                  <a:lnTo>
                    <a:pt x="195673" y="2435"/>
                  </a:lnTo>
                  <a:lnTo>
                    <a:pt x="202059" y="5833"/>
                  </a:lnTo>
                  <a:lnTo>
                    <a:pt x="214244" y="8014"/>
                  </a:lnTo>
                  <a:lnTo>
                    <a:pt x="223242" y="85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705"/>
            <p:cNvSpPr/>
            <p:nvPr/>
          </p:nvSpPr>
          <p:spPr>
            <a:xfrm>
              <a:off x="3404061" y="3482578"/>
              <a:ext cx="96377" cy="428626"/>
            </a:xfrm>
            <a:custGeom>
              <a:avLst/>
              <a:gdLst/>
              <a:ahLst/>
              <a:cxnLst/>
              <a:rect l="0" t="0" r="0" b="0"/>
              <a:pathLst>
                <a:path w="96377" h="428626">
                  <a:moveTo>
                    <a:pt x="96376" y="0"/>
                  </a:moveTo>
                  <a:lnTo>
                    <a:pt x="96376" y="20991"/>
                  </a:lnTo>
                  <a:lnTo>
                    <a:pt x="85353" y="62746"/>
                  </a:lnTo>
                  <a:lnTo>
                    <a:pt x="79571" y="74520"/>
                  </a:lnTo>
                  <a:lnTo>
                    <a:pt x="58800" y="108934"/>
                  </a:lnTo>
                  <a:lnTo>
                    <a:pt x="42945" y="152039"/>
                  </a:lnTo>
                  <a:lnTo>
                    <a:pt x="27935" y="190347"/>
                  </a:lnTo>
                  <a:lnTo>
                    <a:pt x="13035" y="232544"/>
                  </a:lnTo>
                  <a:lnTo>
                    <a:pt x="7864" y="274223"/>
                  </a:lnTo>
                  <a:lnTo>
                    <a:pt x="1045" y="312381"/>
                  </a:lnTo>
                  <a:lnTo>
                    <a:pt x="0" y="333438"/>
                  </a:lnTo>
                  <a:lnTo>
                    <a:pt x="9224" y="376302"/>
                  </a:lnTo>
                  <a:lnTo>
                    <a:pt x="16645" y="390632"/>
                  </a:lnTo>
                  <a:lnTo>
                    <a:pt x="38854" y="416630"/>
                  </a:lnTo>
                  <a:lnTo>
                    <a:pt x="41045" y="422632"/>
                  </a:lnTo>
                  <a:lnTo>
                    <a:pt x="43614" y="424630"/>
                  </a:lnTo>
                  <a:lnTo>
                    <a:pt x="60657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706"/>
            <p:cNvSpPr/>
            <p:nvPr/>
          </p:nvSpPr>
          <p:spPr>
            <a:xfrm>
              <a:off x="2540366" y="3634539"/>
              <a:ext cx="405908" cy="382422"/>
            </a:xfrm>
            <a:custGeom>
              <a:avLst/>
              <a:gdLst/>
              <a:ahLst/>
              <a:cxnLst/>
              <a:rect l="0" t="0" r="0" b="0"/>
              <a:pathLst>
                <a:path w="405908" h="382422">
                  <a:moveTo>
                    <a:pt x="201048" y="35562"/>
                  </a:moveTo>
                  <a:lnTo>
                    <a:pt x="159301" y="35562"/>
                  </a:lnTo>
                  <a:lnTo>
                    <a:pt x="153390" y="35562"/>
                  </a:lnTo>
                  <a:lnTo>
                    <a:pt x="147455" y="38209"/>
                  </a:lnTo>
                  <a:lnTo>
                    <a:pt x="144483" y="40303"/>
                  </a:lnTo>
                  <a:lnTo>
                    <a:pt x="130820" y="43251"/>
                  </a:lnTo>
                  <a:lnTo>
                    <a:pt x="115555" y="45239"/>
                  </a:lnTo>
                  <a:lnTo>
                    <a:pt x="86872" y="59923"/>
                  </a:lnTo>
                  <a:lnTo>
                    <a:pt x="79858" y="62264"/>
                  </a:lnTo>
                  <a:lnTo>
                    <a:pt x="46105" y="87231"/>
                  </a:lnTo>
                  <a:lnTo>
                    <a:pt x="26670" y="112132"/>
                  </a:lnTo>
                  <a:lnTo>
                    <a:pt x="20641" y="124697"/>
                  </a:lnTo>
                  <a:lnTo>
                    <a:pt x="10190" y="136733"/>
                  </a:lnTo>
                  <a:lnTo>
                    <a:pt x="7081" y="145350"/>
                  </a:lnTo>
                  <a:lnTo>
                    <a:pt x="2167" y="171600"/>
                  </a:lnTo>
                  <a:lnTo>
                    <a:pt x="0" y="176856"/>
                  </a:lnTo>
                  <a:lnTo>
                    <a:pt x="237" y="187987"/>
                  </a:lnTo>
                  <a:lnTo>
                    <a:pt x="9081" y="229075"/>
                  </a:lnTo>
                  <a:lnTo>
                    <a:pt x="23065" y="268287"/>
                  </a:lnTo>
                  <a:lnTo>
                    <a:pt x="43326" y="309438"/>
                  </a:lnTo>
                  <a:lnTo>
                    <a:pt x="65121" y="341985"/>
                  </a:lnTo>
                  <a:lnTo>
                    <a:pt x="101241" y="368815"/>
                  </a:lnTo>
                  <a:lnTo>
                    <a:pt x="141598" y="380672"/>
                  </a:lnTo>
                  <a:lnTo>
                    <a:pt x="153459" y="382421"/>
                  </a:lnTo>
                  <a:lnTo>
                    <a:pt x="193885" y="376009"/>
                  </a:lnTo>
                  <a:lnTo>
                    <a:pt x="227286" y="365324"/>
                  </a:lnTo>
                  <a:lnTo>
                    <a:pt x="245533" y="354197"/>
                  </a:lnTo>
                  <a:lnTo>
                    <a:pt x="258522" y="344857"/>
                  </a:lnTo>
                  <a:lnTo>
                    <a:pt x="295047" y="322882"/>
                  </a:lnTo>
                  <a:lnTo>
                    <a:pt x="337896" y="281543"/>
                  </a:lnTo>
                  <a:lnTo>
                    <a:pt x="366553" y="237797"/>
                  </a:lnTo>
                  <a:lnTo>
                    <a:pt x="385491" y="194220"/>
                  </a:lnTo>
                  <a:lnTo>
                    <a:pt x="402453" y="151543"/>
                  </a:lnTo>
                  <a:lnTo>
                    <a:pt x="405907" y="119285"/>
                  </a:lnTo>
                  <a:lnTo>
                    <a:pt x="401535" y="101159"/>
                  </a:lnTo>
                  <a:lnTo>
                    <a:pt x="390965" y="71296"/>
                  </a:lnTo>
                  <a:lnTo>
                    <a:pt x="390167" y="65338"/>
                  </a:lnTo>
                  <a:lnTo>
                    <a:pt x="383989" y="53426"/>
                  </a:lnTo>
                  <a:lnTo>
                    <a:pt x="368594" y="34351"/>
                  </a:lnTo>
                  <a:lnTo>
                    <a:pt x="327666" y="5843"/>
                  </a:lnTo>
                  <a:lnTo>
                    <a:pt x="310774" y="1621"/>
                  </a:lnTo>
                  <a:lnTo>
                    <a:pt x="275426" y="0"/>
                  </a:lnTo>
                  <a:lnTo>
                    <a:pt x="234780" y="8947"/>
                  </a:lnTo>
                  <a:lnTo>
                    <a:pt x="218907" y="177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2" name="SMARTInkShape-Group122"/>
          <p:cNvGrpSpPr/>
          <p:nvPr/>
        </p:nvGrpSpPr>
        <p:grpSpPr>
          <a:xfrm>
            <a:off x="3714750" y="3464718"/>
            <a:ext cx="45582" cy="491134"/>
            <a:chOff x="3714750" y="3464718"/>
            <a:chExt cx="45582" cy="491134"/>
          </a:xfrm>
        </p:grpSpPr>
        <p:sp>
          <p:nvSpPr>
            <p:cNvPr id="370" name="SMARTInkShape-707"/>
            <p:cNvSpPr/>
            <p:nvPr/>
          </p:nvSpPr>
          <p:spPr>
            <a:xfrm>
              <a:off x="3741539" y="3920539"/>
              <a:ext cx="18793" cy="35313"/>
            </a:xfrm>
            <a:custGeom>
              <a:avLst/>
              <a:gdLst/>
              <a:ahLst/>
              <a:cxnLst/>
              <a:rect l="0" t="0" r="0" b="0"/>
              <a:pathLst>
                <a:path w="18793" h="35313">
                  <a:moveTo>
                    <a:pt x="18792" y="0"/>
                  </a:moveTo>
                  <a:lnTo>
                    <a:pt x="13421" y="8455"/>
                  </a:lnTo>
                  <a:lnTo>
                    <a:pt x="9934" y="19407"/>
                  </a:lnTo>
                  <a:lnTo>
                    <a:pt x="0" y="35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708"/>
            <p:cNvSpPr/>
            <p:nvPr/>
          </p:nvSpPr>
          <p:spPr>
            <a:xfrm>
              <a:off x="3714750" y="3464718"/>
              <a:ext cx="5021" cy="5514"/>
            </a:xfrm>
            <a:custGeom>
              <a:avLst/>
              <a:gdLst/>
              <a:ahLst/>
              <a:cxnLst/>
              <a:rect l="0" t="0" r="0" b="0"/>
              <a:pathLst>
                <a:path w="5021" h="5514">
                  <a:moveTo>
                    <a:pt x="0" y="0"/>
                  </a:moveTo>
                  <a:lnTo>
                    <a:pt x="5020" y="55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3" name="SMARTInkShape-709"/>
          <p:cNvSpPr/>
          <p:nvPr/>
        </p:nvSpPr>
        <p:spPr>
          <a:xfrm>
            <a:off x="2612111" y="3652364"/>
            <a:ext cx="186887" cy="49957"/>
          </a:xfrm>
          <a:custGeom>
            <a:avLst/>
            <a:gdLst/>
            <a:ahLst/>
            <a:cxnLst/>
            <a:rect l="0" t="0" r="0" b="0"/>
            <a:pathLst>
              <a:path w="186887" h="49957">
                <a:moveTo>
                  <a:pt x="186886" y="21468"/>
                </a:moveTo>
                <a:lnTo>
                  <a:pt x="175992" y="12706"/>
                </a:lnTo>
                <a:lnTo>
                  <a:pt x="157965" y="6932"/>
                </a:lnTo>
                <a:lnTo>
                  <a:pt x="154364" y="4581"/>
                </a:lnTo>
                <a:lnTo>
                  <a:pt x="139815" y="1272"/>
                </a:lnTo>
                <a:lnTo>
                  <a:pt x="117797" y="0"/>
                </a:lnTo>
                <a:lnTo>
                  <a:pt x="75893" y="8645"/>
                </a:lnTo>
                <a:lnTo>
                  <a:pt x="63852" y="8776"/>
                </a:lnTo>
                <a:lnTo>
                  <a:pt x="57880" y="11439"/>
                </a:lnTo>
                <a:lnTo>
                  <a:pt x="51919" y="14938"/>
                </a:lnTo>
                <a:lnTo>
                  <a:pt x="42985" y="17900"/>
                </a:lnTo>
                <a:lnTo>
                  <a:pt x="34054" y="23628"/>
                </a:lnTo>
                <a:lnTo>
                  <a:pt x="25123" y="26759"/>
                </a:lnTo>
                <a:lnTo>
                  <a:pt x="1311" y="47623"/>
                </a:lnTo>
                <a:lnTo>
                  <a:pt x="0" y="4995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4" name="SMARTInkShape-Group124"/>
          <p:cNvGrpSpPr/>
          <p:nvPr/>
        </p:nvGrpSpPr>
        <p:grpSpPr>
          <a:xfrm>
            <a:off x="2794992" y="2973586"/>
            <a:ext cx="1535907" cy="580430"/>
            <a:chOff x="2794992" y="2973586"/>
            <a:chExt cx="1535907" cy="580430"/>
          </a:xfrm>
        </p:grpSpPr>
        <p:sp>
          <p:nvSpPr>
            <p:cNvPr id="374" name="SMARTInkShape-710"/>
            <p:cNvSpPr/>
            <p:nvPr/>
          </p:nvSpPr>
          <p:spPr>
            <a:xfrm>
              <a:off x="2803922" y="3107531"/>
              <a:ext cx="26790" cy="446485"/>
            </a:xfrm>
            <a:custGeom>
              <a:avLst/>
              <a:gdLst/>
              <a:ahLst/>
              <a:cxnLst/>
              <a:rect l="0" t="0" r="0" b="0"/>
              <a:pathLst>
                <a:path w="26790" h="446485">
                  <a:moveTo>
                    <a:pt x="0" y="0"/>
                  </a:moveTo>
                  <a:lnTo>
                    <a:pt x="4740" y="4740"/>
                  </a:lnTo>
                  <a:lnTo>
                    <a:pt x="7067" y="9714"/>
                  </a:lnTo>
                  <a:lnTo>
                    <a:pt x="14994" y="47031"/>
                  </a:lnTo>
                  <a:lnTo>
                    <a:pt x="17293" y="83484"/>
                  </a:lnTo>
                  <a:lnTo>
                    <a:pt x="17692" y="117009"/>
                  </a:lnTo>
                  <a:lnTo>
                    <a:pt x="17810" y="152079"/>
                  </a:lnTo>
                  <a:lnTo>
                    <a:pt x="17845" y="190250"/>
                  </a:lnTo>
                  <a:lnTo>
                    <a:pt x="17855" y="232979"/>
                  </a:lnTo>
                  <a:lnTo>
                    <a:pt x="17858" y="274414"/>
                  </a:lnTo>
                  <a:lnTo>
                    <a:pt x="20505" y="311826"/>
                  </a:lnTo>
                  <a:lnTo>
                    <a:pt x="24927" y="348047"/>
                  </a:lnTo>
                  <a:lnTo>
                    <a:pt x="26421" y="391101"/>
                  </a:lnTo>
                  <a:lnTo>
                    <a:pt x="26756" y="433897"/>
                  </a:lnTo>
                  <a:lnTo>
                    <a:pt x="26789" y="4464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711"/>
            <p:cNvSpPr/>
            <p:nvPr/>
          </p:nvSpPr>
          <p:spPr>
            <a:xfrm>
              <a:off x="4098726" y="3001784"/>
              <a:ext cx="232173" cy="239643"/>
            </a:xfrm>
            <a:custGeom>
              <a:avLst/>
              <a:gdLst/>
              <a:ahLst/>
              <a:cxnLst/>
              <a:rect l="0" t="0" r="0" b="0"/>
              <a:pathLst>
                <a:path w="232173" h="239643">
                  <a:moveTo>
                    <a:pt x="0" y="132536"/>
                  </a:moveTo>
                  <a:lnTo>
                    <a:pt x="4741" y="137277"/>
                  </a:lnTo>
                  <a:lnTo>
                    <a:pt x="7068" y="142250"/>
                  </a:lnTo>
                  <a:lnTo>
                    <a:pt x="7688" y="144965"/>
                  </a:lnTo>
                  <a:lnTo>
                    <a:pt x="13302" y="153527"/>
                  </a:lnTo>
                  <a:lnTo>
                    <a:pt x="18480" y="156748"/>
                  </a:lnTo>
                  <a:lnTo>
                    <a:pt x="29619" y="158562"/>
                  </a:lnTo>
                  <a:lnTo>
                    <a:pt x="46421" y="159174"/>
                  </a:lnTo>
                  <a:lnTo>
                    <a:pt x="83623" y="149230"/>
                  </a:lnTo>
                  <a:lnTo>
                    <a:pt x="118095" y="126142"/>
                  </a:lnTo>
                  <a:lnTo>
                    <a:pt x="135812" y="107718"/>
                  </a:lnTo>
                  <a:lnTo>
                    <a:pt x="145689" y="99678"/>
                  </a:lnTo>
                  <a:lnTo>
                    <a:pt x="169481" y="60918"/>
                  </a:lnTo>
                  <a:lnTo>
                    <a:pt x="174543" y="49112"/>
                  </a:lnTo>
                  <a:lnTo>
                    <a:pt x="178061" y="24157"/>
                  </a:lnTo>
                  <a:lnTo>
                    <a:pt x="175711" y="17230"/>
                  </a:lnTo>
                  <a:lnTo>
                    <a:pt x="173695" y="13993"/>
                  </a:lnTo>
                  <a:lnTo>
                    <a:pt x="171359" y="11836"/>
                  </a:lnTo>
                  <a:lnTo>
                    <a:pt x="151730" y="705"/>
                  </a:lnTo>
                  <a:lnTo>
                    <a:pt x="148778" y="0"/>
                  </a:lnTo>
                  <a:lnTo>
                    <a:pt x="140207" y="1863"/>
                  </a:lnTo>
                  <a:lnTo>
                    <a:pt x="112758" y="14897"/>
                  </a:lnTo>
                  <a:lnTo>
                    <a:pt x="83298" y="40842"/>
                  </a:lnTo>
                  <a:lnTo>
                    <a:pt x="60050" y="83721"/>
                  </a:lnTo>
                  <a:lnTo>
                    <a:pt x="48720" y="115617"/>
                  </a:lnTo>
                  <a:lnTo>
                    <a:pt x="45185" y="154709"/>
                  </a:lnTo>
                  <a:lnTo>
                    <a:pt x="49548" y="173722"/>
                  </a:lnTo>
                  <a:lnTo>
                    <a:pt x="65654" y="209884"/>
                  </a:lnTo>
                  <a:lnTo>
                    <a:pt x="74159" y="219168"/>
                  </a:lnTo>
                  <a:lnTo>
                    <a:pt x="92749" y="229973"/>
                  </a:lnTo>
                  <a:lnTo>
                    <a:pt x="114463" y="236813"/>
                  </a:lnTo>
                  <a:lnTo>
                    <a:pt x="152767" y="239313"/>
                  </a:lnTo>
                  <a:lnTo>
                    <a:pt x="191840" y="239642"/>
                  </a:lnTo>
                  <a:lnTo>
                    <a:pt x="210851" y="234937"/>
                  </a:lnTo>
                  <a:lnTo>
                    <a:pt x="232172" y="2218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712"/>
            <p:cNvSpPr/>
            <p:nvPr/>
          </p:nvSpPr>
          <p:spPr>
            <a:xfrm>
              <a:off x="3714750" y="2973586"/>
              <a:ext cx="1" cy="250032"/>
            </a:xfrm>
            <a:custGeom>
              <a:avLst/>
              <a:gdLst/>
              <a:ahLst/>
              <a:cxnLst/>
              <a:rect l="0" t="0" r="0" b="0"/>
              <a:pathLst>
                <a:path w="1" h="250032">
                  <a:moveTo>
                    <a:pt x="0" y="0"/>
                  </a:moveTo>
                  <a:lnTo>
                    <a:pt x="0" y="39217"/>
                  </a:lnTo>
                  <a:lnTo>
                    <a:pt x="0" y="80828"/>
                  </a:lnTo>
                  <a:lnTo>
                    <a:pt x="0" y="125076"/>
                  </a:lnTo>
                  <a:lnTo>
                    <a:pt x="0" y="169672"/>
                  </a:lnTo>
                  <a:lnTo>
                    <a:pt x="0" y="213529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713"/>
            <p:cNvSpPr/>
            <p:nvPr/>
          </p:nvSpPr>
          <p:spPr>
            <a:xfrm>
              <a:off x="3661171" y="3080742"/>
              <a:ext cx="125017" cy="26790"/>
            </a:xfrm>
            <a:custGeom>
              <a:avLst/>
              <a:gdLst/>
              <a:ahLst/>
              <a:cxnLst/>
              <a:rect l="0" t="0" r="0" b="0"/>
              <a:pathLst>
                <a:path w="125017" h="26790">
                  <a:moveTo>
                    <a:pt x="0" y="26789"/>
                  </a:moveTo>
                  <a:lnTo>
                    <a:pt x="0" y="19101"/>
                  </a:lnTo>
                  <a:lnTo>
                    <a:pt x="39035" y="13151"/>
                  </a:lnTo>
                  <a:lnTo>
                    <a:pt x="83190" y="9177"/>
                  </a:lnTo>
                  <a:lnTo>
                    <a:pt x="101158" y="8011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714"/>
            <p:cNvSpPr/>
            <p:nvPr/>
          </p:nvSpPr>
          <p:spPr>
            <a:xfrm>
              <a:off x="3313469" y="3090072"/>
              <a:ext cx="172954" cy="164137"/>
            </a:xfrm>
            <a:custGeom>
              <a:avLst/>
              <a:gdLst/>
              <a:ahLst/>
              <a:cxnLst/>
              <a:rect l="0" t="0" r="0" b="0"/>
              <a:pathLst>
                <a:path w="172954" h="164137">
                  <a:moveTo>
                    <a:pt x="88742" y="17459"/>
                  </a:moveTo>
                  <a:lnTo>
                    <a:pt x="75440" y="4157"/>
                  </a:lnTo>
                  <a:lnTo>
                    <a:pt x="67616" y="1625"/>
                  </a:lnTo>
                  <a:lnTo>
                    <a:pt x="51165" y="0"/>
                  </a:lnTo>
                  <a:lnTo>
                    <a:pt x="44591" y="2423"/>
                  </a:lnTo>
                  <a:lnTo>
                    <a:pt x="41448" y="4458"/>
                  </a:lnTo>
                  <a:lnTo>
                    <a:pt x="19209" y="10639"/>
                  </a:lnTo>
                  <a:lnTo>
                    <a:pt x="12198" y="14428"/>
                  </a:lnTo>
                  <a:lnTo>
                    <a:pt x="5775" y="16112"/>
                  </a:lnTo>
                  <a:lnTo>
                    <a:pt x="3665" y="17553"/>
                  </a:lnTo>
                  <a:lnTo>
                    <a:pt x="2258" y="19506"/>
                  </a:lnTo>
                  <a:lnTo>
                    <a:pt x="695" y="24322"/>
                  </a:lnTo>
                  <a:lnTo>
                    <a:pt x="0" y="29770"/>
                  </a:lnTo>
                  <a:lnTo>
                    <a:pt x="807" y="31619"/>
                  </a:lnTo>
                  <a:lnTo>
                    <a:pt x="2338" y="32852"/>
                  </a:lnTo>
                  <a:lnTo>
                    <a:pt x="6684" y="35215"/>
                  </a:lnTo>
                  <a:lnTo>
                    <a:pt x="47452" y="59206"/>
                  </a:lnTo>
                  <a:lnTo>
                    <a:pt x="65043" y="67091"/>
                  </a:lnTo>
                  <a:lnTo>
                    <a:pt x="109253" y="80520"/>
                  </a:lnTo>
                  <a:lnTo>
                    <a:pt x="143478" y="94922"/>
                  </a:lnTo>
                  <a:lnTo>
                    <a:pt x="171898" y="118665"/>
                  </a:lnTo>
                  <a:lnTo>
                    <a:pt x="172953" y="121641"/>
                  </a:lnTo>
                  <a:lnTo>
                    <a:pt x="172664" y="124616"/>
                  </a:lnTo>
                  <a:lnTo>
                    <a:pt x="170162" y="133545"/>
                  </a:lnTo>
                  <a:lnTo>
                    <a:pt x="169811" y="136522"/>
                  </a:lnTo>
                  <a:lnTo>
                    <a:pt x="166775" y="142475"/>
                  </a:lnTo>
                  <a:lnTo>
                    <a:pt x="164576" y="145451"/>
                  </a:lnTo>
                  <a:lnTo>
                    <a:pt x="156842" y="148758"/>
                  </a:lnTo>
                  <a:lnTo>
                    <a:pt x="135708" y="155622"/>
                  </a:lnTo>
                  <a:lnTo>
                    <a:pt x="118312" y="163679"/>
                  </a:lnTo>
                  <a:lnTo>
                    <a:pt x="106514" y="164136"/>
                  </a:lnTo>
                  <a:lnTo>
                    <a:pt x="64045" y="160433"/>
                  </a:lnTo>
                  <a:lnTo>
                    <a:pt x="60371" y="160400"/>
                  </a:lnTo>
                  <a:lnTo>
                    <a:pt x="53643" y="157718"/>
                  </a:lnTo>
                  <a:lnTo>
                    <a:pt x="44093" y="1514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715"/>
            <p:cNvSpPr/>
            <p:nvPr/>
          </p:nvSpPr>
          <p:spPr>
            <a:xfrm>
              <a:off x="3540014" y="3098601"/>
              <a:ext cx="14002" cy="151806"/>
            </a:xfrm>
            <a:custGeom>
              <a:avLst/>
              <a:gdLst/>
              <a:ahLst/>
              <a:cxnLst/>
              <a:rect l="0" t="0" r="0" b="0"/>
              <a:pathLst>
                <a:path w="14002" h="151806">
                  <a:moveTo>
                    <a:pt x="14001" y="0"/>
                  </a:moveTo>
                  <a:lnTo>
                    <a:pt x="14001" y="39218"/>
                  </a:lnTo>
                  <a:lnTo>
                    <a:pt x="13009" y="54141"/>
                  </a:lnTo>
                  <a:lnTo>
                    <a:pt x="5623" y="98086"/>
                  </a:lnTo>
                  <a:lnTo>
                    <a:pt x="4325" y="109078"/>
                  </a:lnTo>
                  <a:lnTo>
                    <a:pt x="440" y="117271"/>
                  </a:lnTo>
                  <a:lnTo>
                    <a:pt x="0" y="121837"/>
                  </a:lnTo>
                  <a:lnTo>
                    <a:pt x="5072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716"/>
            <p:cNvSpPr/>
            <p:nvPr/>
          </p:nvSpPr>
          <p:spPr>
            <a:xfrm>
              <a:off x="3089945" y="3089672"/>
              <a:ext cx="204917" cy="178428"/>
            </a:xfrm>
            <a:custGeom>
              <a:avLst/>
              <a:gdLst/>
              <a:ahLst/>
              <a:cxnLst/>
              <a:rect l="0" t="0" r="0" b="0"/>
              <a:pathLst>
                <a:path w="204917" h="178428">
                  <a:moveTo>
                    <a:pt x="35445" y="0"/>
                  </a:moveTo>
                  <a:lnTo>
                    <a:pt x="30705" y="4740"/>
                  </a:lnTo>
                  <a:lnTo>
                    <a:pt x="28377" y="9713"/>
                  </a:lnTo>
                  <a:lnTo>
                    <a:pt x="27757" y="12429"/>
                  </a:lnTo>
                  <a:lnTo>
                    <a:pt x="12349" y="40894"/>
                  </a:lnTo>
                  <a:lnTo>
                    <a:pt x="2844" y="83614"/>
                  </a:lnTo>
                  <a:lnTo>
                    <a:pt x="0" y="126109"/>
                  </a:lnTo>
                  <a:lnTo>
                    <a:pt x="800" y="139450"/>
                  </a:lnTo>
                  <a:lnTo>
                    <a:pt x="6880" y="154538"/>
                  </a:lnTo>
                  <a:lnTo>
                    <a:pt x="12166" y="162280"/>
                  </a:lnTo>
                  <a:lnTo>
                    <a:pt x="25461" y="172217"/>
                  </a:lnTo>
                  <a:lnTo>
                    <a:pt x="37228" y="176704"/>
                  </a:lnTo>
                  <a:lnTo>
                    <a:pt x="68606" y="178427"/>
                  </a:lnTo>
                  <a:lnTo>
                    <a:pt x="105076" y="168858"/>
                  </a:lnTo>
                  <a:lnTo>
                    <a:pt x="145089" y="149088"/>
                  </a:lnTo>
                  <a:lnTo>
                    <a:pt x="185138" y="117662"/>
                  </a:lnTo>
                  <a:lnTo>
                    <a:pt x="197649" y="100788"/>
                  </a:lnTo>
                  <a:lnTo>
                    <a:pt x="202899" y="83221"/>
                  </a:lnTo>
                  <a:lnTo>
                    <a:pt x="204916" y="55303"/>
                  </a:lnTo>
                  <a:lnTo>
                    <a:pt x="202378" y="46738"/>
                  </a:lnTo>
                  <a:lnTo>
                    <a:pt x="200312" y="43065"/>
                  </a:lnTo>
                  <a:lnTo>
                    <a:pt x="187923" y="33154"/>
                  </a:lnTo>
                  <a:lnTo>
                    <a:pt x="148420" y="12922"/>
                  </a:lnTo>
                  <a:lnTo>
                    <a:pt x="106875" y="9163"/>
                  </a:lnTo>
                  <a:lnTo>
                    <a:pt x="94973" y="10025"/>
                  </a:lnTo>
                  <a:lnTo>
                    <a:pt x="61242" y="18033"/>
                  </a:lnTo>
                  <a:lnTo>
                    <a:pt x="58597" y="19960"/>
                  </a:lnTo>
                  <a:lnTo>
                    <a:pt x="53305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717"/>
            <p:cNvSpPr/>
            <p:nvPr/>
          </p:nvSpPr>
          <p:spPr>
            <a:xfrm>
              <a:off x="2794992" y="3098713"/>
              <a:ext cx="249450" cy="169553"/>
            </a:xfrm>
            <a:custGeom>
              <a:avLst/>
              <a:gdLst/>
              <a:ahLst/>
              <a:cxnLst/>
              <a:rect l="0" t="0" r="0" b="0"/>
              <a:pathLst>
                <a:path w="249450" h="169553">
                  <a:moveTo>
                    <a:pt x="8930" y="17748"/>
                  </a:moveTo>
                  <a:lnTo>
                    <a:pt x="8930" y="10059"/>
                  </a:lnTo>
                  <a:lnTo>
                    <a:pt x="9922" y="9646"/>
                  </a:lnTo>
                  <a:lnTo>
                    <a:pt x="13670" y="9186"/>
                  </a:lnTo>
                  <a:lnTo>
                    <a:pt x="18643" y="6336"/>
                  </a:lnTo>
                  <a:lnTo>
                    <a:pt x="21359" y="4187"/>
                  </a:lnTo>
                  <a:lnTo>
                    <a:pt x="29667" y="1799"/>
                  </a:lnTo>
                  <a:lnTo>
                    <a:pt x="68629" y="0"/>
                  </a:lnTo>
                  <a:lnTo>
                    <a:pt x="107963" y="2549"/>
                  </a:lnTo>
                  <a:lnTo>
                    <a:pt x="151911" y="15122"/>
                  </a:lnTo>
                  <a:lnTo>
                    <a:pt x="196467" y="29700"/>
                  </a:lnTo>
                  <a:lnTo>
                    <a:pt x="224053" y="47706"/>
                  </a:lnTo>
                  <a:lnTo>
                    <a:pt x="243401" y="65006"/>
                  </a:lnTo>
                  <a:lnTo>
                    <a:pt x="247085" y="73809"/>
                  </a:lnTo>
                  <a:lnTo>
                    <a:pt x="249449" y="90888"/>
                  </a:lnTo>
                  <a:lnTo>
                    <a:pt x="244481" y="100194"/>
                  </a:lnTo>
                  <a:lnTo>
                    <a:pt x="235658" y="109953"/>
                  </a:lnTo>
                  <a:lnTo>
                    <a:pt x="208034" y="127480"/>
                  </a:lnTo>
                  <a:lnTo>
                    <a:pt x="171217" y="138716"/>
                  </a:lnTo>
                  <a:lnTo>
                    <a:pt x="134252" y="144610"/>
                  </a:lnTo>
                  <a:lnTo>
                    <a:pt x="98287" y="155035"/>
                  </a:lnTo>
                  <a:lnTo>
                    <a:pt x="56232" y="159887"/>
                  </a:lnTo>
                  <a:lnTo>
                    <a:pt x="42852" y="161288"/>
                  </a:lnTo>
                  <a:lnTo>
                    <a:pt x="0" y="1695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718"/>
            <p:cNvSpPr/>
            <p:nvPr/>
          </p:nvSpPr>
          <p:spPr>
            <a:xfrm>
              <a:off x="3957093" y="3062883"/>
              <a:ext cx="96986" cy="159335"/>
            </a:xfrm>
            <a:custGeom>
              <a:avLst/>
              <a:gdLst/>
              <a:ahLst/>
              <a:cxnLst/>
              <a:rect l="0" t="0" r="0" b="0"/>
              <a:pathLst>
                <a:path w="96986" h="159335">
                  <a:moveTo>
                    <a:pt x="7688" y="0"/>
                  </a:moveTo>
                  <a:lnTo>
                    <a:pt x="2947" y="0"/>
                  </a:lnTo>
                  <a:lnTo>
                    <a:pt x="1551" y="992"/>
                  </a:lnTo>
                  <a:lnTo>
                    <a:pt x="620" y="2646"/>
                  </a:lnTo>
                  <a:lnTo>
                    <a:pt x="0" y="4740"/>
                  </a:lnTo>
                  <a:lnTo>
                    <a:pt x="578" y="7129"/>
                  </a:lnTo>
                  <a:lnTo>
                    <a:pt x="5990" y="18091"/>
                  </a:lnTo>
                  <a:lnTo>
                    <a:pt x="6556" y="20991"/>
                  </a:lnTo>
                  <a:lnTo>
                    <a:pt x="14607" y="38384"/>
                  </a:lnTo>
                  <a:lnTo>
                    <a:pt x="18667" y="54368"/>
                  </a:lnTo>
                  <a:lnTo>
                    <a:pt x="37574" y="95296"/>
                  </a:lnTo>
                  <a:lnTo>
                    <a:pt x="55323" y="126232"/>
                  </a:lnTo>
                  <a:lnTo>
                    <a:pt x="73173" y="145697"/>
                  </a:lnTo>
                  <a:lnTo>
                    <a:pt x="79126" y="149090"/>
                  </a:lnTo>
                  <a:lnTo>
                    <a:pt x="85078" y="151590"/>
                  </a:lnTo>
                  <a:lnTo>
                    <a:pt x="95221" y="159334"/>
                  </a:lnTo>
                  <a:lnTo>
                    <a:pt x="95809" y="158808"/>
                  </a:lnTo>
                  <a:lnTo>
                    <a:pt x="96830" y="152922"/>
                  </a:lnTo>
                  <a:lnTo>
                    <a:pt x="96981" y="118414"/>
                  </a:lnTo>
                  <a:lnTo>
                    <a:pt x="94337" y="109514"/>
                  </a:lnTo>
                  <a:lnTo>
                    <a:pt x="92243" y="105751"/>
                  </a:lnTo>
                  <a:lnTo>
                    <a:pt x="88423" y="66341"/>
                  </a:lnTo>
                  <a:lnTo>
                    <a:pt x="89069" y="24854"/>
                  </a:lnTo>
                  <a:lnTo>
                    <a:pt x="9698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719"/>
            <p:cNvSpPr/>
            <p:nvPr/>
          </p:nvSpPr>
          <p:spPr>
            <a:xfrm>
              <a:off x="3839765" y="3053953"/>
              <a:ext cx="26790" cy="187524"/>
            </a:xfrm>
            <a:custGeom>
              <a:avLst/>
              <a:gdLst/>
              <a:ahLst/>
              <a:cxnLst/>
              <a:rect l="0" t="0" r="0" b="0"/>
              <a:pathLst>
                <a:path w="26790" h="187524">
                  <a:moveTo>
                    <a:pt x="26789" y="0"/>
                  </a:moveTo>
                  <a:lnTo>
                    <a:pt x="26789" y="4740"/>
                  </a:lnTo>
                  <a:lnTo>
                    <a:pt x="24144" y="9714"/>
                  </a:lnTo>
                  <a:lnTo>
                    <a:pt x="22049" y="12429"/>
                  </a:lnTo>
                  <a:lnTo>
                    <a:pt x="19722" y="20737"/>
                  </a:lnTo>
                  <a:lnTo>
                    <a:pt x="15378" y="53831"/>
                  </a:lnTo>
                  <a:lnTo>
                    <a:pt x="10840" y="71512"/>
                  </a:lnTo>
                  <a:lnTo>
                    <a:pt x="6851" y="89319"/>
                  </a:lnTo>
                  <a:lnTo>
                    <a:pt x="3045" y="102205"/>
                  </a:lnTo>
                  <a:lnTo>
                    <a:pt x="268" y="145025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5" name="SMARTInkShape-720"/>
          <p:cNvSpPr/>
          <p:nvPr/>
        </p:nvSpPr>
        <p:spPr>
          <a:xfrm>
            <a:off x="4438054" y="3062883"/>
            <a:ext cx="22601" cy="116087"/>
          </a:xfrm>
          <a:custGeom>
            <a:avLst/>
            <a:gdLst/>
            <a:ahLst/>
            <a:cxnLst/>
            <a:rect l="0" t="0" r="0" b="0"/>
            <a:pathLst>
              <a:path w="22601" h="116087">
                <a:moveTo>
                  <a:pt x="17860" y="116086"/>
                </a:moveTo>
                <a:lnTo>
                  <a:pt x="22600" y="106605"/>
                </a:lnTo>
                <a:lnTo>
                  <a:pt x="22281" y="94013"/>
                </a:lnTo>
                <a:lnTo>
                  <a:pt x="13879" y="56959"/>
                </a:lnTo>
                <a:lnTo>
                  <a:pt x="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7" name="SMARTInkShape-Group126"/>
          <p:cNvGrpSpPr/>
          <p:nvPr/>
        </p:nvGrpSpPr>
        <p:grpSpPr>
          <a:xfrm>
            <a:off x="2696766" y="1473398"/>
            <a:ext cx="1741289" cy="1053705"/>
            <a:chOff x="2696766" y="1473398"/>
            <a:chExt cx="1741289" cy="1053705"/>
          </a:xfrm>
        </p:grpSpPr>
        <p:sp>
          <p:nvSpPr>
            <p:cNvPr id="386" name="SMARTInkShape-721"/>
            <p:cNvSpPr/>
            <p:nvPr/>
          </p:nvSpPr>
          <p:spPr>
            <a:xfrm>
              <a:off x="3009505" y="2223492"/>
              <a:ext cx="133746" cy="267892"/>
            </a:xfrm>
            <a:custGeom>
              <a:avLst/>
              <a:gdLst/>
              <a:ahLst/>
              <a:cxnLst/>
              <a:rect l="0" t="0" r="0" b="0"/>
              <a:pathLst>
                <a:path w="133746" h="267892">
                  <a:moveTo>
                    <a:pt x="133745" y="0"/>
                  </a:moveTo>
                  <a:lnTo>
                    <a:pt x="91505" y="0"/>
                  </a:lnTo>
                  <a:lnTo>
                    <a:pt x="50368" y="9094"/>
                  </a:lnTo>
                  <a:lnTo>
                    <a:pt x="7515" y="25148"/>
                  </a:lnTo>
                  <a:lnTo>
                    <a:pt x="4943" y="26687"/>
                  </a:lnTo>
                  <a:lnTo>
                    <a:pt x="3228" y="28705"/>
                  </a:lnTo>
                  <a:lnTo>
                    <a:pt x="1323" y="33594"/>
                  </a:lnTo>
                  <a:lnTo>
                    <a:pt x="0" y="42997"/>
                  </a:lnTo>
                  <a:lnTo>
                    <a:pt x="6968" y="57588"/>
                  </a:lnTo>
                  <a:lnTo>
                    <a:pt x="20796" y="74158"/>
                  </a:lnTo>
                  <a:lnTo>
                    <a:pt x="42607" y="91909"/>
                  </a:lnTo>
                  <a:lnTo>
                    <a:pt x="50575" y="101372"/>
                  </a:lnTo>
                  <a:lnTo>
                    <a:pt x="69214" y="118177"/>
                  </a:lnTo>
                  <a:lnTo>
                    <a:pt x="77283" y="127929"/>
                  </a:lnTo>
                  <a:lnTo>
                    <a:pt x="90998" y="139990"/>
                  </a:lnTo>
                  <a:lnTo>
                    <a:pt x="104683" y="176127"/>
                  </a:lnTo>
                  <a:lnTo>
                    <a:pt x="105440" y="179926"/>
                  </a:lnTo>
                  <a:lnTo>
                    <a:pt x="103637" y="189439"/>
                  </a:lnTo>
                  <a:lnTo>
                    <a:pt x="99688" y="205950"/>
                  </a:lnTo>
                  <a:lnTo>
                    <a:pt x="99134" y="211714"/>
                  </a:lnTo>
                  <a:lnTo>
                    <a:pt x="96780" y="216549"/>
                  </a:lnTo>
                  <a:lnTo>
                    <a:pt x="68502" y="243933"/>
                  </a:lnTo>
                  <a:lnTo>
                    <a:pt x="50265" y="254964"/>
                  </a:lnTo>
                  <a:lnTo>
                    <a:pt x="39336" y="258769"/>
                  </a:lnTo>
                  <a:lnTo>
                    <a:pt x="26589" y="267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722"/>
            <p:cNvSpPr/>
            <p:nvPr/>
          </p:nvSpPr>
          <p:spPr>
            <a:xfrm>
              <a:off x="2821891" y="2232422"/>
              <a:ext cx="204561" cy="186260"/>
            </a:xfrm>
            <a:custGeom>
              <a:avLst/>
              <a:gdLst/>
              <a:ahLst/>
              <a:cxnLst/>
              <a:rect l="0" t="0" r="0" b="0"/>
              <a:pathLst>
                <a:path w="204561" h="186260">
                  <a:moveTo>
                    <a:pt x="17749" y="0"/>
                  </a:moveTo>
                  <a:lnTo>
                    <a:pt x="10061" y="7688"/>
                  </a:lnTo>
                  <a:lnTo>
                    <a:pt x="9188" y="13302"/>
                  </a:lnTo>
                  <a:lnTo>
                    <a:pt x="7900" y="31217"/>
                  </a:lnTo>
                  <a:lnTo>
                    <a:pt x="1141" y="64463"/>
                  </a:lnTo>
                  <a:lnTo>
                    <a:pt x="0" y="103828"/>
                  </a:lnTo>
                  <a:lnTo>
                    <a:pt x="904" y="133067"/>
                  </a:lnTo>
                  <a:lnTo>
                    <a:pt x="12322" y="158622"/>
                  </a:lnTo>
                  <a:lnTo>
                    <a:pt x="20629" y="167402"/>
                  </a:lnTo>
                  <a:lnTo>
                    <a:pt x="41757" y="183257"/>
                  </a:lnTo>
                  <a:lnTo>
                    <a:pt x="58377" y="186259"/>
                  </a:lnTo>
                  <a:lnTo>
                    <a:pt x="80719" y="186156"/>
                  </a:lnTo>
                  <a:lnTo>
                    <a:pt x="117409" y="175045"/>
                  </a:lnTo>
                  <a:lnTo>
                    <a:pt x="161991" y="150019"/>
                  </a:lnTo>
                  <a:lnTo>
                    <a:pt x="183078" y="135511"/>
                  </a:lnTo>
                  <a:lnTo>
                    <a:pt x="197153" y="118644"/>
                  </a:lnTo>
                  <a:lnTo>
                    <a:pt x="201664" y="106970"/>
                  </a:lnTo>
                  <a:lnTo>
                    <a:pt x="204560" y="83307"/>
                  </a:lnTo>
                  <a:lnTo>
                    <a:pt x="202310" y="74067"/>
                  </a:lnTo>
                  <a:lnTo>
                    <a:pt x="192781" y="60050"/>
                  </a:lnTo>
                  <a:lnTo>
                    <a:pt x="179523" y="50755"/>
                  </a:lnTo>
                  <a:lnTo>
                    <a:pt x="141726" y="35739"/>
                  </a:lnTo>
                  <a:lnTo>
                    <a:pt x="111581" y="28557"/>
                  </a:lnTo>
                  <a:lnTo>
                    <a:pt x="73394" y="27021"/>
                  </a:lnTo>
                  <a:lnTo>
                    <a:pt x="41834" y="27812"/>
                  </a:lnTo>
                  <a:lnTo>
                    <a:pt x="21313" y="34481"/>
                  </a:lnTo>
                  <a:lnTo>
                    <a:pt x="8820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723"/>
            <p:cNvSpPr/>
            <p:nvPr/>
          </p:nvSpPr>
          <p:spPr>
            <a:xfrm>
              <a:off x="2696766" y="1973461"/>
              <a:ext cx="53579" cy="446485"/>
            </a:xfrm>
            <a:custGeom>
              <a:avLst/>
              <a:gdLst/>
              <a:ahLst/>
              <a:cxnLst/>
              <a:rect l="0" t="0" r="0" b="0"/>
              <a:pathLst>
                <a:path w="53579" h="446485">
                  <a:moveTo>
                    <a:pt x="53578" y="0"/>
                  </a:moveTo>
                  <a:lnTo>
                    <a:pt x="53578" y="38174"/>
                  </a:lnTo>
                  <a:lnTo>
                    <a:pt x="53578" y="74568"/>
                  </a:lnTo>
                  <a:lnTo>
                    <a:pt x="53578" y="108084"/>
                  </a:lnTo>
                  <a:lnTo>
                    <a:pt x="50932" y="145795"/>
                  </a:lnTo>
                  <a:lnTo>
                    <a:pt x="46510" y="185743"/>
                  </a:lnTo>
                  <a:lnTo>
                    <a:pt x="42554" y="225360"/>
                  </a:lnTo>
                  <a:lnTo>
                    <a:pt x="35098" y="265872"/>
                  </a:lnTo>
                  <a:lnTo>
                    <a:pt x="26605" y="303011"/>
                  </a:lnTo>
                  <a:lnTo>
                    <a:pt x="17804" y="339151"/>
                  </a:lnTo>
                  <a:lnTo>
                    <a:pt x="11559" y="374994"/>
                  </a:lnTo>
                  <a:lnTo>
                    <a:pt x="4708" y="413180"/>
                  </a:lnTo>
                  <a:lnTo>
                    <a:pt x="0" y="4464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724"/>
            <p:cNvSpPr/>
            <p:nvPr/>
          </p:nvSpPr>
          <p:spPr>
            <a:xfrm>
              <a:off x="3581172" y="1473398"/>
              <a:ext cx="16940" cy="285751"/>
            </a:xfrm>
            <a:custGeom>
              <a:avLst/>
              <a:gdLst/>
              <a:ahLst/>
              <a:cxnLst/>
              <a:rect l="0" t="0" r="0" b="0"/>
              <a:pathLst>
                <a:path w="16940" h="285751">
                  <a:moveTo>
                    <a:pt x="8562" y="0"/>
                  </a:moveTo>
                  <a:lnTo>
                    <a:pt x="874" y="0"/>
                  </a:lnTo>
                  <a:lnTo>
                    <a:pt x="0" y="9481"/>
                  </a:lnTo>
                  <a:lnTo>
                    <a:pt x="2442" y="16782"/>
                  </a:lnTo>
                  <a:lnTo>
                    <a:pt x="4482" y="20118"/>
                  </a:lnTo>
                  <a:lnTo>
                    <a:pt x="8025" y="55052"/>
                  </a:lnTo>
                  <a:lnTo>
                    <a:pt x="8491" y="98421"/>
                  </a:lnTo>
                  <a:lnTo>
                    <a:pt x="11194" y="136630"/>
                  </a:lnTo>
                  <a:lnTo>
                    <a:pt x="15626" y="170460"/>
                  </a:lnTo>
                  <a:lnTo>
                    <a:pt x="16939" y="205619"/>
                  </a:lnTo>
                  <a:lnTo>
                    <a:pt x="12642" y="248314"/>
                  </a:lnTo>
                  <a:lnTo>
                    <a:pt x="8562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725"/>
            <p:cNvSpPr/>
            <p:nvPr/>
          </p:nvSpPr>
          <p:spPr>
            <a:xfrm>
              <a:off x="3330773" y="1598414"/>
              <a:ext cx="142876" cy="17860"/>
            </a:xfrm>
            <a:custGeom>
              <a:avLst/>
              <a:gdLst/>
              <a:ahLst/>
              <a:cxnLst/>
              <a:rect l="0" t="0" r="0" b="0"/>
              <a:pathLst>
                <a:path w="142876" h="17860">
                  <a:moveTo>
                    <a:pt x="0" y="17859"/>
                  </a:moveTo>
                  <a:lnTo>
                    <a:pt x="12429" y="17859"/>
                  </a:lnTo>
                  <a:lnTo>
                    <a:pt x="18092" y="15213"/>
                  </a:lnTo>
                  <a:lnTo>
                    <a:pt x="20991" y="13119"/>
                  </a:lnTo>
                  <a:lnTo>
                    <a:pt x="47031" y="9757"/>
                  </a:lnTo>
                  <a:lnTo>
                    <a:pt x="89611" y="4298"/>
                  </a:lnTo>
                  <a:lnTo>
                    <a:pt x="130474" y="377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726"/>
            <p:cNvSpPr/>
            <p:nvPr/>
          </p:nvSpPr>
          <p:spPr>
            <a:xfrm>
              <a:off x="3027164" y="1500297"/>
              <a:ext cx="285751" cy="231101"/>
            </a:xfrm>
            <a:custGeom>
              <a:avLst/>
              <a:gdLst/>
              <a:ahLst/>
              <a:cxnLst/>
              <a:rect l="0" t="0" r="0" b="0"/>
              <a:pathLst>
                <a:path w="285751" h="231101">
                  <a:moveTo>
                    <a:pt x="0" y="17750"/>
                  </a:moveTo>
                  <a:lnTo>
                    <a:pt x="0" y="10061"/>
                  </a:lnTo>
                  <a:lnTo>
                    <a:pt x="992" y="9648"/>
                  </a:lnTo>
                  <a:lnTo>
                    <a:pt x="44949" y="1767"/>
                  </a:lnTo>
                  <a:lnTo>
                    <a:pt x="86337" y="0"/>
                  </a:lnTo>
                  <a:lnTo>
                    <a:pt x="115281" y="904"/>
                  </a:lnTo>
                  <a:lnTo>
                    <a:pt x="124988" y="4641"/>
                  </a:lnTo>
                  <a:lnTo>
                    <a:pt x="153276" y="28571"/>
                  </a:lnTo>
                  <a:lnTo>
                    <a:pt x="157419" y="37772"/>
                  </a:lnTo>
                  <a:lnTo>
                    <a:pt x="160079" y="59849"/>
                  </a:lnTo>
                  <a:lnTo>
                    <a:pt x="155800" y="77408"/>
                  </a:lnTo>
                  <a:lnTo>
                    <a:pt x="127298" y="117752"/>
                  </a:lnTo>
                  <a:lnTo>
                    <a:pt x="88422" y="158213"/>
                  </a:lnTo>
                  <a:lnTo>
                    <a:pt x="46517" y="190073"/>
                  </a:lnTo>
                  <a:lnTo>
                    <a:pt x="19928" y="220834"/>
                  </a:lnTo>
                  <a:lnTo>
                    <a:pt x="18779" y="224757"/>
                  </a:lnTo>
                  <a:lnTo>
                    <a:pt x="18472" y="227192"/>
                  </a:lnTo>
                  <a:lnTo>
                    <a:pt x="19260" y="228815"/>
                  </a:lnTo>
                  <a:lnTo>
                    <a:pt x="20777" y="229898"/>
                  </a:lnTo>
                  <a:lnTo>
                    <a:pt x="26102" y="231100"/>
                  </a:lnTo>
                  <a:lnTo>
                    <a:pt x="59001" y="230986"/>
                  </a:lnTo>
                  <a:lnTo>
                    <a:pt x="97240" y="222332"/>
                  </a:lnTo>
                  <a:lnTo>
                    <a:pt x="130015" y="216611"/>
                  </a:lnTo>
                  <a:lnTo>
                    <a:pt x="156011" y="213289"/>
                  </a:lnTo>
                  <a:lnTo>
                    <a:pt x="192959" y="201254"/>
                  </a:lnTo>
                  <a:lnTo>
                    <a:pt x="228050" y="191956"/>
                  </a:lnTo>
                  <a:lnTo>
                    <a:pt x="271537" y="188012"/>
                  </a:lnTo>
                  <a:lnTo>
                    <a:pt x="285750" y="1874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727"/>
            <p:cNvSpPr/>
            <p:nvPr/>
          </p:nvSpPr>
          <p:spPr>
            <a:xfrm>
              <a:off x="3839765" y="1973461"/>
              <a:ext cx="116087" cy="553642"/>
            </a:xfrm>
            <a:custGeom>
              <a:avLst/>
              <a:gdLst/>
              <a:ahLst/>
              <a:cxnLst/>
              <a:rect l="0" t="0" r="0" b="0"/>
              <a:pathLst>
                <a:path w="116087" h="553642">
                  <a:moveTo>
                    <a:pt x="116086" y="0"/>
                  </a:moveTo>
                  <a:lnTo>
                    <a:pt x="116086" y="7688"/>
                  </a:lnTo>
                  <a:lnTo>
                    <a:pt x="101265" y="24722"/>
                  </a:lnTo>
                  <a:lnTo>
                    <a:pt x="99127" y="33011"/>
                  </a:lnTo>
                  <a:lnTo>
                    <a:pt x="97242" y="69455"/>
                  </a:lnTo>
                  <a:lnTo>
                    <a:pt x="82393" y="114060"/>
                  </a:lnTo>
                  <a:lnTo>
                    <a:pt x="79642" y="136839"/>
                  </a:lnTo>
                  <a:lnTo>
                    <a:pt x="73352" y="153846"/>
                  </a:lnTo>
                  <a:lnTo>
                    <a:pt x="68960" y="180635"/>
                  </a:lnTo>
                  <a:lnTo>
                    <a:pt x="54932" y="224858"/>
                  </a:lnTo>
                  <a:lnTo>
                    <a:pt x="45556" y="256069"/>
                  </a:lnTo>
                  <a:lnTo>
                    <a:pt x="43925" y="270782"/>
                  </a:lnTo>
                  <a:lnTo>
                    <a:pt x="37634" y="287791"/>
                  </a:lnTo>
                  <a:lnTo>
                    <a:pt x="35578" y="297572"/>
                  </a:lnTo>
                  <a:lnTo>
                    <a:pt x="29834" y="309648"/>
                  </a:lnTo>
                  <a:lnTo>
                    <a:pt x="20732" y="351149"/>
                  </a:lnTo>
                  <a:lnTo>
                    <a:pt x="16943" y="389023"/>
                  </a:lnTo>
                  <a:lnTo>
                    <a:pt x="10807" y="401656"/>
                  </a:lnTo>
                  <a:lnTo>
                    <a:pt x="6449" y="426747"/>
                  </a:lnTo>
                  <a:lnTo>
                    <a:pt x="2867" y="433743"/>
                  </a:lnTo>
                  <a:lnTo>
                    <a:pt x="850" y="444253"/>
                  </a:lnTo>
                  <a:lnTo>
                    <a:pt x="3" y="488203"/>
                  </a:lnTo>
                  <a:lnTo>
                    <a:pt x="0" y="531817"/>
                  </a:lnTo>
                  <a:lnTo>
                    <a:pt x="0" y="539999"/>
                  </a:lnTo>
                  <a:lnTo>
                    <a:pt x="993" y="541570"/>
                  </a:lnTo>
                  <a:lnTo>
                    <a:pt x="2646" y="542617"/>
                  </a:lnTo>
                  <a:lnTo>
                    <a:pt x="4741" y="543315"/>
                  </a:lnTo>
                  <a:lnTo>
                    <a:pt x="6137" y="544772"/>
                  </a:lnTo>
                  <a:lnTo>
                    <a:pt x="8930" y="5536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728"/>
            <p:cNvSpPr/>
            <p:nvPr/>
          </p:nvSpPr>
          <p:spPr>
            <a:xfrm>
              <a:off x="4298965" y="2187773"/>
              <a:ext cx="139090" cy="8931"/>
            </a:xfrm>
            <a:custGeom>
              <a:avLst/>
              <a:gdLst/>
              <a:ahLst/>
              <a:cxnLst/>
              <a:rect l="0" t="0" r="0" b="0"/>
              <a:pathLst>
                <a:path w="139090" h="8931">
                  <a:moveTo>
                    <a:pt x="5144" y="8930"/>
                  </a:moveTo>
                  <a:lnTo>
                    <a:pt x="0" y="8930"/>
                  </a:lnTo>
                  <a:lnTo>
                    <a:pt x="38541" y="8930"/>
                  </a:lnTo>
                  <a:lnTo>
                    <a:pt x="77452" y="8930"/>
                  </a:lnTo>
                  <a:lnTo>
                    <a:pt x="93835" y="7938"/>
                  </a:lnTo>
                  <a:lnTo>
                    <a:pt x="13908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729"/>
            <p:cNvSpPr/>
            <p:nvPr/>
          </p:nvSpPr>
          <p:spPr>
            <a:xfrm>
              <a:off x="4018359" y="2227632"/>
              <a:ext cx="178595" cy="241677"/>
            </a:xfrm>
            <a:custGeom>
              <a:avLst/>
              <a:gdLst/>
              <a:ahLst/>
              <a:cxnLst/>
              <a:rect l="0" t="0" r="0" b="0"/>
              <a:pathLst>
                <a:path w="178595" h="241677">
                  <a:moveTo>
                    <a:pt x="0" y="103016"/>
                  </a:moveTo>
                  <a:lnTo>
                    <a:pt x="4741" y="98276"/>
                  </a:lnTo>
                  <a:lnTo>
                    <a:pt x="9714" y="95948"/>
                  </a:lnTo>
                  <a:lnTo>
                    <a:pt x="31045" y="87203"/>
                  </a:lnTo>
                  <a:lnTo>
                    <a:pt x="48004" y="79920"/>
                  </a:lnTo>
                  <a:lnTo>
                    <a:pt x="89319" y="66730"/>
                  </a:lnTo>
                  <a:lnTo>
                    <a:pt x="108373" y="55279"/>
                  </a:lnTo>
                  <a:lnTo>
                    <a:pt x="126836" y="37326"/>
                  </a:lnTo>
                  <a:lnTo>
                    <a:pt x="140597" y="13882"/>
                  </a:lnTo>
                  <a:lnTo>
                    <a:pt x="142425" y="6586"/>
                  </a:lnTo>
                  <a:lnTo>
                    <a:pt x="138002" y="581"/>
                  </a:lnTo>
                  <a:lnTo>
                    <a:pt x="135657" y="0"/>
                  </a:lnTo>
                  <a:lnTo>
                    <a:pt x="133103" y="604"/>
                  </a:lnTo>
                  <a:lnTo>
                    <a:pt x="127618" y="2930"/>
                  </a:lnTo>
                  <a:lnTo>
                    <a:pt x="108320" y="9285"/>
                  </a:lnTo>
                  <a:lnTo>
                    <a:pt x="68355" y="37786"/>
                  </a:lnTo>
                  <a:lnTo>
                    <a:pt x="51563" y="53372"/>
                  </a:lnTo>
                  <a:lnTo>
                    <a:pt x="39862" y="71550"/>
                  </a:lnTo>
                  <a:lnTo>
                    <a:pt x="20939" y="115112"/>
                  </a:lnTo>
                  <a:lnTo>
                    <a:pt x="11596" y="145644"/>
                  </a:lnTo>
                  <a:lnTo>
                    <a:pt x="11107" y="158673"/>
                  </a:lnTo>
                  <a:lnTo>
                    <a:pt x="20023" y="198545"/>
                  </a:lnTo>
                  <a:lnTo>
                    <a:pt x="39164" y="221907"/>
                  </a:lnTo>
                  <a:lnTo>
                    <a:pt x="46510" y="229609"/>
                  </a:lnTo>
                  <a:lnTo>
                    <a:pt x="55729" y="233694"/>
                  </a:lnTo>
                  <a:lnTo>
                    <a:pt x="89764" y="241676"/>
                  </a:lnTo>
                  <a:lnTo>
                    <a:pt x="133909" y="236514"/>
                  </a:lnTo>
                  <a:lnTo>
                    <a:pt x="178594" y="219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730"/>
            <p:cNvSpPr/>
            <p:nvPr/>
          </p:nvSpPr>
          <p:spPr>
            <a:xfrm>
              <a:off x="3875484" y="2160984"/>
              <a:ext cx="44649" cy="303611"/>
            </a:xfrm>
            <a:custGeom>
              <a:avLst/>
              <a:gdLst/>
              <a:ahLst/>
              <a:cxnLst/>
              <a:rect l="0" t="0" r="0" b="0"/>
              <a:pathLst>
                <a:path w="44649" h="303611">
                  <a:moveTo>
                    <a:pt x="44648" y="0"/>
                  </a:moveTo>
                  <a:lnTo>
                    <a:pt x="42003" y="37519"/>
                  </a:lnTo>
                  <a:lnTo>
                    <a:pt x="36961" y="76534"/>
                  </a:lnTo>
                  <a:lnTo>
                    <a:pt x="31347" y="110761"/>
                  </a:lnTo>
                  <a:lnTo>
                    <a:pt x="28139" y="146038"/>
                  </a:lnTo>
                  <a:lnTo>
                    <a:pt x="22449" y="181626"/>
                  </a:lnTo>
                  <a:lnTo>
                    <a:pt x="12629" y="223070"/>
                  </a:lnTo>
                  <a:lnTo>
                    <a:pt x="7015" y="263153"/>
                  </a:lnTo>
                  <a:lnTo>
                    <a:pt x="0" y="303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731"/>
            <p:cNvSpPr/>
            <p:nvPr/>
          </p:nvSpPr>
          <p:spPr>
            <a:xfrm>
              <a:off x="3196828" y="2250804"/>
              <a:ext cx="142876" cy="195693"/>
            </a:xfrm>
            <a:custGeom>
              <a:avLst/>
              <a:gdLst/>
              <a:ahLst/>
              <a:cxnLst/>
              <a:rect l="0" t="0" r="0" b="0"/>
              <a:pathLst>
                <a:path w="142876" h="195693">
                  <a:moveTo>
                    <a:pt x="0" y="79844"/>
                  </a:moveTo>
                  <a:lnTo>
                    <a:pt x="25731" y="79844"/>
                  </a:lnTo>
                  <a:lnTo>
                    <a:pt x="33926" y="77199"/>
                  </a:lnTo>
                  <a:lnTo>
                    <a:pt x="40875" y="73707"/>
                  </a:lnTo>
                  <a:lnTo>
                    <a:pt x="56067" y="71466"/>
                  </a:lnTo>
                  <a:lnTo>
                    <a:pt x="65598" y="70168"/>
                  </a:lnTo>
                  <a:lnTo>
                    <a:pt x="73142" y="66283"/>
                  </a:lnTo>
                  <a:lnTo>
                    <a:pt x="75550" y="63858"/>
                  </a:lnTo>
                  <a:lnTo>
                    <a:pt x="87153" y="44061"/>
                  </a:lnTo>
                  <a:lnTo>
                    <a:pt x="89213" y="20310"/>
                  </a:lnTo>
                  <a:lnTo>
                    <a:pt x="89260" y="14359"/>
                  </a:lnTo>
                  <a:lnTo>
                    <a:pt x="86634" y="8406"/>
                  </a:lnTo>
                  <a:lnTo>
                    <a:pt x="81605" y="1241"/>
                  </a:lnTo>
                  <a:lnTo>
                    <a:pt x="78271" y="261"/>
                  </a:lnTo>
                  <a:lnTo>
                    <a:pt x="75994" y="0"/>
                  </a:lnTo>
                  <a:lnTo>
                    <a:pt x="70816" y="2355"/>
                  </a:lnTo>
                  <a:lnTo>
                    <a:pt x="41464" y="24394"/>
                  </a:lnTo>
                  <a:lnTo>
                    <a:pt x="24177" y="50616"/>
                  </a:lnTo>
                  <a:lnTo>
                    <a:pt x="11100" y="91782"/>
                  </a:lnTo>
                  <a:lnTo>
                    <a:pt x="2486" y="115569"/>
                  </a:lnTo>
                  <a:lnTo>
                    <a:pt x="2097" y="127472"/>
                  </a:lnTo>
                  <a:lnTo>
                    <a:pt x="11089" y="166496"/>
                  </a:lnTo>
                  <a:lnTo>
                    <a:pt x="13346" y="170354"/>
                  </a:lnTo>
                  <a:lnTo>
                    <a:pt x="26003" y="180525"/>
                  </a:lnTo>
                  <a:lnTo>
                    <a:pt x="48058" y="191858"/>
                  </a:lnTo>
                  <a:lnTo>
                    <a:pt x="91968" y="195692"/>
                  </a:lnTo>
                  <a:lnTo>
                    <a:pt x="116877" y="193214"/>
                  </a:lnTo>
                  <a:lnTo>
                    <a:pt x="142875" y="18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8" name="SMARTInkShape-732"/>
          <p:cNvSpPr/>
          <p:nvPr/>
        </p:nvSpPr>
        <p:spPr>
          <a:xfrm>
            <a:off x="2092263" y="4893469"/>
            <a:ext cx="6855221" cy="1794867"/>
          </a:xfrm>
          <a:custGeom>
            <a:avLst/>
            <a:gdLst/>
            <a:ahLst/>
            <a:cxnLst/>
            <a:rect l="0" t="0" r="0" b="0"/>
            <a:pathLst>
              <a:path w="6855221" h="1794867">
                <a:moveTo>
                  <a:pt x="1935026" y="169664"/>
                </a:moveTo>
                <a:lnTo>
                  <a:pt x="1930285" y="164923"/>
                </a:lnTo>
                <a:lnTo>
                  <a:pt x="1898895" y="157235"/>
                </a:lnTo>
                <a:lnTo>
                  <a:pt x="1856631" y="143932"/>
                </a:lnTo>
                <a:lnTo>
                  <a:pt x="1812689" y="132164"/>
                </a:lnTo>
                <a:lnTo>
                  <a:pt x="1768251" y="122392"/>
                </a:lnTo>
                <a:lnTo>
                  <a:pt x="1735888" y="116243"/>
                </a:lnTo>
                <a:lnTo>
                  <a:pt x="1700669" y="110202"/>
                </a:lnTo>
                <a:lnTo>
                  <a:pt x="1661864" y="104210"/>
                </a:lnTo>
                <a:lnTo>
                  <a:pt x="1624113" y="98240"/>
                </a:lnTo>
                <a:lnTo>
                  <a:pt x="1585506" y="92279"/>
                </a:lnTo>
                <a:lnTo>
                  <a:pt x="1541890" y="86322"/>
                </a:lnTo>
                <a:lnTo>
                  <a:pt x="1498692" y="83014"/>
                </a:lnTo>
                <a:lnTo>
                  <a:pt x="1456342" y="81544"/>
                </a:lnTo>
                <a:lnTo>
                  <a:pt x="1414368" y="80889"/>
                </a:lnTo>
                <a:lnTo>
                  <a:pt x="1369917" y="80599"/>
                </a:lnTo>
                <a:lnTo>
                  <a:pt x="1346951" y="80522"/>
                </a:lnTo>
                <a:lnTo>
                  <a:pt x="1323703" y="80470"/>
                </a:lnTo>
                <a:lnTo>
                  <a:pt x="1300266" y="80436"/>
                </a:lnTo>
                <a:lnTo>
                  <a:pt x="1276704" y="80412"/>
                </a:lnTo>
                <a:lnTo>
                  <a:pt x="1254051" y="81390"/>
                </a:lnTo>
                <a:lnTo>
                  <a:pt x="1210361" y="85121"/>
                </a:lnTo>
                <a:lnTo>
                  <a:pt x="1187993" y="86513"/>
                </a:lnTo>
                <a:lnTo>
                  <a:pt x="1165145" y="87441"/>
                </a:lnTo>
                <a:lnTo>
                  <a:pt x="1141975" y="88059"/>
                </a:lnTo>
                <a:lnTo>
                  <a:pt x="1118591" y="89464"/>
                </a:lnTo>
                <a:lnTo>
                  <a:pt x="1095064" y="91391"/>
                </a:lnTo>
                <a:lnTo>
                  <a:pt x="1071442" y="93670"/>
                </a:lnTo>
                <a:lnTo>
                  <a:pt x="1048748" y="96181"/>
                </a:lnTo>
                <a:lnTo>
                  <a:pt x="1005013" y="101617"/>
                </a:lnTo>
                <a:lnTo>
                  <a:pt x="982635" y="104455"/>
                </a:lnTo>
                <a:lnTo>
                  <a:pt x="959778" y="107339"/>
                </a:lnTo>
                <a:lnTo>
                  <a:pt x="936603" y="110255"/>
                </a:lnTo>
                <a:lnTo>
                  <a:pt x="892332" y="118786"/>
                </a:lnTo>
                <a:lnTo>
                  <a:pt x="849505" y="128200"/>
                </a:lnTo>
                <a:lnTo>
                  <a:pt x="807320" y="135691"/>
                </a:lnTo>
                <a:lnTo>
                  <a:pt x="765419" y="144974"/>
                </a:lnTo>
                <a:lnTo>
                  <a:pt x="723646" y="155713"/>
                </a:lnTo>
                <a:lnTo>
                  <a:pt x="681929" y="167102"/>
                </a:lnTo>
                <a:lnTo>
                  <a:pt x="642883" y="178778"/>
                </a:lnTo>
                <a:lnTo>
                  <a:pt x="605685" y="190582"/>
                </a:lnTo>
                <a:lnTo>
                  <a:pt x="569309" y="202443"/>
                </a:lnTo>
                <a:lnTo>
                  <a:pt x="535944" y="214328"/>
                </a:lnTo>
                <a:lnTo>
                  <a:pt x="503587" y="227217"/>
                </a:lnTo>
                <a:lnTo>
                  <a:pt x="469362" y="242868"/>
                </a:lnTo>
                <a:lnTo>
                  <a:pt x="436953" y="257100"/>
                </a:lnTo>
                <a:lnTo>
                  <a:pt x="393462" y="278915"/>
                </a:lnTo>
                <a:lnTo>
                  <a:pt x="352795" y="304229"/>
                </a:lnTo>
                <a:lnTo>
                  <a:pt x="309326" y="330581"/>
                </a:lnTo>
                <a:lnTo>
                  <a:pt x="267673" y="359888"/>
                </a:lnTo>
                <a:lnTo>
                  <a:pt x="230196" y="393706"/>
                </a:lnTo>
                <a:lnTo>
                  <a:pt x="193956" y="428862"/>
                </a:lnTo>
                <a:lnTo>
                  <a:pt x="160729" y="464413"/>
                </a:lnTo>
                <a:lnTo>
                  <a:pt x="132032" y="500082"/>
                </a:lnTo>
                <a:lnTo>
                  <a:pt x="104678" y="535787"/>
                </a:lnTo>
                <a:lnTo>
                  <a:pt x="80367" y="571501"/>
                </a:lnTo>
                <a:lnTo>
                  <a:pt x="60596" y="609865"/>
                </a:lnTo>
                <a:lnTo>
                  <a:pt x="42171" y="652651"/>
                </a:lnTo>
                <a:lnTo>
                  <a:pt x="26789" y="694102"/>
                </a:lnTo>
                <a:lnTo>
                  <a:pt x="15948" y="734165"/>
                </a:lnTo>
                <a:lnTo>
                  <a:pt x="6452" y="774808"/>
                </a:lnTo>
                <a:lnTo>
                  <a:pt x="0" y="814633"/>
                </a:lnTo>
                <a:lnTo>
                  <a:pt x="734" y="855205"/>
                </a:lnTo>
                <a:lnTo>
                  <a:pt x="7236" y="892363"/>
                </a:lnTo>
                <a:lnTo>
                  <a:pt x="15446" y="928507"/>
                </a:lnTo>
                <a:lnTo>
                  <a:pt x="26808" y="961707"/>
                </a:lnTo>
                <a:lnTo>
                  <a:pt x="48426" y="1004332"/>
                </a:lnTo>
                <a:lnTo>
                  <a:pt x="71805" y="1044832"/>
                </a:lnTo>
                <a:lnTo>
                  <a:pt x="98177" y="1087375"/>
                </a:lnTo>
                <a:lnTo>
                  <a:pt x="131756" y="1124736"/>
                </a:lnTo>
                <a:lnTo>
                  <a:pt x="168044" y="1160779"/>
                </a:lnTo>
                <a:lnTo>
                  <a:pt x="209755" y="1196561"/>
                </a:lnTo>
                <a:lnTo>
                  <a:pt x="230622" y="1213438"/>
                </a:lnTo>
                <a:lnTo>
                  <a:pt x="269268" y="1235087"/>
                </a:lnTo>
                <a:lnTo>
                  <a:pt x="306295" y="1259912"/>
                </a:lnTo>
                <a:lnTo>
                  <a:pt x="343394" y="1286120"/>
                </a:lnTo>
                <a:lnTo>
                  <a:pt x="384372" y="1311743"/>
                </a:lnTo>
                <a:lnTo>
                  <a:pt x="423083" y="1333337"/>
                </a:lnTo>
                <a:lnTo>
                  <a:pt x="465530" y="1357154"/>
                </a:lnTo>
                <a:lnTo>
                  <a:pt x="509527" y="1378211"/>
                </a:lnTo>
                <a:lnTo>
                  <a:pt x="553982" y="1401869"/>
                </a:lnTo>
                <a:lnTo>
                  <a:pt x="583703" y="1415480"/>
                </a:lnTo>
                <a:lnTo>
                  <a:pt x="616094" y="1430789"/>
                </a:lnTo>
                <a:lnTo>
                  <a:pt x="649342" y="1446523"/>
                </a:lnTo>
                <a:lnTo>
                  <a:pt x="680655" y="1460130"/>
                </a:lnTo>
                <a:lnTo>
                  <a:pt x="713754" y="1472793"/>
                </a:lnTo>
                <a:lnTo>
                  <a:pt x="748309" y="1485035"/>
                </a:lnTo>
                <a:lnTo>
                  <a:pt x="783510" y="1497090"/>
                </a:lnTo>
                <a:lnTo>
                  <a:pt x="818999" y="1509063"/>
                </a:lnTo>
                <a:lnTo>
                  <a:pt x="854615" y="1521000"/>
                </a:lnTo>
                <a:lnTo>
                  <a:pt x="890289" y="1532919"/>
                </a:lnTo>
                <a:lnTo>
                  <a:pt x="925987" y="1544831"/>
                </a:lnTo>
                <a:lnTo>
                  <a:pt x="961697" y="1555748"/>
                </a:lnTo>
                <a:lnTo>
                  <a:pt x="997412" y="1563906"/>
                </a:lnTo>
                <a:lnTo>
                  <a:pt x="1033129" y="1570840"/>
                </a:lnTo>
                <a:lnTo>
                  <a:pt x="1068847" y="1578221"/>
                </a:lnTo>
                <a:lnTo>
                  <a:pt x="1104565" y="1588116"/>
                </a:lnTo>
                <a:lnTo>
                  <a:pt x="1140284" y="1596483"/>
                </a:lnTo>
                <a:lnTo>
                  <a:pt x="1176995" y="1604500"/>
                </a:lnTo>
                <a:lnTo>
                  <a:pt x="1216462" y="1614679"/>
                </a:lnTo>
                <a:lnTo>
                  <a:pt x="1254508" y="1623171"/>
                </a:lnTo>
                <a:lnTo>
                  <a:pt x="1291261" y="1630253"/>
                </a:lnTo>
                <a:lnTo>
                  <a:pt x="1327440" y="1636708"/>
                </a:lnTo>
                <a:lnTo>
                  <a:pt x="1363362" y="1645530"/>
                </a:lnTo>
                <a:lnTo>
                  <a:pt x="1400164" y="1655072"/>
                </a:lnTo>
                <a:lnTo>
                  <a:pt x="1439671" y="1662621"/>
                </a:lnTo>
                <a:lnTo>
                  <a:pt x="1477736" y="1669283"/>
                </a:lnTo>
                <a:lnTo>
                  <a:pt x="1514497" y="1675553"/>
                </a:lnTo>
                <a:lnTo>
                  <a:pt x="1550678" y="1681645"/>
                </a:lnTo>
                <a:lnTo>
                  <a:pt x="1586604" y="1687660"/>
                </a:lnTo>
                <a:lnTo>
                  <a:pt x="1623406" y="1692649"/>
                </a:lnTo>
                <a:lnTo>
                  <a:pt x="1662913" y="1694866"/>
                </a:lnTo>
                <a:lnTo>
                  <a:pt x="1700978" y="1698497"/>
                </a:lnTo>
                <a:lnTo>
                  <a:pt x="1737739" y="1703418"/>
                </a:lnTo>
                <a:lnTo>
                  <a:pt x="1773920" y="1708913"/>
                </a:lnTo>
                <a:lnTo>
                  <a:pt x="1809846" y="1712016"/>
                </a:lnTo>
                <a:lnTo>
                  <a:pt x="1846648" y="1714388"/>
                </a:lnTo>
                <a:lnTo>
                  <a:pt x="1886155" y="1718750"/>
                </a:lnTo>
                <a:lnTo>
                  <a:pt x="1924220" y="1721350"/>
                </a:lnTo>
                <a:lnTo>
                  <a:pt x="1960981" y="1722505"/>
                </a:lnTo>
                <a:lnTo>
                  <a:pt x="1997163" y="1723019"/>
                </a:lnTo>
                <a:lnTo>
                  <a:pt x="2033088" y="1725892"/>
                </a:lnTo>
                <a:lnTo>
                  <a:pt x="2068898" y="1729485"/>
                </a:lnTo>
                <a:lnTo>
                  <a:pt x="2104657" y="1731081"/>
                </a:lnTo>
                <a:lnTo>
                  <a:pt x="2140395" y="1734437"/>
                </a:lnTo>
                <a:lnTo>
                  <a:pt x="2176121" y="1738243"/>
                </a:lnTo>
                <a:lnTo>
                  <a:pt x="2211843" y="1739935"/>
                </a:lnTo>
                <a:lnTo>
                  <a:pt x="2247564" y="1743332"/>
                </a:lnTo>
                <a:lnTo>
                  <a:pt x="2283283" y="1747157"/>
                </a:lnTo>
                <a:lnTo>
                  <a:pt x="2319002" y="1748857"/>
                </a:lnTo>
                <a:lnTo>
                  <a:pt x="2354721" y="1752259"/>
                </a:lnTo>
                <a:lnTo>
                  <a:pt x="2390440" y="1756086"/>
                </a:lnTo>
                <a:lnTo>
                  <a:pt x="2426158" y="1757787"/>
                </a:lnTo>
                <a:lnTo>
                  <a:pt x="2461877" y="1761189"/>
                </a:lnTo>
                <a:lnTo>
                  <a:pt x="2497596" y="1765016"/>
                </a:lnTo>
                <a:lnTo>
                  <a:pt x="2533315" y="1766717"/>
                </a:lnTo>
                <a:lnTo>
                  <a:pt x="2571679" y="1767473"/>
                </a:lnTo>
                <a:lnTo>
                  <a:pt x="2610889" y="1767809"/>
                </a:lnTo>
                <a:lnTo>
                  <a:pt x="2648159" y="1767958"/>
                </a:lnTo>
                <a:lnTo>
                  <a:pt x="2684568" y="1768024"/>
                </a:lnTo>
                <a:lnTo>
                  <a:pt x="2720593" y="1769046"/>
                </a:lnTo>
                <a:lnTo>
                  <a:pt x="2756448" y="1772807"/>
                </a:lnTo>
                <a:lnTo>
                  <a:pt x="2792228" y="1775140"/>
                </a:lnTo>
                <a:lnTo>
                  <a:pt x="2827973" y="1776178"/>
                </a:lnTo>
                <a:lnTo>
                  <a:pt x="2863704" y="1776639"/>
                </a:lnTo>
                <a:lnTo>
                  <a:pt x="2899428" y="1776844"/>
                </a:lnTo>
                <a:lnTo>
                  <a:pt x="2935150" y="1776934"/>
                </a:lnTo>
                <a:lnTo>
                  <a:pt x="2970869" y="1776975"/>
                </a:lnTo>
                <a:lnTo>
                  <a:pt x="3006589" y="1776993"/>
                </a:lnTo>
                <a:lnTo>
                  <a:pt x="3042307" y="1777001"/>
                </a:lnTo>
                <a:lnTo>
                  <a:pt x="3078026" y="1777004"/>
                </a:lnTo>
                <a:lnTo>
                  <a:pt x="3113745" y="1777007"/>
                </a:lnTo>
                <a:lnTo>
                  <a:pt x="3149464" y="1777999"/>
                </a:lnTo>
                <a:lnTo>
                  <a:pt x="3185182" y="1781748"/>
                </a:lnTo>
                <a:lnTo>
                  <a:pt x="3220901" y="1784075"/>
                </a:lnTo>
                <a:lnTo>
                  <a:pt x="3256620" y="1785109"/>
                </a:lnTo>
                <a:lnTo>
                  <a:pt x="3292339" y="1785569"/>
                </a:lnTo>
                <a:lnTo>
                  <a:pt x="3328057" y="1788420"/>
                </a:lnTo>
                <a:lnTo>
                  <a:pt x="3363776" y="1792001"/>
                </a:lnTo>
                <a:lnTo>
                  <a:pt x="3399495" y="1793593"/>
                </a:lnTo>
                <a:lnTo>
                  <a:pt x="3435214" y="1794300"/>
                </a:lnTo>
                <a:lnTo>
                  <a:pt x="3470932" y="1794615"/>
                </a:lnTo>
                <a:lnTo>
                  <a:pt x="3506651" y="1794755"/>
                </a:lnTo>
                <a:lnTo>
                  <a:pt x="3542369" y="1794817"/>
                </a:lnTo>
                <a:lnTo>
                  <a:pt x="3578088" y="1794844"/>
                </a:lnTo>
                <a:lnTo>
                  <a:pt x="3613807" y="1794857"/>
                </a:lnTo>
                <a:lnTo>
                  <a:pt x="3646880" y="1794862"/>
                </a:lnTo>
                <a:lnTo>
                  <a:pt x="3679108" y="1794865"/>
                </a:lnTo>
                <a:lnTo>
                  <a:pt x="3713275" y="1794866"/>
                </a:lnTo>
                <a:lnTo>
                  <a:pt x="3748303" y="1794866"/>
                </a:lnTo>
                <a:lnTo>
                  <a:pt x="3783716" y="1793875"/>
                </a:lnTo>
                <a:lnTo>
                  <a:pt x="3819299" y="1790127"/>
                </a:lnTo>
                <a:lnTo>
                  <a:pt x="3852311" y="1787799"/>
                </a:lnTo>
                <a:lnTo>
                  <a:pt x="3884512" y="1785772"/>
                </a:lnTo>
                <a:lnTo>
                  <a:pt x="3918667" y="1781565"/>
                </a:lnTo>
                <a:lnTo>
                  <a:pt x="3951044" y="1779032"/>
                </a:lnTo>
                <a:lnTo>
                  <a:pt x="3981972" y="1777907"/>
                </a:lnTo>
                <a:lnTo>
                  <a:pt x="4012253" y="1777408"/>
                </a:lnTo>
                <a:lnTo>
                  <a:pt x="4042248" y="1774539"/>
                </a:lnTo>
                <a:lnTo>
                  <a:pt x="4072116" y="1770949"/>
                </a:lnTo>
                <a:lnTo>
                  <a:pt x="4101927" y="1769354"/>
                </a:lnTo>
                <a:lnTo>
                  <a:pt x="4131713" y="1768645"/>
                </a:lnTo>
                <a:lnTo>
                  <a:pt x="4161487" y="1768330"/>
                </a:lnTo>
                <a:lnTo>
                  <a:pt x="4191257" y="1768190"/>
                </a:lnTo>
                <a:lnTo>
                  <a:pt x="4221025" y="1765482"/>
                </a:lnTo>
                <a:lnTo>
                  <a:pt x="4250791" y="1760971"/>
                </a:lnTo>
                <a:lnTo>
                  <a:pt x="4295440" y="1753845"/>
                </a:lnTo>
                <a:lnTo>
                  <a:pt x="4339096" y="1750301"/>
                </a:lnTo>
                <a:lnTo>
                  <a:pt x="4378600" y="1743407"/>
                </a:lnTo>
                <a:lnTo>
                  <a:pt x="4422275" y="1735081"/>
                </a:lnTo>
                <a:lnTo>
                  <a:pt x="4455329" y="1729269"/>
                </a:lnTo>
                <a:lnTo>
                  <a:pt x="4487218" y="1726025"/>
                </a:lnTo>
                <a:lnTo>
                  <a:pt x="4517927" y="1723591"/>
                </a:lnTo>
                <a:lnTo>
                  <a:pt x="4548112" y="1719201"/>
                </a:lnTo>
                <a:lnTo>
                  <a:pt x="4578064" y="1713943"/>
                </a:lnTo>
                <a:lnTo>
                  <a:pt x="4607913" y="1709292"/>
                </a:lnTo>
                <a:lnTo>
                  <a:pt x="4637715" y="1707223"/>
                </a:lnTo>
                <a:lnTo>
                  <a:pt x="4670143" y="1703659"/>
                </a:lnTo>
                <a:lnTo>
                  <a:pt x="4703407" y="1698767"/>
                </a:lnTo>
                <a:lnTo>
                  <a:pt x="4734726" y="1693286"/>
                </a:lnTo>
                <a:lnTo>
                  <a:pt x="4775510" y="1689363"/>
                </a:lnTo>
                <a:lnTo>
                  <a:pt x="4817470" y="1683460"/>
                </a:lnTo>
                <a:lnTo>
                  <a:pt x="4856582" y="1680166"/>
                </a:lnTo>
                <a:lnTo>
                  <a:pt x="4898046" y="1674451"/>
                </a:lnTo>
                <a:lnTo>
                  <a:pt x="4937010" y="1671214"/>
                </a:lnTo>
                <a:lnTo>
                  <a:pt x="4973691" y="1670255"/>
                </a:lnTo>
                <a:lnTo>
                  <a:pt x="5009695" y="1669971"/>
                </a:lnTo>
                <a:lnTo>
                  <a:pt x="5045497" y="1669885"/>
                </a:lnTo>
                <a:lnTo>
                  <a:pt x="5081242" y="1669861"/>
                </a:lnTo>
                <a:lnTo>
                  <a:pt x="5121708" y="1669854"/>
                </a:lnTo>
                <a:lnTo>
                  <a:pt x="5160377" y="1674592"/>
                </a:lnTo>
                <a:lnTo>
                  <a:pt x="5201710" y="1677540"/>
                </a:lnTo>
                <a:lnTo>
                  <a:pt x="5240637" y="1673673"/>
                </a:lnTo>
                <a:lnTo>
                  <a:pt x="5277305" y="1670984"/>
                </a:lnTo>
                <a:lnTo>
                  <a:pt x="5313305" y="1670186"/>
                </a:lnTo>
                <a:lnTo>
                  <a:pt x="5353848" y="1669951"/>
                </a:lnTo>
                <a:lnTo>
                  <a:pt x="5392540" y="1669881"/>
                </a:lnTo>
                <a:lnTo>
                  <a:pt x="5429139" y="1669860"/>
                </a:lnTo>
                <a:lnTo>
                  <a:pt x="5470926" y="1668861"/>
                </a:lnTo>
                <a:lnTo>
                  <a:pt x="5504730" y="1663714"/>
                </a:lnTo>
                <a:lnTo>
                  <a:pt x="5539881" y="1661749"/>
                </a:lnTo>
                <a:lnTo>
                  <a:pt x="5574440" y="1661167"/>
                </a:lnTo>
                <a:lnTo>
                  <a:pt x="5615932" y="1658323"/>
                </a:lnTo>
                <a:lnTo>
                  <a:pt x="5650332" y="1653868"/>
                </a:lnTo>
                <a:lnTo>
                  <a:pt x="5685658" y="1652548"/>
                </a:lnTo>
                <a:lnTo>
                  <a:pt x="5721262" y="1649511"/>
                </a:lnTo>
                <a:lnTo>
                  <a:pt x="5764107" y="1644336"/>
                </a:lnTo>
                <a:lnTo>
                  <a:pt x="5808363" y="1642321"/>
                </a:lnTo>
                <a:lnTo>
                  <a:pt x="5844490" y="1637000"/>
                </a:lnTo>
                <a:lnTo>
                  <a:pt x="5885181" y="1633989"/>
                </a:lnTo>
                <a:lnTo>
                  <a:pt x="5922814" y="1627255"/>
                </a:lnTo>
                <a:lnTo>
                  <a:pt x="5959100" y="1619968"/>
                </a:lnTo>
                <a:lnTo>
                  <a:pt x="5993994" y="1617367"/>
                </a:lnTo>
                <a:lnTo>
                  <a:pt x="6035600" y="1613842"/>
                </a:lnTo>
                <a:lnTo>
                  <a:pt x="6070019" y="1606623"/>
                </a:lnTo>
                <a:lnTo>
                  <a:pt x="6105352" y="1598200"/>
                </a:lnTo>
                <a:lnTo>
                  <a:pt x="6140957" y="1592067"/>
                </a:lnTo>
                <a:lnTo>
                  <a:pt x="6164742" y="1588647"/>
                </a:lnTo>
                <a:lnTo>
                  <a:pt x="6200446" y="1576558"/>
                </a:lnTo>
                <a:lnTo>
                  <a:pt x="6235167" y="1565258"/>
                </a:lnTo>
                <a:lnTo>
                  <a:pt x="6276716" y="1546812"/>
                </a:lnTo>
                <a:lnTo>
                  <a:pt x="6318107" y="1528580"/>
                </a:lnTo>
                <a:lnTo>
                  <a:pt x="6361082" y="1505869"/>
                </a:lnTo>
                <a:lnTo>
                  <a:pt x="6401908" y="1482274"/>
                </a:lnTo>
                <a:lnTo>
                  <a:pt x="6443156" y="1458505"/>
                </a:lnTo>
                <a:lnTo>
                  <a:pt x="6479968" y="1434701"/>
                </a:lnTo>
                <a:lnTo>
                  <a:pt x="6515901" y="1410890"/>
                </a:lnTo>
                <a:lnTo>
                  <a:pt x="6540082" y="1390385"/>
                </a:lnTo>
                <a:lnTo>
                  <a:pt x="6579288" y="1354171"/>
                </a:lnTo>
                <a:lnTo>
                  <a:pt x="6623221" y="1312250"/>
                </a:lnTo>
                <a:lnTo>
                  <a:pt x="6658061" y="1267961"/>
                </a:lnTo>
                <a:lnTo>
                  <a:pt x="6687231" y="1232286"/>
                </a:lnTo>
                <a:lnTo>
                  <a:pt x="6714527" y="1190438"/>
                </a:lnTo>
                <a:lnTo>
                  <a:pt x="6739028" y="1149835"/>
                </a:lnTo>
                <a:lnTo>
                  <a:pt x="6757007" y="1115589"/>
                </a:lnTo>
                <a:lnTo>
                  <a:pt x="6772256" y="1080308"/>
                </a:lnTo>
                <a:lnTo>
                  <a:pt x="6785704" y="1044719"/>
                </a:lnTo>
                <a:lnTo>
                  <a:pt x="6802255" y="1009038"/>
                </a:lnTo>
                <a:lnTo>
                  <a:pt x="6817082" y="973331"/>
                </a:lnTo>
                <a:lnTo>
                  <a:pt x="6827759" y="934969"/>
                </a:lnTo>
                <a:lnTo>
                  <a:pt x="6834560" y="894829"/>
                </a:lnTo>
                <a:lnTo>
                  <a:pt x="6839222" y="855155"/>
                </a:lnTo>
                <a:lnTo>
                  <a:pt x="6846887" y="814626"/>
                </a:lnTo>
                <a:lnTo>
                  <a:pt x="6852795" y="777483"/>
                </a:lnTo>
                <a:lnTo>
                  <a:pt x="6854546" y="738695"/>
                </a:lnTo>
                <a:lnTo>
                  <a:pt x="6855065" y="698430"/>
                </a:lnTo>
                <a:lnTo>
                  <a:pt x="6855220" y="661364"/>
                </a:lnTo>
                <a:lnTo>
                  <a:pt x="6852620" y="625245"/>
                </a:lnTo>
                <a:lnTo>
                  <a:pt x="6845564" y="589409"/>
                </a:lnTo>
                <a:lnTo>
                  <a:pt x="6839836" y="553655"/>
                </a:lnTo>
                <a:lnTo>
                  <a:pt x="6836511" y="530827"/>
                </a:lnTo>
                <a:lnTo>
                  <a:pt x="6820854" y="489272"/>
                </a:lnTo>
                <a:lnTo>
                  <a:pt x="6807913" y="447880"/>
                </a:lnTo>
                <a:lnTo>
                  <a:pt x="6794810" y="404904"/>
                </a:lnTo>
                <a:lnTo>
                  <a:pt x="6774142" y="366723"/>
                </a:lnTo>
                <a:lnTo>
                  <a:pt x="6750950" y="330518"/>
                </a:lnTo>
                <a:lnTo>
                  <a:pt x="6727261" y="294703"/>
                </a:lnTo>
                <a:lnTo>
                  <a:pt x="6700826" y="258965"/>
                </a:lnTo>
                <a:lnTo>
                  <a:pt x="6664619" y="215304"/>
                </a:lnTo>
                <a:lnTo>
                  <a:pt x="6620043" y="174973"/>
                </a:lnTo>
                <a:lnTo>
                  <a:pt x="6578058" y="138209"/>
                </a:lnTo>
                <a:lnTo>
                  <a:pt x="6541673" y="119500"/>
                </a:lnTo>
                <a:lnTo>
                  <a:pt x="6499942" y="100370"/>
                </a:lnTo>
                <a:lnTo>
                  <a:pt x="6462742" y="82002"/>
                </a:lnTo>
                <a:lnTo>
                  <a:pt x="6420593" y="65402"/>
                </a:lnTo>
                <a:lnTo>
                  <a:pt x="6379931" y="46690"/>
                </a:lnTo>
                <a:lnTo>
                  <a:pt x="6338715" y="33145"/>
                </a:lnTo>
                <a:lnTo>
                  <a:pt x="6294781" y="21907"/>
                </a:lnTo>
                <a:lnTo>
                  <a:pt x="6259702" y="18066"/>
                </a:lnTo>
                <a:lnTo>
                  <a:pt x="6224173" y="12078"/>
                </a:lnTo>
                <a:lnTo>
                  <a:pt x="6188510" y="9862"/>
                </a:lnTo>
                <a:lnTo>
                  <a:pt x="6152808" y="8214"/>
                </a:lnTo>
                <a:lnTo>
                  <a:pt x="6117094" y="2874"/>
                </a:lnTo>
                <a:lnTo>
                  <a:pt x="6081377" y="851"/>
                </a:lnTo>
                <a:lnTo>
                  <a:pt x="6044667" y="252"/>
                </a:lnTo>
                <a:lnTo>
                  <a:pt x="6003803" y="74"/>
                </a:lnTo>
                <a:lnTo>
                  <a:pt x="5965127" y="22"/>
                </a:lnTo>
                <a:lnTo>
                  <a:pt x="5923681" y="7"/>
                </a:lnTo>
                <a:lnTo>
                  <a:pt x="5884832" y="1"/>
                </a:lnTo>
                <a:lnTo>
                  <a:pt x="5843335" y="0"/>
                </a:lnTo>
                <a:lnTo>
                  <a:pt x="5804470" y="0"/>
                </a:lnTo>
                <a:lnTo>
                  <a:pt x="5762970" y="992"/>
                </a:lnTo>
                <a:lnTo>
                  <a:pt x="5724105" y="6136"/>
                </a:lnTo>
                <a:lnTo>
                  <a:pt x="5681611" y="8101"/>
                </a:lnTo>
                <a:lnTo>
                  <a:pt x="5637601" y="9676"/>
                </a:lnTo>
                <a:lnTo>
                  <a:pt x="5593142" y="14994"/>
                </a:lnTo>
                <a:lnTo>
                  <a:pt x="5548549" y="18002"/>
                </a:lnTo>
                <a:lnTo>
                  <a:pt x="5503917" y="23744"/>
                </a:lnTo>
                <a:lnTo>
                  <a:pt x="5459275" y="26878"/>
                </a:lnTo>
                <a:lnTo>
                  <a:pt x="5414628" y="32658"/>
                </a:lnTo>
                <a:lnTo>
                  <a:pt x="5369979" y="35803"/>
                </a:lnTo>
                <a:lnTo>
                  <a:pt x="5325331" y="41586"/>
                </a:lnTo>
                <a:lnTo>
                  <a:pt x="5280682" y="44733"/>
                </a:lnTo>
                <a:lnTo>
                  <a:pt x="5236034" y="51508"/>
                </a:lnTo>
                <a:lnTo>
                  <a:pt x="5206267" y="56958"/>
                </a:lnTo>
                <a:lnTo>
                  <a:pt x="5173857" y="60041"/>
                </a:lnTo>
                <a:lnTo>
                  <a:pt x="5140599" y="61410"/>
                </a:lnTo>
                <a:lnTo>
                  <a:pt x="5109283" y="62020"/>
                </a:lnTo>
                <a:lnTo>
                  <a:pt x="5078827" y="64937"/>
                </a:lnTo>
                <a:lnTo>
                  <a:pt x="5048756" y="68549"/>
                </a:lnTo>
                <a:lnTo>
                  <a:pt x="5018853" y="70153"/>
                </a:lnTo>
                <a:lnTo>
                  <a:pt x="4986381" y="70866"/>
                </a:lnTo>
                <a:lnTo>
                  <a:pt x="4952106" y="71184"/>
                </a:lnTo>
                <a:lnTo>
                  <a:pt x="4917029" y="71324"/>
                </a:lnTo>
                <a:lnTo>
                  <a:pt x="4884241" y="74033"/>
                </a:lnTo>
                <a:lnTo>
                  <a:pt x="4852139" y="77552"/>
                </a:lnTo>
                <a:lnTo>
                  <a:pt x="4818028" y="79116"/>
                </a:lnTo>
                <a:lnTo>
                  <a:pt x="4783024" y="79810"/>
                </a:lnTo>
                <a:lnTo>
                  <a:pt x="4747623" y="80119"/>
                </a:lnTo>
                <a:lnTo>
                  <a:pt x="4712046" y="80257"/>
                </a:lnTo>
                <a:lnTo>
                  <a:pt x="4676390" y="80317"/>
                </a:lnTo>
                <a:lnTo>
                  <a:pt x="4640699" y="80345"/>
                </a:lnTo>
                <a:lnTo>
                  <a:pt x="4604993" y="80357"/>
                </a:lnTo>
                <a:lnTo>
                  <a:pt x="4569279" y="80362"/>
                </a:lnTo>
                <a:lnTo>
                  <a:pt x="4533564" y="80365"/>
                </a:lnTo>
                <a:lnTo>
                  <a:pt x="4497846" y="80367"/>
                </a:lnTo>
                <a:lnTo>
                  <a:pt x="4459482" y="80367"/>
                </a:lnTo>
                <a:lnTo>
                  <a:pt x="4420272" y="80367"/>
                </a:lnTo>
                <a:lnTo>
                  <a:pt x="4383002" y="80367"/>
                </a:lnTo>
                <a:lnTo>
                  <a:pt x="4346592" y="80367"/>
                </a:lnTo>
                <a:lnTo>
                  <a:pt x="4309576" y="80367"/>
                </a:lnTo>
                <a:lnTo>
                  <a:pt x="4269972" y="80367"/>
                </a:lnTo>
                <a:lnTo>
                  <a:pt x="4231866" y="80367"/>
                </a:lnTo>
                <a:lnTo>
                  <a:pt x="4195085" y="79375"/>
                </a:lnTo>
                <a:lnTo>
                  <a:pt x="4158895" y="75627"/>
                </a:lnTo>
                <a:lnTo>
                  <a:pt x="4122967" y="73299"/>
                </a:lnTo>
                <a:lnTo>
                  <a:pt x="4087155" y="72265"/>
                </a:lnTo>
                <a:lnTo>
                  <a:pt x="4051395" y="71805"/>
                </a:lnTo>
                <a:lnTo>
                  <a:pt x="4015658" y="71600"/>
                </a:lnTo>
                <a:lnTo>
                  <a:pt x="3979932" y="71510"/>
                </a:lnTo>
                <a:lnTo>
                  <a:pt x="3944208" y="71469"/>
                </a:lnTo>
                <a:lnTo>
                  <a:pt x="3908487" y="71452"/>
                </a:lnTo>
                <a:lnTo>
                  <a:pt x="3873760" y="71443"/>
                </a:lnTo>
                <a:lnTo>
                  <a:pt x="3841789" y="71439"/>
                </a:lnTo>
                <a:lnTo>
                  <a:pt x="3811044" y="71438"/>
                </a:lnTo>
                <a:lnTo>
                  <a:pt x="3780843" y="71437"/>
                </a:lnTo>
                <a:lnTo>
                  <a:pt x="3750884" y="71437"/>
                </a:lnTo>
                <a:lnTo>
                  <a:pt x="3721032" y="74082"/>
                </a:lnTo>
                <a:lnTo>
                  <a:pt x="3691228" y="77573"/>
                </a:lnTo>
                <a:lnTo>
                  <a:pt x="3661446" y="79125"/>
                </a:lnTo>
                <a:lnTo>
                  <a:pt x="3631673" y="79815"/>
                </a:lnTo>
                <a:lnTo>
                  <a:pt x="3601903" y="81113"/>
                </a:lnTo>
                <a:lnTo>
                  <a:pt x="3572137" y="84998"/>
                </a:lnTo>
                <a:lnTo>
                  <a:pt x="3542370" y="87386"/>
                </a:lnTo>
                <a:lnTo>
                  <a:pt x="3512604" y="89439"/>
                </a:lnTo>
                <a:lnTo>
                  <a:pt x="3468948" y="96174"/>
                </a:lnTo>
                <a:lnTo>
                  <a:pt x="3429443" y="103461"/>
                </a:lnTo>
                <a:lnTo>
                  <a:pt x="3386761" y="107053"/>
                </a:lnTo>
                <a:lnTo>
                  <a:pt x="3343686" y="113961"/>
                </a:lnTo>
                <a:lnTo>
                  <a:pt x="3304355" y="122291"/>
                </a:lnTo>
                <a:lnTo>
                  <a:pt x="3262716" y="131043"/>
                </a:lnTo>
                <a:lnTo>
                  <a:pt x="3223809" y="138928"/>
                </a:lnTo>
                <a:lnTo>
                  <a:pt x="3181303" y="142697"/>
                </a:lnTo>
                <a:lnTo>
                  <a:pt x="3138282" y="149657"/>
                </a:lnTo>
                <a:lnTo>
                  <a:pt x="3098966" y="158003"/>
                </a:lnTo>
                <a:lnTo>
                  <a:pt x="3056339" y="166760"/>
                </a:lnTo>
                <a:lnTo>
                  <a:pt x="3012289" y="174646"/>
                </a:lnTo>
                <a:lnTo>
                  <a:pt x="2967818" y="178416"/>
                </a:lnTo>
                <a:lnTo>
                  <a:pt x="2923222" y="185376"/>
                </a:lnTo>
                <a:lnTo>
                  <a:pt x="2878589" y="192729"/>
                </a:lnTo>
                <a:lnTo>
                  <a:pt x="2833946" y="196341"/>
                </a:lnTo>
                <a:lnTo>
                  <a:pt x="2789299" y="202262"/>
                </a:lnTo>
                <a:lnTo>
                  <a:pt x="2744651" y="204458"/>
                </a:lnTo>
                <a:lnTo>
                  <a:pt x="2700003" y="205108"/>
                </a:lnTo>
                <a:lnTo>
                  <a:pt x="2656346" y="206294"/>
                </a:lnTo>
                <a:lnTo>
                  <a:pt x="2615850" y="211495"/>
                </a:lnTo>
                <a:lnTo>
                  <a:pt x="2583888" y="213060"/>
                </a:lnTo>
                <a:lnTo>
                  <a:pt x="2552484" y="213756"/>
                </a:lnTo>
                <a:lnTo>
                  <a:pt x="2521991" y="213073"/>
                </a:lnTo>
                <a:lnTo>
                  <a:pt x="2491902" y="209462"/>
                </a:lnTo>
                <a:lnTo>
                  <a:pt x="2461992" y="207196"/>
                </a:lnTo>
                <a:lnTo>
                  <a:pt x="2432163" y="206188"/>
                </a:lnTo>
                <a:lnTo>
                  <a:pt x="2402368" y="205740"/>
                </a:lnTo>
                <a:lnTo>
                  <a:pt x="2372590" y="202896"/>
                </a:lnTo>
                <a:lnTo>
                  <a:pt x="2342819" y="199316"/>
                </a:lnTo>
                <a:lnTo>
                  <a:pt x="2313051" y="197726"/>
                </a:lnTo>
                <a:lnTo>
                  <a:pt x="2283285" y="194372"/>
                </a:lnTo>
                <a:lnTo>
                  <a:pt x="2253519" y="189575"/>
                </a:lnTo>
                <a:lnTo>
                  <a:pt x="2223753" y="184135"/>
                </a:lnTo>
                <a:lnTo>
                  <a:pt x="2193987" y="178411"/>
                </a:lnTo>
                <a:lnTo>
                  <a:pt x="2149338" y="169610"/>
                </a:lnTo>
                <a:lnTo>
                  <a:pt x="2104690" y="163363"/>
                </a:lnTo>
                <a:lnTo>
                  <a:pt x="2060041" y="158868"/>
                </a:lnTo>
                <a:lnTo>
                  <a:pt x="2029283" y="153952"/>
                </a:lnTo>
                <a:lnTo>
                  <a:pt x="1995770" y="148459"/>
                </a:lnTo>
                <a:lnTo>
                  <a:pt x="1952914" y="139788"/>
                </a:lnTo>
                <a:lnTo>
                  <a:pt x="1922140" y="133897"/>
                </a:lnTo>
                <a:lnTo>
                  <a:pt x="1889611" y="127970"/>
                </a:lnTo>
                <a:lnTo>
                  <a:pt x="1858618" y="122029"/>
                </a:lnTo>
                <a:lnTo>
                  <a:pt x="1828307" y="118727"/>
                </a:lnTo>
                <a:lnTo>
                  <a:pt x="1798298" y="116267"/>
                </a:lnTo>
                <a:lnTo>
                  <a:pt x="1768425" y="111867"/>
                </a:lnTo>
                <a:lnTo>
                  <a:pt x="1738611" y="106604"/>
                </a:lnTo>
                <a:lnTo>
                  <a:pt x="1707833" y="101949"/>
                </a:lnTo>
                <a:lnTo>
                  <a:pt x="1674309" y="99881"/>
                </a:lnTo>
                <a:lnTo>
                  <a:pt x="1642211" y="98961"/>
                </a:lnTo>
                <a:lnTo>
                  <a:pt x="1610417" y="98553"/>
                </a:lnTo>
                <a:lnTo>
                  <a:pt x="1576443" y="98372"/>
                </a:lnTo>
                <a:lnTo>
                  <a:pt x="1544146" y="98290"/>
                </a:lnTo>
                <a:lnTo>
                  <a:pt x="1511270" y="98254"/>
                </a:lnTo>
                <a:lnTo>
                  <a:pt x="1473507" y="98239"/>
                </a:lnTo>
                <a:lnTo>
                  <a:pt x="1436219" y="100877"/>
                </a:lnTo>
                <a:lnTo>
                  <a:pt x="1400795" y="105357"/>
                </a:lnTo>
                <a:lnTo>
                  <a:pt x="1368515" y="110655"/>
                </a:lnTo>
                <a:lnTo>
                  <a:pt x="1324603" y="115013"/>
                </a:lnTo>
                <a:lnTo>
                  <a:pt x="1309948" y="11608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3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DOT DIAGRAMS FOR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31520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u="sng" dirty="0" smtClean="0"/>
              <a:t>Partner Activity: Part II</a:t>
            </a:r>
          </a:p>
          <a:p>
            <a:r>
              <a:rPr lang="en-US" sz="2600" dirty="0" smtClean="0"/>
              <a:t>Step 1: Cut out your cards.</a:t>
            </a:r>
          </a:p>
          <a:p>
            <a:r>
              <a:rPr lang="en-US" sz="2600" dirty="0" smtClean="0"/>
              <a:t>Step 2: On the back of each card, draw the Lewis dot diagram for the ion that would form from that atom.</a:t>
            </a:r>
            <a:endParaRPr lang="en-US" sz="2600" dirty="0"/>
          </a:p>
          <a:p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		Example: </a:t>
            </a:r>
          </a:p>
        </p:txBody>
      </p:sp>
    </p:spTree>
    <p:extLst>
      <p:ext uri="{BB962C8B-B14F-4D97-AF65-F5344CB8AC3E}">
        <p14:creationId xmlns:p14="http://schemas.microsoft.com/office/powerpoint/2010/main" val="108715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381000"/>
            <a:ext cx="6347713" cy="1320800"/>
          </a:xfrm>
        </p:spPr>
        <p:txBody>
          <a:bodyPr/>
          <a:lstStyle/>
          <a:p>
            <a:r>
              <a:rPr lang="en-US" dirty="0" smtClean="0"/>
              <a:t>LEWIS DOT DIAGRAMS FOR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01800"/>
            <a:ext cx="7772399" cy="500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u="sng" dirty="0" smtClean="0"/>
              <a:t>Partner Activity: Part III</a:t>
            </a:r>
          </a:p>
          <a:p>
            <a:r>
              <a:rPr lang="en-US" sz="2600" dirty="0" smtClean="0"/>
              <a:t>Step 1: Take your cards and note packet to a lab table.</a:t>
            </a:r>
          </a:p>
          <a:p>
            <a:r>
              <a:rPr lang="en-US" sz="2600" dirty="0" smtClean="0"/>
              <a:t>Step 2: Looking at the atom side of the cards (not the ions), pair up your cards so that there is a total of 8 electrons between the two.</a:t>
            </a:r>
          </a:p>
          <a:p>
            <a:r>
              <a:rPr lang="en-US" sz="2600" dirty="0" smtClean="0"/>
              <a:t>Step 3: Determine the electronegativity difference between each pair and place them on the large paper scale accordingly.</a:t>
            </a:r>
          </a:p>
          <a:p>
            <a:r>
              <a:rPr lang="en-US" sz="2600" dirty="0" smtClean="0"/>
              <a:t>Step 4: Use the given worksheet to complete this activity.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4579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>
                <a:hlinkClick r:id="rId3"/>
              </a:rPr>
              <a:t>Sweet</a:t>
            </a:r>
            <a:r>
              <a:rPr lang="en-US" b="1" dirty="0" smtClean="0">
                <a:hlinkClick r:id="rId3"/>
              </a:rPr>
              <a:t> Bonding Music Video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480330" y="885306"/>
            <a:ext cx="6326187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Based on what you saw in the video: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What are the two types of bonds?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What goes on in each type of bond?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I. </a:t>
            </a:r>
            <a:r>
              <a:rPr lang="en-US" b="1" u="sng" dirty="0" smtClean="0"/>
              <a:t>Creating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480330" y="885306"/>
            <a:ext cx="6326187" cy="4525963"/>
          </a:xfrm>
        </p:spPr>
        <p:txBody>
          <a:bodyPr/>
          <a:lstStyle/>
          <a:p>
            <a:r>
              <a:rPr lang="en-US" b="1" dirty="0" smtClean="0"/>
              <a:t>What is a chemical Bond?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Involves: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- Bond Breaking: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- Bond Making: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43000" y="14478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400" b="1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Sharing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transfer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</a:t>
            </a:r>
            <a:r>
              <a:rPr kumimoji="0" lang="en-US" sz="2400" b="1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valence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electrons to achieve a </a:t>
            </a:r>
            <a:r>
              <a:rPr kumimoji="0" lang="en-US" sz="2400" b="1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full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valence shell and to become </a:t>
            </a:r>
            <a:r>
              <a:rPr kumimoji="0" lang="en-US" sz="2400" b="1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STABLE</a:t>
            </a:r>
            <a:endParaRPr kumimoji="0" lang="en-US" sz="2400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19200" y="24384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US" sz="2400" b="1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Stored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energy (</a:t>
            </a:r>
            <a:r>
              <a:rPr kumimoji="0" lang="en-US" sz="2400" b="1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heat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in the bond</a:t>
            </a:r>
            <a:endParaRPr kumimoji="0" lang="en-US" sz="2400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33528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Absorb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energy (</a:t>
            </a:r>
            <a:r>
              <a:rPr kumimoji="0" lang="en-US" sz="2400" b="1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add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energy) 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 </a:t>
            </a:r>
            <a:r>
              <a:rPr kumimoji="0" lang="en-US" sz="2400" b="1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endothermic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 process</a:t>
            </a:r>
            <a:endParaRPr kumimoji="0" lang="en-US" sz="2400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19200" y="42672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Release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energy 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 </a:t>
            </a:r>
            <a:r>
              <a:rPr kumimoji="0" lang="en-US" sz="2400" b="1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exothermic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 process</a:t>
            </a:r>
            <a:endParaRPr kumimoji="0" lang="en-US" sz="2400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219200" y="51816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 </a:t>
            </a: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Valence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electrons trying to attain a </a:t>
            </a: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noble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configuration (</a:t>
            </a: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valence electrons)</a:t>
            </a:r>
            <a:endParaRPr kumimoji="0" lang="en-US" sz="2400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6316662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784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What does this first set of elements have in common?</a:t>
            </a:r>
          </a:p>
          <a:p>
            <a:pPr lvl="1"/>
            <a:r>
              <a:rPr lang="en-US" sz="2800" dirty="0" smtClean="0"/>
              <a:t>O, N, F</a:t>
            </a:r>
          </a:p>
          <a:p>
            <a:endParaRPr lang="en-US" sz="2800" dirty="0"/>
          </a:p>
          <a:p>
            <a:r>
              <a:rPr lang="en-US" sz="2800" dirty="0" smtClean="0"/>
              <a:t>What does this second set of elements have in common?</a:t>
            </a:r>
          </a:p>
          <a:p>
            <a:pPr lvl="1"/>
            <a:r>
              <a:rPr lang="en-US" sz="2800" dirty="0" smtClean="0"/>
              <a:t>F, Cl, Br</a:t>
            </a:r>
          </a:p>
          <a:p>
            <a:endParaRPr lang="en-US" sz="2800" dirty="0"/>
          </a:p>
          <a:p>
            <a:r>
              <a:rPr lang="en-US" sz="2800" dirty="0" smtClean="0"/>
              <a:t>Which set of elements have similar chemical and physical properties? WHY?</a:t>
            </a:r>
          </a:p>
        </p:txBody>
      </p:sp>
    </p:spTree>
    <p:extLst>
      <p:ext uri="{BB962C8B-B14F-4D97-AF65-F5344CB8AC3E}">
        <p14:creationId xmlns:p14="http://schemas.microsoft.com/office/powerpoint/2010/main" val="367994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I. </a:t>
            </a:r>
            <a:r>
              <a:rPr lang="en-US" b="1" u="sng" dirty="0" smtClean="0"/>
              <a:t>Creating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914400"/>
            <a:ext cx="6326187" cy="4525963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Example: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dirty="0" smtClean="0"/>
              <a:t>			N		</a:t>
            </a:r>
            <a:r>
              <a:rPr lang="en-US" b="1" dirty="0" smtClean="0">
                <a:sym typeface="Wingdings" pitchFamily="2" charset="2"/>
              </a:rPr>
              <a:t>		N</a:t>
            </a:r>
            <a:endParaRPr lang="en-US" b="1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54102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2400" b="1" u="sng" dirty="0" smtClean="0"/>
              <a:t>Checks for Understanding:</a:t>
            </a:r>
            <a:endParaRPr lang="en-US" sz="2400" dirty="0" smtClean="0"/>
          </a:p>
          <a:p>
            <a:r>
              <a:rPr lang="en-US" sz="2400" dirty="0" smtClean="0"/>
              <a:t> </a:t>
            </a:r>
          </a:p>
          <a:p>
            <a:pPr lvl="0"/>
            <a:r>
              <a:rPr lang="en-US" sz="2400" dirty="0" smtClean="0"/>
              <a:t> 1.  For the following chemical reaction is it an endothermic or exothermic process?</a:t>
            </a:r>
          </a:p>
          <a:p>
            <a:r>
              <a:rPr lang="en-US" sz="2400" dirty="0" smtClean="0"/>
              <a:t>2Na(s) + 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(g)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2NaCl(s)</a:t>
            </a:r>
          </a:p>
          <a:p>
            <a:r>
              <a:rPr lang="en-US" sz="2400" dirty="0" smtClean="0"/>
              <a:t> </a:t>
            </a:r>
          </a:p>
          <a:p>
            <a:r>
              <a:rPr lang="en-US" sz="2400" dirty="0" smtClean="0"/>
              <a:t> </a:t>
            </a:r>
          </a:p>
          <a:p>
            <a:pPr lvl="0"/>
            <a:r>
              <a:rPr lang="en-US" sz="2400" dirty="0" smtClean="0"/>
              <a:t>2.  Draw the Lewis structure for sulfur and identify how many bonding sites it has.</a:t>
            </a:r>
            <a:endParaRPr lang="en-US" sz="24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295400" y="44958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Exothermic(creating bonds)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95400" y="60198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6 valence e-, 2 bonding sites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II. Metallic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/>
          <a:lstStyle/>
          <a:p>
            <a:pPr lvl="0"/>
            <a:r>
              <a:rPr lang="en-US" dirty="0" smtClean="0"/>
              <a:t>Metallic atoms have ________ valence electrons and ________ ionization energies</a:t>
            </a:r>
          </a:p>
          <a:p>
            <a:pPr lvl="0"/>
            <a:r>
              <a:rPr lang="en-US" b="1" dirty="0" smtClean="0"/>
              <a:t>Results from: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Metallic bonding occurs when electrons given out from the metal atoms to make a “sea” of free electrons in between all the metal atoms.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381000" y="20574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the force of attraction of </a:t>
            </a:r>
            <a:r>
              <a:rPr lang="en-US" sz="2400" b="1" i="1" u="sng" dirty="0" smtClean="0"/>
              <a:t>mobile electrons </a:t>
            </a:r>
            <a:r>
              <a:rPr lang="en-US" sz="2400" i="1" dirty="0" smtClean="0"/>
              <a:t>for an atom’s </a:t>
            </a:r>
            <a:r>
              <a:rPr lang="en-US" sz="2400" b="1" i="1" u="sng" dirty="0" smtClean="0"/>
              <a:t>positively</a:t>
            </a:r>
            <a:r>
              <a:rPr lang="en-US" sz="2400" i="1" dirty="0" smtClean="0"/>
              <a:t> charged kernel (atom’s nucleus plus </a:t>
            </a:r>
            <a:r>
              <a:rPr lang="en-US" sz="2400" i="1" dirty="0" err="1" smtClean="0"/>
              <a:t>nonvalence</a:t>
            </a:r>
            <a:r>
              <a:rPr lang="en-US" sz="2400" i="1" dirty="0" smtClean="0"/>
              <a:t> electrons)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7600" y="8382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FEW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200" y="12192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LOW</a:t>
            </a:r>
          </a:p>
        </p:txBody>
      </p:sp>
      <p:pic>
        <p:nvPicPr>
          <p:cNvPr id="11" name="Picture 10" descr="http://www.revisioncentre.co.uk/gcse/chemistry/metallic_bonding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724400"/>
            <a:ext cx="2590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990600" y="5029200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hlinkClick r:id="rId4"/>
              </a:rPr>
              <a:t>Metallic Bonding Animation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II. Metallic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u="sng" dirty="0" smtClean="0"/>
              <a:t>Properties</a:t>
            </a:r>
            <a:r>
              <a:rPr lang="en-US" dirty="0" smtClean="0"/>
              <a:t>:</a:t>
            </a:r>
            <a:endParaRPr lang="en-US" b="1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Checks for understanding: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1. Which element has a crystalline lattice through which electrons flow freely?</a:t>
            </a:r>
          </a:p>
          <a:p>
            <a:pPr lvl="0">
              <a:buNone/>
            </a:pPr>
            <a:r>
              <a:rPr lang="en-US" dirty="0" smtClean="0"/>
              <a:t>A) Bromine	B)  Calcium	C) Carbon	D) Sulfur</a:t>
            </a:r>
          </a:p>
          <a:p>
            <a:pPr lvl="0"/>
            <a:endParaRPr lang="en-US" sz="1000" dirty="0" smtClean="0"/>
          </a:p>
          <a:p>
            <a:pPr marL="457200" indent="-457200">
              <a:buAutoNum type="arabicPeriod" startAt="2"/>
            </a:pPr>
            <a:r>
              <a:rPr lang="en-US" dirty="0" smtClean="0"/>
              <a:t>Which element has properties of good electrical conductivity and luster and exists as a liquid?</a:t>
            </a:r>
          </a:p>
          <a:p>
            <a:pPr marL="457200" lvl="0" indent="-457200">
              <a:buNone/>
            </a:pPr>
            <a:r>
              <a:rPr lang="en-US" dirty="0" smtClean="0"/>
              <a:t>A) Hg		B) Br		C) I		C) C</a:t>
            </a:r>
          </a:p>
          <a:p>
            <a:pPr marL="457200" indent="-457200">
              <a:buNone/>
            </a:pP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609600" y="14478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1.  </a:t>
            </a:r>
            <a:r>
              <a:rPr lang="en-US" sz="2400" b="1" i="1" u="sng" dirty="0" smtClean="0"/>
              <a:t>Good</a:t>
            </a:r>
            <a:r>
              <a:rPr lang="en-US" sz="2400" i="1" dirty="0" smtClean="0"/>
              <a:t> conductors of electricity and heat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600" y="20574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2.  </a:t>
            </a:r>
            <a:r>
              <a:rPr lang="en-US" sz="2400" b="1" i="1" u="sng" dirty="0" smtClean="0"/>
              <a:t>High</a:t>
            </a:r>
            <a:r>
              <a:rPr lang="en-US" sz="2400" i="1" dirty="0" smtClean="0"/>
              <a:t> melting and boiling points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600" y="2667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3.  </a:t>
            </a:r>
            <a:r>
              <a:rPr lang="en-US" sz="2400" b="1" i="1" u="sng" dirty="0" smtClean="0"/>
              <a:t>Not</a:t>
            </a:r>
            <a:r>
              <a:rPr lang="en-US" sz="2400" i="1" dirty="0" smtClean="0"/>
              <a:t> soluble (</a:t>
            </a:r>
            <a:r>
              <a:rPr lang="en-US" sz="2400" b="1" i="1" u="sng" dirty="0" smtClean="0"/>
              <a:t>can’t</a:t>
            </a:r>
            <a:r>
              <a:rPr lang="en-US" sz="2400" i="1" dirty="0" smtClean="0"/>
              <a:t> dissolve) in water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09800" y="4343400"/>
            <a:ext cx="1752600" cy="457200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8600" y="5791200"/>
            <a:ext cx="1752600" cy="457200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III. Ionic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/>
          <a:lstStyle/>
          <a:p>
            <a:pPr lvl="0"/>
            <a:r>
              <a:rPr lang="en-US" b="1" dirty="0" smtClean="0"/>
              <a:t>Formed when:</a:t>
            </a:r>
          </a:p>
          <a:p>
            <a:pPr lvl="0"/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b="1" dirty="0" smtClean="0"/>
              <a:t>Involves</a:t>
            </a:r>
            <a:r>
              <a:rPr lang="en-US" dirty="0" smtClean="0"/>
              <a:t>:  </a:t>
            </a:r>
            <a:r>
              <a:rPr lang="en-US" dirty="0" smtClean="0">
                <a:hlinkClick r:id="rId3"/>
              </a:rPr>
              <a:t>(Ionic Bonding Animation)</a:t>
            </a:r>
            <a:endParaRPr lang="en-US" dirty="0" smtClean="0"/>
          </a:p>
          <a:p>
            <a:pPr lvl="0"/>
            <a:endParaRPr lang="en-US" dirty="0" smtClean="0"/>
          </a:p>
          <a:p>
            <a:r>
              <a:rPr lang="en-US" b="1" dirty="0" smtClean="0"/>
              <a:t>Properties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609600" y="12192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/>
              <a:t>ions</a:t>
            </a:r>
            <a:r>
              <a:rPr lang="en-US" sz="2400" dirty="0" smtClean="0"/>
              <a:t> bond together because of the </a:t>
            </a:r>
            <a:r>
              <a:rPr lang="en-US" sz="2400" b="1" u="sng" dirty="0" smtClean="0"/>
              <a:t>oppositely</a:t>
            </a:r>
            <a:r>
              <a:rPr lang="en-US" sz="2400" dirty="0" smtClean="0"/>
              <a:t> charged ions </a:t>
            </a:r>
            <a:r>
              <a:rPr lang="en-US" sz="2400" b="1" u="sng" dirty="0" smtClean="0"/>
              <a:t>attract</a:t>
            </a:r>
            <a:r>
              <a:rPr lang="en-US" sz="2400" dirty="0" smtClean="0"/>
              <a:t> each other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25908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a </a:t>
            </a:r>
            <a:r>
              <a:rPr lang="en-US" sz="2400" b="1" u="sng" dirty="0" smtClean="0"/>
              <a:t>metal</a:t>
            </a:r>
            <a:r>
              <a:rPr lang="en-US" sz="2400" dirty="0" smtClean="0"/>
              <a:t> </a:t>
            </a:r>
            <a:r>
              <a:rPr lang="en-US" sz="2400" b="1" u="sng" dirty="0" smtClean="0"/>
              <a:t>transferring</a:t>
            </a:r>
            <a:r>
              <a:rPr lang="en-US" sz="2400" dirty="0" smtClean="0"/>
              <a:t> electrons to a </a:t>
            </a:r>
            <a:r>
              <a:rPr lang="en-US" sz="2400" b="1" u="sng" dirty="0" smtClean="0"/>
              <a:t>nonmetal </a:t>
            </a:r>
            <a:endParaRPr lang="en-US" sz="2400" b="1" u="sng" dirty="0"/>
          </a:p>
        </p:txBody>
      </p:sp>
      <p:sp>
        <p:nvSpPr>
          <p:cNvPr id="11" name="Rectangle 10"/>
          <p:cNvSpPr/>
          <p:nvPr/>
        </p:nvSpPr>
        <p:spPr>
          <a:xfrm>
            <a:off x="-762000" y="34290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400" dirty="0" smtClean="0"/>
              <a:t>1. </a:t>
            </a:r>
            <a:r>
              <a:rPr lang="en-US" sz="2400" b="1" u="sng" dirty="0" smtClean="0"/>
              <a:t>High</a:t>
            </a:r>
            <a:r>
              <a:rPr lang="en-US" sz="2400" dirty="0" smtClean="0"/>
              <a:t> melting and boiling point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-762000" y="38100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400" dirty="0" smtClean="0"/>
              <a:t>2. </a:t>
            </a:r>
            <a:r>
              <a:rPr lang="en-US" sz="2400" b="1" u="sng" dirty="0" smtClean="0"/>
              <a:t>Solid</a:t>
            </a:r>
            <a:r>
              <a:rPr lang="en-US" sz="2400" dirty="0" smtClean="0"/>
              <a:t> (hard) at room temperature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-762000" y="41910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400" dirty="0" smtClean="0"/>
              <a:t>3. </a:t>
            </a:r>
            <a:r>
              <a:rPr lang="en-US" sz="2400" b="1" u="sng" dirty="0" smtClean="0"/>
              <a:t>Soluble (dissolve in water)</a:t>
            </a:r>
            <a:endParaRPr lang="en-US" sz="2400" b="1" u="sng" dirty="0"/>
          </a:p>
        </p:txBody>
      </p:sp>
      <p:sp>
        <p:nvSpPr>
          <p:cNvPr id="19" name="Rectangle 18"/>
          <p:cNvSpPr/>
          <p:nvPr/>
        </p:nvSpPr>
        <p:spPr>
          <a:xfrm>
            <a:off x="-762000" y="4648200"/>
            <a:ext cx="929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400" dirty="0" smtClean="0"/>
              <a:t>4. </a:t>
            </a:r>
            <a:r>
              <a:rPr lang="en-US" sz="2400" b="1" u="sng" dirty="0" smtClean="0"/>
              <a:t>Conduct</a:t>
            </a:r>
            <a:r>
              <a:rPr lang="en-US" sz="2400" dirty="0" smtClean="0"/>
              <a:t> electricity in </a:t>
            </a:r>
            <a:r>
              <a:rPr lang="en-US" sz="2400" b="1" u="sng" dirty="0" smtClean="0"/>
              <a:t>liquid</a:t>
            </a:r>
            <a:r>
              <a:rPr lang="en-US" sz="2400" dirty="0" smtClean="0"/>
              <a:t> and </a:t>
            </a:r>
            <a:r>
              <a:rPr lang="en-US" sz="2400" b="1" u="sng" dirty="0" smtClean="0"/>
              <a:t>aqueous</a:t>
            </a:r>
            <a:r>
              <a:rPr lang="en-US" sz="2400" dirty="0" smtClean="0"/>
              <a:t> state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III. Ionic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/>
          <a:lstStyle/>
          <a:p>
            <a:pPr lvl="0"/>
            <a:r>
              <a:rPr lang="en-US" b="1" dirty="0" smtClean="0"/>
              <a:t>Example: Sodium and Chlorine (See board)</a:t>
            </a:r>
          </a:p>
          <a:p>
            <a:pPr lvl="0"/>
            <a:endParaRPr lang="en-US" dirty="0" smtClean="0"/>
          </a:p>
          <a:p>
            <a:pPr lv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III. Ionic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Ionic bonds can also exist with a metal or nonmetal and a polyatomic ions</a:t>
            </a:r>
          </a:p>
          <a:p>
            <a:pPr lvl="0">
              <a:buNone/>
            </a:pPr>
            <a:endParaRPr lang="en-US" sz="1000" dirty="0" smtClean="0"/>
          </a:p>
          <a:p>
            <a:pPr lvl="0"/>
            <a:r>
              <a:rPr lang="en-US" b="1" dirty="0" smtClean="0"/>
              <a:t>Polyatomic Ion (see Reference Tables: Table ______</a:t>
            </a:r>
            <a:r>
              <a:rPr lang="en-US" dirty="0" smtClean="0"/>
              <a:t>:  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b="1" dirty="0" smtClean="0"/>
              <a:t>Examples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		SO</a:t>
            </a:r>
            <a:r>
              <a:rPr lang="en-US" baseline="-25000" dirty="0" smtClean="0"/>
              <a:t>4</a:t>
            </a:r>
            <a:r>
              <a:rPr lang="en-US" dirty="0" smtClean="0"/>
              <a:t>			OH			PO</a:t>
            </a:r>
            <a:r>
              <a:rPr lang="en-US" baseline="-25000" dirty="0" smtClean="0"/>
              <a:t>4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Check for understanding: </a:t>
            </a:r>
            <a:r>
              <a:rPr lang="en-US" dirty="0" smtClean="0"/>
              <a:t>Draw an ionic bond for </a:t>
            </a:r>
            <a:r>
              <a:rPr lang="en-US" dirty="0" err="1" smtClean="0"/>
              <a:t>MgO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533400" y="22860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a </a:t>
            </a:r>
            <a:r>
              <a:rPr lang="en-US" sz="2400" b="1" u="sng" dirty="0" smtClean="0"/>
              <a:t>covalently</a:t>
            </a:r>
            <a:r>
              <a:rPr lang="en-US" sz="2400" dirty="0" smtClean="0"/>
              <a:t> bonded (</a:t>
            </a:r>
            <a:r>
              <a:rPr lang="en-US" sz="2400" b="1" u="sng" dirty="0" smtClean="0"/>
              <a:t>sharing</a:t>
            </a:r>
            <a:r>
              <a:rPr lang="en-US" sz="2400" dirty="0" smtClean="0"/>
              <a:t> electrons) group of atoms that have a </a:t>
            </a:r>
            <a:r>
              <a:rPr lang="en-US" sz="2400" b="1" u="sng" dirty="0" smtClean="0"/>
              <a:t>net electric charge </a:t>
            </a:r>
            <a:endParaRPr lang="en-US" sz="2400" b="1" u="sng" dirty="0"/>
          </a:p>
        </p:txBody>
      </p:sp>
      <p:sp>
        <p:nvSpPr>
          <p:cNvPr id="12" name="Rectangle 11"/>
          <p:cNvSpPr/>
          <p:nvPr/>
        </p:nvSpPr>
        <p:spPr>
          <a:xfrm>
            <a:off x="7543800" y="1752600"/>
            <a:ext cx="38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371600" y="4191000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Sulfate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3800" y="4191000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Hydroxide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7000" y="4191000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Phosphate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5000" y="3581400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2-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8200" y="3505200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1 -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91400" y="3429000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3 -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2390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IV. Writing Formulas of Ionic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Assigning Oxidation Numbers</a:t>
            </a:r>
            <a:endParaRPr lang="en-US" dirty="0" smtClean="0"/>
          </a:p>
          <a:p>
            <a:pPr lvl="0"/>
            <a:r>
              <a:rPr lang="en-US" dirty="0" smtClean="0"/>
              <a:t>Oxidation number tells you how many electrons are involved in bonding</a:t>
            </a:r>
          </a:p>
          <a:p>
            <a:pPr lvl="0"/>
            <a:r>
              <a:rPr lang="en-US" dirty="0" smtClean="0"/>
              <a:t>The sum of the oxidation numbers for a compound must equal zero</a:t>
            </a:r>
          </a:p>
          <a:p>
            <a:pPr lvl="0"/>
            <a:r>
              <a:rPr lang="en-US" dirty="0" smtClean="0"/>
              <a:t>For elements with multiple oxidation numbers, that is just SOME of the possible oxidation numbers</a:t>
            </a:r>
          </a:p>
          <a:p>
            <a:pPr lvl="0"/>
            <a:r>
              <a:rPr lang="en-US" dirty="0" smtClean="0"/>
              <a:t>For nonmetals, use the first negative charge listed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305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IV. Writing Formulas of Ionic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763000" cy="4525963"/>
          </a:xfrm>
        </p:spPr>
        <p:txBody>
          <a:bodyPr/>
          <a:lstStyle/>
          <a:p>
            <a:pPr lvl="0"/>
            <a:r>
              <a:rPr lang="en-US" b="1" dirty="0" err="1" smtClean="0"/>
              <a:t>Criss</a:t>
            </a:r>
            <a:r>
              <a:rPr lang="en-US" b="1" dirty="0" smtClean="0"/>
              <a:t>-Cross Method:</a:t>
            </a:r>
            <a:r>
              <a:rPr lang="en-US" dirty="0" smtClean="0"/>
              <a:t>  Use to find how many ions of each element are involved in a bond. Check to see the sum of the oxidation numbers equals zero.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Examples</a:t>
            </a:r>
            <a:r>
              <a:rPr lang="en-US" dirty="0" smtClean="0"/>
              <a:t>:  </a:t>
            </a:r>
          </a:p>
          <a:p>
            <a:pPr lvl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 2+</a:t>
            </a:r>
            <a:r>
              <a:rPr lang="en-US" dirty="0" smtClean="0"/>
              <a:t> with N </a:t>
            </a:r>
            <a:r>
              <a:rPr lang="en-US" baseline="30000" dirty="0" smtClean="0"/>
              <a:t>3 -	</a:t>
            </a:r>
            <a:r>
              <a:rPr lang="en-US" dirty="0" smtClean="0"/>
              <a:t>		Co </a:t>
            </a:r>
            <a:r>
              <a:rPr lang="en-US" baseline="30000" dirty="0" smtClean="0"/>
              <a:t>3+</a:t>
            </a:r>
            <a:r>
              <a:rPr lang="en-US" dirty="0" smtClean="0"/>
              <a:t> and Sulfate 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30000" dirty="0" smtClean="0"/>
              <a:t> 2 -</a:t>
            </a: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3429000"/>
            <a:ext cx="266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Cu</a:t>
            </a:r>
            <a:r>
              <a:rPr lang="en-US" sz="2400" b="1" i="1" baseline="-25000" dirty="0" smtClean="0"/>
              <a:t>3</a:t>
            </a:r>
            <a:r>
              <a:rPr lang="en-US" sz="2400" b="1" i="1" dirty="0" smtClean="0"/>
              <a:t>N</a:t>
            </a:r>
            <a:r>
              <a:rPr lang="en-US" sz="2400" b="1" i="1" baseline="-25000" dirty="0" smtClean="0"/>
              <a:t>2</a:t>
            </a:r>
          </a:p>
          <a:p>
            <a:r>
              <a:rPr lang="en-US" sz="2400" b="1" i="1" dirty="0" smtClean="0"/>
              <a:t>3(+2) + 2(-3) = 0</a:t>
            </a:r>
            <a:endParaRPr lang="en-US" sz="2400" i="1" dirty="0"/>
          </a:p>
        </p:txBody>
      </p:sp>
      <p:sp>
        <p:nvSpPr>
          <p:cNvPr id="5" name="Rectangle 4"/>
          <p:cNvSpPr/>
          <p:nvPr/>
        </p:nvSpPr>
        <p:spPr>
          <a:xfrm>
            <a:off x="5638800" y="3505200"/>
            <a:ext cx="266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Co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(SO</a:t>
            </a:r>
            <a:r>
              <a:rPr lang="en-US" sz="2400" b="1" i="1" baseline="-25000" dirty="0" smtClean="0"/>
              <a:t>4</a:t>
            </a:r>
            <a:r>
              <a:rPr lang="en-US" sz="2400" b="1" i="1" dirty="0" smtClean="0"/>
              <a:t>)</a:t>
            </a:r>
            <a:r>
              <a:rPr lang="en-US" sz="2400" b="1" i="1" baseline="-25000" dirty="0" smtClean="0"/>
              <a:t>3</a:t>
            </a:r>
          </a:p>
          <a:p>
            <a:r>
              <a:rPr lang="en-US" sz="2400" b="1" i="1" dirty="0" smtClean="0"/>
              <a:t>2(+3) + 3 (-2) = 0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IV. Writing Formulas of Ionic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Check for understanding: </a:t>
            </a:r>
            <a:r>
              <a:rPr lang="en-US" dirty="0" smtClean="0"/>
              <a:t>Write the formula for the following ions with their charges. Check to see the sum of the oxidation numbers equals zero.</a:t>
            </a:r>
          </a:p>
          <a:p>
            <a:pPr lvl="0">
              <a:buNone/>
            </a:pPr>
            <a:r>
              <a:rPr lang="en-US" dirty="0" smtClean="0"/>
              <a:t>A) Na </a:t>
            </a:r>
            <a:r>
              <a:rPr lang="en-US" baseline="30000" dirty="0" smtClean="0"/>
              <a:t>1+</a:t>
            </a:r>
            <a:r>
              <a:rPr lang="en-US" dirty="0" smtClean="0"/>
              <a:t> and P  </a:t>
            </a:r>
            <a:r>
              <a:rPr lang="en-US" baseline="30000" dirty="0" smtClean="0"/>
              <a:t>3 -</a:t>
            </a:r>
            <a:r>
              <a:rPr lang="en-US" dirty="0" smtClean="0"/>
              <a:t>			C) Al </a:t>
            </a:r>
            <a:r>
              <a:rPr lang="en-US" baseline="30000" dirty="0" smtClean="0"/>
              <a:t>3+</a:t>
            </a:r>
            <a:r>
              <a:rPr lang="en-US" dirty="0" smtClean="0"/>
              <a:t> and N</a:t>
            </a:r>
            <a:r>
              <a:rPr lang="en-US" baseline="30000" dirty="0" smtClean="0"/>
              <a:t> 3 -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0">
              <a:buNone/>
            </a:pPr>
            <a:r>
              <a:rPr lang="en-US" dirty="0" smtClean="0"/>
              <a:t>B) Cr </a:t>
            </a:r>
            <a:r>
              <a:rPr lang="en-US" baseline="30000" dirty="0" smtClean="0"/>
              <a:t>3 +</a:t>
            </a:r>
            <a:r>
              <a:rPr lang="en-US" dirty="0" smtClean="0"/>
              <a:t> and S </a:t>
            </a:r>
            <a:r>
              <a:rPr lang="en-US" baseline="30000" dirty="0" smtClean="0"/>
              <a:t>2 -</a:t>
            </a:r>
            <a:r>
              <a:rPr lang="en-US" dirty="0" smtClean="0"/>
              <a:t>			D) Ca </a:t>
            </a:r>
            <a:r>
              <a:rPr lang="en-US" baseline="30000" dirty="0" smtClean="0"/>
              <a:t>2+</a:t>
            </a:r>
            <a:r>
              <a:rPr lang="en-US" dirty="0" smtClean="0"/>
              <a:t> and SO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baseline="30000" dirty="0" smtClean="0"/>
              <a:t>2 -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362200"/>
            <a:ext cx="266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Na</a:t>
            </a:r>
            <a:r>
              <a:rPr lang="en-US" sz="2400" b="1" i="1" baseline="-25000" dirty="0" smtClean="0"/>
              <a:t>3</a:t>
            </a:r>
            <a:r>
              <a:rPr lang="en-US" sz="2400" b="1" i="1" dirty="0" smtClean="0"/>
              <a:t>P</a:t>
            </a:r>
          </a:p>
          <a:p>
            <a:r>
              <a:rPr lang="en-US" sz="2400" b="1" i="1" dirty="0" smtClean="0"/>
              <a:t>3(+1) + 1(-3) = 0</a:t>
            </a:r>
            <a:endParaRPr lang="en-US" sz="2400" i="1" dirty="0"/>
          </a:p>
        </p:txBody>
      </p:sp>
      <p:sp>
        <p:nvSpPr>
          <p:cNvPr id="5" name="Rectangle 4"/>
          <p:cNvSpPr/>
          <p:nvPr/>
        </p:nvSpPr>
        <p:spPr>
          <a:xfrm>
            <a:off x="1676400" y="4114800"/>
            <a:ext cx="266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Cr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S</a:t>
            </a:r>
            <a:r>
              <a:rPr lang="en-US" sz="2400" b="1" i="1" baseline="-25000" dirty="0" smtClean="0"/>
              <a:t>3</a:t>
            </a:r>
          </a:p>
          <a:p>
            <a:r>
              <a:rPr lang="en-US" sz="2400" b="1" i="1" dirty="0" smtClean="0"/>
              <a:t>2(+3) + 3(-2) = 0</a:t>
            </a:r>
            <a:endParaRPr lang="en-US" sz="2400" i="1" dirty="0"/>
          </a:p>
        </p:txBody>
      </p:sp>
      <p:sp>
        <p:nvSpPr>
          <p:cNvPr id="6" name="Rectangle 5"/>
          <p:cNvSpPr/>
          <p:nvPr/>
        </p:nvSpPr>
        <p:spPr>
          <a:xfrm>
            <a:off x="5334000" y="2438400"/>
            <a:ext cx="266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Al</a:t>
            </a:r>
            <a:r>
              <a:rPr lang="en-US" sz="2400" b="1" i="1" baseline="-25000" dirty="0" smtClean="0"/>
              <a:t>3</a:t>
            </a:r>
            <a:r>
              <a:rPr lang="en-US" sz="2400" b="1" i="1" dirty="0" smtClean="0"/>
              <a:t>N</a:t>
            </a:r>
            <a:r>
              <a:rPr lang="en-US" sz="2400" b="1" i="1" baseline="-25000" dirty="0" smtClean="0"/>
              <a:t>3</a:t>
            </a:r>
            <a:r>
              <a:rPr lang="en-US" sz="2400" b="1" i="1" dirty="0" smtClean="0"/>
              <a:t> </a:t>
            </a:r>
            <a:r>
              <a:rPr lang="en-US" sz="2400" b="1" i="1" dirty="0" smtClean="0">
                <a:sym typeface="Wingdings" pitchFamily="2" charset="2"/>
              </a:rPr>
              <a:t> AlN</a:t>
            </a:r>
            <a:endParaRPr lang="en-US" sz="2400" b="1" i="1" baseline="-25000" dirty="0" smtClean="0"/>
          </a:p>
          <a:p>
            <a:r>
              <a:rPr lang="en-US" sz="2400" b="1" i="1" dirty="0" smtClean="0"/>
              <a:t>1(+3) + 1(-3) = 0</a:t>
            </a:r>
            <a:endParaRPr lang="en-US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5334000" y="4191000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Ca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(SO</a:t>
            </a:r>
            <a:r>
              <a:rPr lang="en-US" sz="2400" b="1" i="1" baseline="-25000" dirty="0" smtClean="0"/>
              <a:t>3</a:t>
            </a:r>
            <a:r>
              <a:rPr lang="en-US" sz="2400" b="1" i="1" dirty="0" smtClean="0"/>
              <a:t>)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 </a:t>
            </a:r>
            <a:r>
              <a:rPr lang="en-US" sz="2400" b="1" i="1" dirty="0" smtClean="0">
                <a:sym typeface="Wingdings" pitchFamily="2" charset="2"/>
              </a:rPr>
              <a:t> </a:t>
            </a:r>
            <a:r>
              <a:rPr lang="en-US" sz="2400" b="1" i="1" dirty="0" smtClean="0"/>
              <a:t>Ca(SO</a:t>
            </a:r>
            <a:r>
              <a:rPr lang="en-US" sz="2400" b="1" i="1" baseline="-25000" dirty="0" smtClean="0"/>
              <a:t>3</a:t>
            </a:r>
            <a:r>
              <a:rPr lang="en-US" sz="2400" b="1" i="1" dirty="0" smtClean="0"/>
              <a:t>)</a:t>
            </a:r>
            <a:endParaRPr lang="en-US" sz="2400" b="1" i="1" baseline="-25000" dirty="0" smtClean="0"/>
          </a:p>
          <a:p>
            <a:r>
              <a:rPr lang="en-US" sz="2400" b="1" i="1" dirty="0" smtClean="0"/>
              <a:t>1(+2) + 1(-2) = 0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VII. Naming Formulas of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763000" cy="452596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b="1" u="sng" dirty="0" smtClean="0"/>
              <a:t>Nonmetal’s names change when forming ionic bonds</a:t>
            </a:r>
            <a:endParaRPr lang="en-US" dirty="0" smtClean="0"/>
          </a:p>
          <a:p>
            <a:pPr lvl="0"/>
            <a:endParaRPr lang="en-US" dirty="0" smtClean="0"/>
          </a:p>
          <a:p>
            <a:pPr lvl="0" algn="ctr">
              <a:buNone/>
            </a:pPr>
            <a:r>
              <a:rPr lang="en-US" dirty="0" smtClean="0"/>
              <a:t>Nitrogen </a:t>
            </a:r>
            <a:r>
              <a:rPr lang="en-US" dirty="0" smtClean="0">
                <a:sym typeface="Wingdings" pitchFamily="2" charset="2"/>
              </a:rPr>
              <a:t> Nitride</a:t>
            </a:r>
          </a:p>
          <a:p>
            <a:pPr lvl="0" algn="ctr">
              <a:buNone/>
            </a:pPr>
            <a:r>
              <a:rPr lang="en-US" dirty="0" smtClean="0">
                <a:sym typeface="Wingdings" pitchFamily="2" charset="2"/>
              </a:rPr>
              <a:t>Phosphorus  </a:t>
            </a:r>
            <a:r>
              <a:rPr lang="en-US" dirty="0" err="1" smtClean="0">
                <a:sym typeface="Wingdings" pitchFamily="2" charset="2"/>
              </a:rPr>
              <a:t>Phosphide</a:t>
            </a:r>
            <a:endParaRPr lang="en-US" dirty="0" smtClean="0">
              <a:sym typeface="Wingdings" pitchFamily="2" charset="2"/>
            </a:endParaRPr>
          </a:p>
          <a:p>
            <a:pPr lvl="0" algn="ctr">
              <a:buNone/>
            </a:pPr>
            <a:r>
              <a:rPr lang="en-US" dirty="0" smtClean="0">
                <a:sym typeface="Wingdings" pitchFamily="2" charset="2"/>
              </a:rPr>
              <a:t>Sulfur  Sulfide</a:t>
            </a:r>
          </a:p>
          <a:p>
            <a:pPr lvl="0" algn="ctr">
              <a:buNone/>
            </a:pPr>
            <a:r>
              <a:rPr lang="en-US" dirty="0" smtClean="0">
                <a:sym typeface="Wingdings" pitchFamily="2" charset="2"/>
              </a:rPr>
              <a:t>Oxygen  Oxide</a:t>
            </a:r>
          </a:p>
          <a:p>
            <a:pPr lvl="0" algn="ctr">
              <a:buNone/>
            </a:pPr>
            <a:r>
              <a:rPr lang="en-US" dirty="0" smtClean="0">
                <a:sym typeface="Wingdings" pitchFamily="2" charset="2"/>
              </a:rPr>
              <a:t>Chlorine  Chloride</a:t>
            </a:r>
          </a:p>
          <a:p>
            <a:pPr lvl="0" algn="ctr">
              <a:buNone/>
            </a:pPr>
            <a:r>
              <a:rPr lang="en-US" dirty="0" smtClean="0">
                <a:sym typeface="Wingdings" pitchFamily="2" charset="2"/>
              </a:rPr>
              <a:t>Fluorine  Fluoride</a:t>
            </a:r>
          </a:p>
          <a:p>
            <a:pPr lvl="0" algn="ctr">
              <a:buNone/>
            </a:pPr>
            <a:r>
              <a:rPr lang="en-US" dirty="0" smtClean="0">
                <a:sym typeface="Wingdings" pitchFamily="2" charset="2"/>
              </a:rPr>
              <a:t>Bromine  Bromide</a:t>
            </a:r>
          </a:p>
          <a:p>
            <a:pPr lvl="0" algn="ctr">
              <a:buNone/>
            </a:pPr>
            <a:r>
              <a:rPr lang="en-US" dirty="0" smtClean="0">
                <a:sym typeface="Wingdings" pitchFamily="2" charset="2"/>
              </a:rPr>
              <a:t>Iodine  Iodide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13716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-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315200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do you know how many </a:t>
            </a:r>
            <a:r>
              <a:rPr lang="en-US" sz="2800" b="1" u="sng" dirty="0" smtClean="0"/>
              <a:t>valence electrons </a:t>
            </a:r>
            <a:r>
              <a:rPr lang="en-US" sz="2800" dirty="0" smtClean="0"/>
              <a:t>an atom has?</a:t>
            </a:r>
          </a:p>
          <a:p>
            <a:endParaRPr lang="en-US" sz="2800" dirty="0"/>
          </a:p>
          <a:p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How many valence electrons does lithium have?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How many valence electrons does fluorine have?</a:t>
            </a:r>
          </a:p>
        </p:txBody>
      </p:sp>
      <p:grpSp>
        <p:nvGrpSpPr>
          <p:cNvPr id="12" name="SMARTInkShape-Group41"/>
          <p:cNvGrpSpPr/>
          <p:nvPr/>
        </p:nvGrpSpPr>
        <p:grpSpPr>
          <a:xfrm>
            <a:off x="706273" y="2500313"/>
            <a:ext cx="1749392" cy="258961"/>
            <a:chOff x="706273" y="2500313"/>
            <a:chExt cx="1749392" cy="258961"/>
          </a:xfrm>
        </p:grpSpPr>
        <p:sp>
          <p:nvSpPr>
            <p:cNvPr id="4" name="SMARTInkShape-126"/>
            <p:cNvSpPr/>
            <p:nvPr/>
          </p:nvSpPr>
          <p:spPr>
            <a:xfrm>
              <a:off x="706273" y="2527102"/>
              <a:ext cx="34892" cy="223243"/>
            </a:xfrm>
            <a:custGeom>
              <a:avLst/>
              <a:gdLst/>
              <a:ahLst/>
              <a:cxnLst/>
              <a:rect l="0" t="0" r="0" b="0"/>
              <a:pathLst>
                <a:path w="34892" h="223243">
                  <a:moveTo>
                    <a:pt x="8102" y="0"/>
                  </a:moveTo>
                  <a:lnTo>
                    <a:pt x="8102" y="4740"/>
                  </a:lnTo>
                  <a:lnTo>
                    <a:pt x="0" y="39146"/>
                  </a:lnTo>
                  <a:lnTo>
                    <a:pt x="409" y="56688"/>
                  </a:lnTo>
                  <a:lnTo>
                    <a:pt x="17278" y="100880"/>
                  </a:lnTo>
                  <a:lnTo>
                    <a:pt x="24246" y="129729"/>
                  </a:lnTo>
                  <a:lnTo>
                    <a:pt x="28381" y="160571"/>
                  </a:lnTo>
                  <a:lnTo>
                    <a:pt x="32962" y="178545"/>
                  </a:lnTo>
                  <a:lnTo>
                    <a:pt x="34891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27"/>
            <p:cNvSpPr/>
            <p:nvPr/>
          </p:nvSpPr>
          <p:spPr>
            <a:xfrm>
              <a:off x="866180" y="2634423"/>
              <a:ext cx="173530" cy="115756"/>
            </a:xfrm>
            <a:custGeom>
              <a:avLst/>
              <a:gdLst/>
              <a:ahLst/>
              <a:cxnLst/>
              <a:rect l="0" t="0" r="0" b="0"/>
              <a:pathLst>
                <a:path w="173530" h="115756">
                  <a:moveTo>
                    <a:pt x="26789" y="26624"/>
                  </a:moveTo>
                  <a:lnTo>
                    <a:pt x="22048" y="26624"/>
                  </a:lnTo>
                  <a:lnTo>
                    <a:pt x="20652" y="27616"/>
                  </a:lnTo>
                  <a:lnTo>
                    <a:pt x="19721" y="29270"/>
                  </a:lnTo>
                  <a:lnTo>
                    <a:pt x="17112" y="41855"/>
                  </a:lnTo>
                  <a:lnTo>
                    <a:pt x="11795" y="51532"/>
                  </a:lnTo>
                  <a:lnTo>
                    <a:pt x="9041" y="87555"/>
                  </a:lnTo>
                  <a:lnTo>
                    <a:pt x="11625" y="96038"/>
                  </a:lnTo>
                  <a:lnTo>
                    <a:pt x="13703" y="99689"/>
                  </a:lnTo>
                  <a:lnTo>
                    <a:pt x="26108" y="109568"/>
                  </a:lnTo>
                  <a:lnTo>
                    <a:pt x="37612" y="114038"/>
                  </a:lnTo>
                  <a:lnTo>
                    <a:pt x="68888" y="115755"/>
                  </a:lnTo>
                  <a:lnTo>
                    <a:pt x="92357" y="108759"/>
                  </a:lnTo>
                  <a:lnTo>
                    <a:pt x="127999" y="91010"/>
                  </a:lnTo>
                  <a:lnTo>
                    <a:pt x="153018" y="69523"/>
                  </a:lnTo>
                  <a:lnTo>
                    <a:pt x="172486" y="42855"/>
                  </a:lnTo>
                  <a:lnTo>
                    <a:pt x="173529" y="38437"/>
                  </a:lnTo>
                  <a:lnTo>
                    <a:pt x="172043" y="28236"/>
                  </a:lnTo>
                  <a:lnTo>
                    <a:pt x="165628" y="16077"/>
                  </a:lnTo>
                  <a:lnTo>
                    <a:pt x="152703" y="6191"/>
                  </a:lnTo>
                  <a:lnTo>
                    <a:pt x="136306" y="1718"/>
                  </a:lnTo>
                  <a:lnTo>
                    <a:pt x="96408" y="0"/>
                  </a:lnTo>
                  <a:lnTo>
                    <a:pt x="75639" y="4624"/>
                  </a:lnTo>
                  <a:lnTo>
                    <a:pt x="50843" y="16068"/>
                  </a:lnTo>
                  <a:lnTo>
                    <a:pt x="11589" y="46598"/>
                  </a:lnTo>
                  <a:lnTo>
                    <a:pt x="0" y="623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28"/>
            <p:cNvSpPr/>
            <p:nvPr/>
          </p:nvSpPr>
          <p:spPr>
            <a:xfrm>
              <a:off x="1118007" y="2634258"/>
              <a:ext cx="175743" cy="114739"/>
            </a:xfrm>
            <a:custGeom>
              <a:avLst/>
              <a:gdLst/>
              <a:ahLst/>
              <a:cxnLst/>
              <a:rect l="0" t="0" r="0" b="0"/>
              <a:pathLst>
                <a:path w="175743" h="114739">
                  <a:moveTo>
                    <a:pt x="78571" y="0"/>
                  </a:moveTo>
                  <a:lnTo>
                    <a:pt x="65269" y="0"/>
                  </a:lnTo>
                  <a:lnTo>
                    <a:pt x="60091" y="2646"/>
                  </a:lnTo>
                  <a:lnTo>
                    <a:pt x="23247" y="37500"/>
                  </a:lnTo>
                  <a:lnTo>
                    <a:pt x="4265" y="64138"/>
                  </a:lnTo>
                  <a:lnTo>
                    <a:pt x="898" y="73485"/>
                  </a:lnTo>
                  <a:lnTo>
                    <a:pt x="0" y="78755"/>
                  </a:lnTo>
                  <a:lnTo>
                    <a:pt x="1648" y="87257"/>
                  </a:lnTo>
                  <a:lnTo>
                    <a:pt x="8154" y="97622"/>
                  </a:lnTo>
                  <a:lnTo>
                    <a:pt x="14532" y="103911"/>
                  </a:lnTo>
                  <a:lnTo>
                    <a:pt x="23982" y="110013"/>
                  </a:lnTo>
                  <a:lnTo>
                    <a:pt x="40458" y="114286"/>
                  </a:lnTo>
                  <a:lnTo>
                    <a:pt x="69940" y="114738"/>
                  </a:lnTo>
                  <a:lnTo>
                    <a:pt x="114239" y="100823"/>
                  </a:lnTo>
                  <a:lnTo>
                    <a:pt x="134229" y="91168"/>
                  </a:lnTo>
                  <a:lnTo>
                    <a:pt x="168782" y="65310"/>
                  </a:lnTo>
                  <a:lnTo>
                    <a:pt x="173235" y="55154"/>
                  </a:lnTo>
                  <a:lnTo>
                    <a:pt x="175742" y="43020"/>
                  </a:lnTo>
                  <a:lnTo>
                    <a:pt x="173683" y="36318"/>
                  </a:lnTo>
                  <a:lnTo>
                    <a:pt x="164276" y="23931"/>
                  </a:lnTo>
                  <a:lnTo>
                    <a:pt x="151039" y="14918"/>
                  </a:lnTo>
                  <a:lnTo>
                    <a:pt x="134549" y="10704"/>
                  </a:lnTo>
                  <a:lnTo>
                    <a:pt x="94616" y="9085"/>
                  </a:lnTo>
                  <a:lnTo>
                    <a:pt x="83056" y="11645"/>
                  </a:lnTo>
                  <a:lnTo>
                    <a:pt x="54038" y="27027"/>
                  </a:lnTo>
                  <a:lnTo>
                    <a:pt x="42852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29"/>
            <p:cNvSpPr/>
            <p:nvPr/>
          </p:nvSpPr>
          <p:spPr>
            <a:xfrm>
              <a:off x="1357313" y="2544961"/>
              <a:ext cx="26790" cy="205384"/>
            </a:xfrm>
            <a:custGeom>
              <a:avLst/>
              <a:gdLst/>
              <a:ahLst/>
              <a:cxnLst/>
              <a:rect l="0" t="0" r="0" b="0"/>
              <a:pathLst>
                <a:path w="26790" h="205384">
                  <a:moveTo>
                    <a:pt x="0" y="0"/>
                  </a:moveTo>
                  <a:lnTo>
                    <a:pt x="992" y="14258"/>
                  </a:lnTo>
                  <a:lnTo>
                    <a:pt x="11023" y="56362"/>
                  </a:lnTo>
                  <a:lnTo>
                    <a:pt x="16959" y="92456"/>
                  </a:lnTo>
                  <a:lnTo>
                    <a:pt x="20327" y="122993"/>
                  </a:lnTo>
                  <a:lnTo>
                    <a:pt x="25512" y="148429"/>
                  </a:lnTo>
                  <a:lnTo>
                    <a:pt x="26755" y="189967"/>
                  </a:lnTo>
                  <a:lnTo>
                    <a:pt x="26789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30"/>
            <p:cNvSpPr/>
            <p:nvPr/>
          </p:nvSpPr>
          <p:spPr>
            <a:xfrm>
              <a:off x="1368138" y="2571750"/>
              <a:ext cx="239189" cy="178595"/>
            </a:xfrm>
            <a:custGeom>
              <a:avLst/>
              <a:gdLst/>
              <a:ahLst/>
              <a:cxnLst/>
              <a:rect l="0" t="0" r="0" b="0"/>
              <a:pathLst>
                <a:path w="239189" h="178595">
                  <a:moveTo>
                    <a:pt x="105260" y="0"/>
                  </a:moveTo>
                  <a:lnTo>
                    <a:pt x="113822" y="0"/>
                  </a:lnTo>
                  <a:lnTo>
                    <a:pt x="114081" y="4740"/>
                  </a:lnTo>
                  <a:lnTo>
                    <a:pt x="109417" y="17169"/>
                  </a:lnTo>
                  <a:lnTo>
                    <a:pt x="101816" y="25159"/>
                  </a:lnTo>
                  <a:lnTo>
                    <a:pt x="58646" y="55218"/>
                  </a:lnTo>
                  <a:lnTo>
                    <a:pt x="18213" y="71937"/>
                  </a:lnTo>
                  <a:lnTo>
                    <a:pt x="11010" y="76620"/>
                  </a:lnTo>
                  <a:lnTo>
                    <a:pt x="0" y="79874"/>
                  </a:lnTo>
                  <a:lnTo>
                    <a:pt x="360" y="79046"/>
                  </a:lnTo>
                  <a:lnTo>
                    <a:pt x="3406" y="75480"/>
                  </a:lnTo>
                  <a:lnTo>
                    <a:pt x="8067" y="73234"/>
                  </a:lnTo>
                  <a:lnTo>
                    <a:pt x="45100" y="71542"/>
                  </a:lnTo>
                  <a:lnTo>
                    <a:pt x="87710" y="71451"/>
                  </a:lnTo>
                  <a:lnTo>
                    <a:pt x="132090" y="72431"/>
                  </a:lnTo>
                  <a:lnTo>
                    <a:pt x="176703" y="79126"/>
                  </a:lnTo>
                  <a:lnTo>
                    <a:pt x="198748" y="84740"/>
                  </a:lnTo>
                  <a:lnTo>
                    <a:pt x="227398" y="105478"/>
                  </a:lnTo>
                  <a:lnTo>
                    <a:pt x="233958" y="112363"/>
                  </a:lnTo>
                  <a:lnTo>
                    <a:pt x="236873" y="118731"/>
                  </a:lnTo>
                  <a:lnTo>
                    <a:pt x="238899" y="136547"/>
                  </a:lnTo>
                  <a:lnTo>
                    <a:pt x="239188" y="163341"/>
                  </a:lnTo>
                  <a:lnTo>
                    <a:pt x="236552" y="169499"/>
                  </a:lnTo>
                  <a:lnTo>
                    <a:pt x="230276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31"/>
            <p:cNvSpPr/>
            <p:nvPr/>
          </p:nvSpPr>
          <p:spPr>
            <a:xfrm>
              <a:off x="1938301" y="2611599"/>
              <a:ext cx="186426" cy="147675"/>
            </a:xfrm>
            <a:custGeom>
              <a:avLst/>
              <a:gdLst/>
              <a:ahLst/>
              <a:cxnLst/>
              <a:rect l="0" t="0" r="0" b="0"/>
              <a:pathLst>
                <a:path w="186426" h="147675">
                  <a:moveTo>
                    <a:pt x="124457" y="40518"/>
                  </a:moveTo>
                  <a:lnTo>
                    <a:pt x="124457" y="28089"/>
                  </a:lnTo>
                  <a:lnTo>
                    <a:pt x="127103" y="22426"/>
                  </a:lnTo>
                  <a:lnTo>
                    <a:pt x="129197" y="19527"/>
                  </a:lnTo>
                  <a:lnTo>
                    <a:pt x="129601" y="16602"/>
                  </a:lnTo>
                  <a:lnTo>
                    <a:pt x="127405" y="10707"/>
                  </a:lnTo>
                  <a:lnTo>
                    <a:pt x="125430" y="8737"/>
                  </a:lnTo>
                  <a:lnTo>
                    <a:pt x="112287" y="577"/>
                  </a:lnTo>
                  <a:lnTo>
                    <a:pt x="109398" y="0"/>
                  </a:lnTo>
                  <a:lnTo>
                    <a:pt x="106480" y="608"/>
                  </a:lnTo>
                  <a:lnTo>
                    <a:pt x="99600" y="2937"/>
                  </a:lnTo>
                  <a:lnTo>
                    <a:pt x="79014" y="7077"/>
                  </a:lnTo>
                  <a:lnTo>
                    <a:pt x="55839" y="17156"/>
                  </a:lnTo>
                  <a:lnTo>
                    <a:pt x="46666" y="25505"/>
                  </a:lnTo>
                  <a:lnTo>
                    <a:pt x="38289" y="34837"/>
                  </a:lnTo>
                  <a:lnTo>
                    <a:pt x="23409" y="46662"/>
                  </a:lnTo>
                  <a:lnTo>
                    <a:pt x="5807" y="68937"/>
                  </a:lnTo>
                  <a:lnTo>
                    <a:pt x="2270" y="78284"/>
                  </a:lnTo>
                  <a:lnTo>
                    <a:pt x="0" y="95713"/>
                  </a:lnTo>
                  <a:lnTo>
                    <a:pt x="2335" y="102422"/>
                  </a:lnTo>
                  <a:lnTo>
                    <a:pt x="11919" y="114812"/>
                  </a:lnTo>
                  <a:lnTo>
                    <a:pt x="20201" y="118186"/>
                  </a:lnTo>
                  <a:lnTo>
                    <a:pt x="25187" y="119086"/>
                  </a:lnTo>
                  <a:lnTo>
                    <a:pt x="33373" y="117440"/>
                  </a:lnTo>
                  <a:lnTo>
                    <a:pt x="36945" y="115611"/>
                  </a:lnTo>
                  <a:lnTo>
                    <a:pt x="72290" y="107145"/>
                  </a:lnTo>
                  <a:lnTo>
                    <a:pt x="109576" y="88686"/>
                  </a:lnTo>
                  <a:lnTo>
                    <a:pt x="152316" y="70331"/>
                  </a:lnTo>
                  <a:lnTo>
                    <a:pt x="177749" y="52097"/>
                  </a:lnTo>
                  <a:lnTo>
                    <a:pt x="180821" y="51214"/>
                  </a:lnTo>
                  <a:lnTo>
                    <a:pt x="182869" y="49633"/>
                  </a:lnTo>
                  <a:lnTo>
                    <a:pt x="186425" y="41914"/>
                  </a:lnTo>
                  <a:lnTo>
                    <a:pt x="179228" y="48329"/>
                  </a:lnTo>
                  <a:lnTo>
                    <a:pt x="162636" y="75874"/>
                  </a:lnTo>
                  <a:lnTo>
                    <a:pt x="160277" y="82029"/>
                  </a:lnTo>
                  <a:lnTo>
                    <a:pt x="154363" y="92064"/>
                  </a:lnTo>
                  <a:lnTo>
                    <a:pt x="151367" y="128233"/>
                  </a:lnTo>
                  <a:lnTo>
                    <a:pt x="153946" y="136718"/>
                  </a:lnTo>
                  <a:lnTo>
                    <a:pt x="156022" y="140370"/>
                  </a:lnTo>
                  <a:lnTo>
                    <a:pt x="158399" y="142805"/>
                  </a:lnTo>
                  <a:lnTo>
                    <a:pt x="169105" y="1476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32"/>
            <p:cNvSpPr/>
            <p:nvPr/>
          </p:nvSpPr>
          <p:spPr>
            <a:xfrm>
              <a:off x="2286000" y="2500313"/>
              <a:ext cx="35720" cy="241102"/>
            </a:xfrm>
            <a:custGeom>
              <a:avLst/>
              <a:gdLst/>
              <a:ahLst/>
              <a:cxnLst/>
              <a:rect l="0" t="0" r="0" b="0"/>
              <a:pathLst>
                <a:path w="35720" h="241102">
                  <a:moveTo>
                    <a:pt x="35719" y="0"/>
                  </a:moveTo>
                  <a:lnTo>
                    <a:pt x="30978" y="4740"/>
                  </a:lnTo>
                  <a:lnTo>
                    <a:pt x="28651" y="9713"/>
                  </a:lnTo>
                  <a:lnTo>
                    <a:pt x="26862" y="54140"/>
                  </a:lnTo>
                  <a:lnTo>
                    <a:pt x="24157" y="82536"/>
                  </a:lnTo>
                  <a:lnTo>
                    <a:pt x="17697" y="125301"/>
                  </a:lnTo>
                  <a:lnTo>
                    <a:pt x="10280" y="164961"/>
                  </a:lnTo>
                  <a:lnTo>
                    <a:pt x="6462" y="196225"/>
                  </a:lnTo>
                  <a:lnTo>
                    <a:pt x="1276" y="215480"/>
                  </a:lnTo>
                  <a:lnTo>
                    <a:pt x="0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33"/>
            <p:cNvSpPr/>
            <p:nvPr/>
          </p:nvSpPr>
          <p:spPr>
            <a:xfrm>
              <a:off x="2152054" y="2580680"/>
              <a:ext cx="303611" cy="34443"/>
            </a:xfrm>
            <a:custGeom>
              <a:avLst/>
              <a:gdLst/>
              <a:ahLst/>
              <a:cxnLst/>
              <a:rect l="0" t="0" r="0" b="0"/>
              <a:pathLst>
                <a:path w="303611" h="34443">
                  <a:moveTo>
                    <a:pt x="0" y="0"/>
                  </a:moveTo>
                  <a:lnTo>
                    <a:pt x="9481" y="4740"/>
                  </a:lnTo>
                  <a:lnTo>
                    <a:pt x="45897" y="11023"/>
                  </a:lnTo>
                  <a:lnTo>
                    <a:pt x="85354" y="16509"/>
                  </a:lnTo>
                  <a:lnTo>
                    <a:pt x="124399" y="22199"/>
                  </a:lnTo>
                  <a:lnTo>
                    <a:pt x="168771" y="25882"/>
                  </a:lnTo>
                  <a:lnTo>
                    <a:pt x="212079" y="29255"/>
                  </a:lnTo>
                  <a:lnTo>
                    <a:pt x="244850" y="34442"/>
                  </a:lnTo>
                  <a:lnTo>
                    <a:pt x="285528" y="27918"/>
                  </a:lnTo>
                  <a:lnTo>
                    <a:pt x="303610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42"/>
          <p:cNvGrpSpPr/>
          <p:nvPr/>
        </p:nvGrpSpPr>
        <p:grpSpPr>
          <a:xfrm>
            <a:off x="3021407" y="2553891"/>
            <a:ext cx="425453" cy="229457"/>
            <a:chOff x="3021407" y="2553891"/>
            <a:chExt cx="425453" cy="229457"/>
          </a:xfrm>
        </p:grpSpPr>
        <p:sp>
          <p:nvSpPr>
            <p:cNvPr id="13" name="SMARTInkShape-134"/>
            <p:cNvSpPr/>
            <p:nvPr/>
          </p:nvSpPr>
          <p:spPr>
            <a:xfrm>
              <a:off x="3021407" y="2581170"/>
              <a:ext cx="229000" cy="202178"/>
            </a:xfrm>
            <a:custGeom>
              <a:avLst/>
              <a:gdLst/>
              <a:ahLst/>
              <a:cxnLst/>
              <a:rect l="0" t="0" r="0" b="0"/>
              <a:pathLst>
                <a:path w="229000" h="202178">
                  <a:moveTo>
                    <a:pt x="23616" y="79877"/>
                  </a:moveTo>
                  <a:lnTo>
                    <a:pt x="60971" y="78884"/>
                  </a:lnTo>
                  <a:lnTo>
                    <a:pt x="105042" y="65638"/>
                  </a:lnTo>
                  <a:lnTo>
                    <a:pt x="144031" y="57753"/>
                  </a:lnTo>
                  <a:lnTo>
                    <a:pt x="187233" y="38130"/>
                  </a:lnTo>
                  <a:lnTo>
                    <a:pt x="217779" y="19130"/>
                  </a:lnTo>
                  <a:lnTo>
                    <a:pt x="217550" y="17551"/>
                  </a:lnTo>
                  <a:lnTo>
                    <a:pt x="210054" y="7887"/>
                  </a:lnTo>
                  <a:lnTo>
                    <a:pt x="207440" y="5095"/>
                  </a:lnTo>
                  <a:lnTo>
                    <a:pt x="199243" y="1992"/>
                  </a:lnTo>
                  <a:lnTo>
                    <a:pt x="177811" y="0"/>
                  </a:lnTo>
                  <a:lnTo>
                    <a:pt x="138841" y="9288"/>
                  </a:lnTo>
                  <a:lnTo>
                    <a:pt x="94940" y="29571"/>
                  </a:lnTo>
                  <a:lnTo>
                    <a:pt x="61958" y="46274"/>
                  </a:lnTo>
                  <a:lnTo>
                    <a:pt x="42253" y="65290"/>
                  </a:lnTo>
                  <a:lnTo>
                    <a:pt x="12892" y="106169"/>
                  </a:lnTo>
                  <a:lnTo>
                    <a:pt x="3967" y="118351"/>
                  </a:lnTo>
                  <a:lnTo>
                    <a:pt x="0" y="130380"/>
                  </a:lnTo>
                  <a:lnTo>
                    <a:pt x="883" y="142341"/>
                  </a:lnTo>
                  <a:lnTo>
                    <a:pt x="5575" y="154272"/>
                  </a:lnTo>
                  <a:lnTo>
                    <a:pt x="19373" y="171153"/>
                  </a:lnTo>
                  <a:lnTo>
                    <a:pt x="37021" y="182879"/>
                  </a:lnTo>
                  <a:lnTo>
                    <a:pt x="71794" y="195730"/>
                  </a:lnTo>
                  <a:lnTo>
                    <a:pt x="105029" y="202177"/>
                  </a:lnTo>
                  <a:lnTo>
                    <a:pt x="140012" y="201442"/>
                  </a:lnTo>
                  <a:lnTo>
                    <a:pt x="175513" y="194940"/>
                  </a:lnTo>
                  <a:lnTo>
                    <a:pt x="218722" y="188074"/>
                  </a:lnTo>
                  <a:lnTo>
                    <a:pt x="228999" y="1870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35"/>
            <p:cNvSpPr/>
            <p:nvPr/>
          </p:nvSpPr>
          <p:spPr>
            <a:xfrm>
              <a:off x="3330773" y="2553891"/>
              <a:ext cx="116087" cy="1"/>
            </a:xfrm>
            <a:custGeom>
              <a:avLst/>
              <a:gdLst/>
              <a:ahLst/>
              <a:cxnLst/>
              <a:rect l="0" t="0" r="0" b="0"/>
              <a:pathLst>
                <a:path w="116087" h="1">
                  <a:moveTo>
                    <a:pt x="0" y="0"/>
                  </a:moveTo>
                  <a:lnTo>
                    <a:pt x="41863" y="0"/>
                  </a:lnTo>
                  <a:lnTo>
                    <a:pt x="75905" y="0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43"/>
          <p:cNvGrpSpPr/>
          <p:nvPr/>
        </p:nvGrpSpPr>
        <p:grpSpPr>
          <a:xfrm>
            <a:off x="4029221" y="2419945"/>
            <a:ext cx="3282635" cy="594051"/>
            <a:chOff x="4029221" y="2419945"/>
            <a:chExt cx="3282635" cy="594051"/>
          </a:xfrm>
        </p:grpSpPr>
        <p:sp>
          <p:nvSpPr>
            <p:cNvPr id="16" name="SMARTInkShape-136"/>
            <p:cNvSpPr/>
            <p:nvPr/>
          </p:nvSpPr>
          <p:spPr>
            <a:xfrm>
              <a:off x="4029221" y="2566605"/>
              <a:ext cx="203451" cy="173855"/>
            </a:xfrm>
            <a:custGeom>
              <a:avLst/>
              <a:gdLst/>
              <a:ahLst/>
              <a:cxnLst/>
              <a:rect l="0" t="0" r="0" b="0"/>
              <a:pathLst>
                <a:path w="203451" h="173855">
                  <a:moveTo>
                    <a:pt x="203450" y="5145"/>
                  </a:moveTo>
                  <a:lnTo>
                    <a:pt x="190148" y="5145"/>
                  </a:lnTo>
                  <a:lnTo>
                    <a:pt x="172234" y="0"/>
                  </a:lnTo>
                  <a:lnTo>
                    <a:pt x="129282" y="7402"/>
                  </a:lnTo>
                  <a:lnTo>
                    <a:pt x="87005" y="21317"/>
                  </a:lnTo>
                  <a:lnTo>
                    <a:pt x="47409" y="47379"/>
                  </a:lnTo>
                  <a:lnTo>
                    <a:pt x="18799" y="76657"/>
                  </a:lnTo>
                  <a:lnTo>
                    <a:pt x="4588" y="100410"/>
                  </a:lnTo>
                  <a:lnTo>
                    <a:pt x="0" y="118258"/>
                  </a:lnTo>
                  <a:lnTo>
                    <a:pt x="1572" y="127516"/>
                  </a:lnTo>
                  <a:lnTo>
                    <a:pt x="6571" y="135931"/>
                  </a:lnTo>
                  <a:lnTo>
                    <a:pt x="20541" y="150832"/>
                  </a:lnTo>
                  <a:lnTo>
                    <a:pt x="31537" y="158530"/>
                  </a:lnTo>
                  <a:lnTo>
                    <a:pt x="70385" y="167557"/>
                  </a:lnTo>
                  <a:lnTo>
                    <a:pt x="114270" y="173854"/>
                  </a:lnTo>
                  <a:lnTo>
                    <a:pt x="139985" y="173534"/>
                  </a:lnTo>
                  <a:lnTo>
                    <a:pt x="167732" y="1658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37"/>
            <p:cNvSpPr/>
            <p:nvPr/>
          </p:nvSpPr>
          <p:spPr>
            <a:xfrm>
              <a:off x="4304674" y="2571750"/>
              <a:ext cx="226462" cy="141511"/>
            </a:xfrm>
            <a:custGeom>
              <a:avLst/>
              <a:gdLst/>
              <a:ahLst/>
              <a:cxnLst/>
              <a:rect l="0" t="0" r="0" b="0"/>
              <a:pathLst>
                <a:path w="226462" h="141511">
                  <a:moveTo>
                    <a:pt x="79802" y="0"/>
                  </a:moveTo>
                  <a:lnTo>
                    <a:pt x="67374" y="0"/>
                  </a:lnTo>
                  <a:lnTo>
                    <a:pt x="61711" y="2646"/>
                  </a:lnTo>
                  <a:lnTo>
                    <a:pt x="19702" y="29504"/>
                  </a:lnTo>
                  <a:lnTo>
                    <a:pt x="5864" y="51137"/>
                  </a:lnTo>
                  <a:lnTo>
                    <a:pt x="1340" y="68620"/>
                  </a:lnTo>
                  <a:lnTo>
                    <a:pt x="0" y="86367"/>
                  </a:lnTo>
                  <a:lnTo>
                    <a:pt x="2332" y="95602"/>
                  </a:lnTo>
                  <a:lnTo>
                    <a:pt x="15692" y="118900"/>
                  </a:lnTo>
                  <a:lnTo>
                    <a:pt x="41680" y="136509"/>
                  </a:lnTo>
                  <a:lnTo>
                    <a:pt x="63876" y="140989"/>
                  </a:lnTo>
                  <a:lnTo>
                    <a:pt x="98043" y="141510"/>
                  </a:lnTo>
                  <a:lnTo>
                    <a:pt x="142360" y="130397"/>
                  </a:lnTo>
                  <a:lnTo>
                    <a:pt x="179897" y="116011"/>
                  </a:lnTo>
                  <a:lnTo>
                    <a:pt x="194734" y="109107"/>
                  </a:lnTo>
                  <a:lnTo>
                    <a:pt x="208666" y="94064"/>
                  </a:lnTo>
                  <a:lnTo>
                    <a:pt x="225377" y="65328"/>
                  </a:lnTo>
                  <a:lnTo>
                    <a:pt x="226461" y="60419"/>
                  </a:lnTo>
                  <a:lnTo>
                    <a:pt x="226192" y="56155"/>
                  </a:lnTo>
                  <a:lnTo>
                    <a:pt x="218631" y="37440"/>
                  </a:lnTo>
                  <a:lnTo>
                    <a:pt x="210455" y="25204"/>
                  </a:lnTo>
                  <a:lnTo>
                    <a:pt x="199386" y="21124"/>
                  </a:lnTo>
                  <a:lnTo>
                    <a:pt x="166583" y="13144"/>
                  </a:lnTo>
                  <a:lnTo>
                    <a:pt x="124478" y="20142"/>
                  </a:lnTo>
                  <a:lnTo>
                    <a:pt x="98449" y="28852"/>
                  </a:lnTo>
                  <a:lnTo>
                    <a:pt x="88732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38"/>
            <p:cNvSpPr/>
            <p:nvPr/>
          </p:nvSpPr>
          <p:spPr>
            <a:xfrm>
              <a:off x="4589869" y="2563108"/>
              <a:ext cx="223233" cy="187237"/>
            </a:xfrm>
            <a:custGeom>
              <a:avLst/>
              <a:gdLst/>
              <a:ahLst/>
              <a:cxnLst/>
              <a:rect l="0" t="0" r="0" b="0"/>
              <a:pathLst>
                <a:path w="223233" h="187237">
                  <a:moveTo>
                    <a:pt x="17849" y="8642"/>
                  </a:moveTo>
                  <a:lnTo>
                    <a:pt x="13109" y="13382"/>
                  </a:lnTo>
                  <a:lnTo>
                    <a:pt x="10782" y="18356"/>
                  </a:lnTo>
                  <a:lnTo>
                    <a:pt x="8968" y="56741"/>
                  </a:lnTo>
                  <a:lnTo>
                    <a:pt x="8924" y="97458"/>
                  </a:lnTo>
                  <a:lnTo>
                    <a:pt x="8920" y="139583"/>
                  </a:lnTo>
                  <a:lnTo>
                    <a:pt x="8920" y="158157"/>
                  </a:lnTo>
                  <a:lnTo>
                    <a:pt x="1232" y="167934"/>
                  </a:lnTo>
                  <a:lnTo>
                    <a:pt x="818" y="167422"/>
                  </a:lnTo>
                  <a:lnTo>
                    <a:pt x="0" y="127125"/>
                  </a:lnTo>
                  <a:lnTo>
                    <a:pt x="9085" y="85007"/>
                  </a:lnTo>
                  <a:lnTo>
                    <a:pt x="16796" y="62026"/>
                  </a:lnTo>
                  <a:lnTo>
                    <a:pt x="31208" y="43201"/>
                  </a:lnTo>
                  <a:lnTo>
                    <a:pt x="51209" y="24802"/>
                  </a:lnTo>
                  <a:lnTo>
                    <a:pt x="59465" y="14832"/>
                  </a:lnTo>
                  <a:lnTo>
                    <a:pt x="69749" y="7093"/>
                  </a:lnTo>
                  <a:lnTo>
                    <a:pt x="80935" y="2993"/>
                  </a:lnTo>
                  <a:lnTo>
                    <a:pt x="118773" y="0"/>
                  </a:lnTo>
                  <a:lnTo>
                    <a:pt x="133149" y="832"/>
                  </a:lnTo>
                  <a:lnTo>
                    <a:pt x="158624" y="12158"/>
                  </a:lnTo>
                  <a:lnTo>
                    <a:pt x="175867" y="25448"/>
                  </a:lnTo>
                  <a:lnTo>
                    <a:pt x="188803" y="41954"/>
                  </a:lnTo>
                  <a:lnTo>
                    <a:pt x="208201" y="84841"/>
                  </a:lnTo>
                  <a:lnTo>
                    <a:pt x="220082" y="127635"/>
                  </a:lnTo>
                  <a:lnTo>
                    <a:pt x="223197" y="172197"/>
                  </a:lnTo>
                  <a:lnTo>
                    <a:pt x="223232" y="1872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39"/>
            <p:cNvSpPr/>
            <p:nvPr/>
          </p:nvSpPr>
          <p:spPr>
            <a:xfrm>
              <a:off x="4938407" y="2437814"/>
              <a:ext cx="196164" cy="321460"/>
            </a:xfrm>
            <a:custGeom>
              <a:avLst/>
              <a:gdLst/>
              <a:ahLst/>
              <a:cxnLst/>
              <a:rect l="0" t="0" r="0" b="0"/>
              <a:pathLst>
                <a:path w="196164" h="321460">
                  <a:moveTo>
                    <a:pt x="196163" y="8920"/>
                  </a:moveTo>
                  <a:lnTo>
                    <a:pt x="191423" y="8920"/>
                  </a:lnTo>
                  <a:lnTo>
                    <a:pt x="190026" y="7928"/>
                  </a:lnTo>
                  <a:lnTo>
                    <a:pt x="189096" y="6274"/>
                  </a:lnTo>
                  <a:lnTo>
                    <a:pt x="188475" y="4180"/>
                  </a:lnTo>
                  <a:lnTo>
                    <a:pt x="187068" y="2783"/>
                  </a:lnTo>
                  <a:lnTo>
                    <a:pt x="182861" y="1232"/>
                  </a:lnTo>
                  <a:lnTo>
                    <a:pt x="140979" y="63"/>
                  </a:lnTo>
                  <a:lnTo>
                    <a:pt x="97725" y="0"/>
                  </a:lnTo>
                  <a:lnTo>
                    <a:pt x="53260" y="16773"/>
                  </a:lnTo>
                  <a:lnTo>
                    <a:pt x="27045" y="29543"/>
                  </a:lnTo>
                  <a:lnTo>
                    <a:pt x="10896" y="43363"/>
                  </a:lnTo>
                  <a:lnTo>
                    <a:pt x="4681" y="54325"/>
                  </a:lnTo>
                  <a:lnTo>
                    <a:pt x="692" y="77530"/>
                  </a:lnTo>
                  <a:lnTo>
                    <a:pt x="0" y="100025"/>
                  </a:lnTo>
                  <a:lnTo>
                    <a:pt x="5131" y="114234"/>
                  </a:lnTo>
                  <a:lnTo>
                    <a:pt x="35905" y="158702"/>
                  </a:lnTo>
                  <a:lnTo>
                    <a:pt x="71190" y="203334"/>
                  </a:lnTo>
                  <a:lnTo>
                    <a:pt x="97156" y="240913"/>
                  </a:lnTo>
                  <a:lnTo>
                    <a:pt x="111724" y="270834"/>
                  </a:lnTo>
                  <a:lnTo>
                    <a:pt x="115260" y="295880"/>
                  </a:lnTo>
                  <a:lnTo>
                    <a:pt x="112911" y="302814"/>
                  </a:lnTo>
                  <a:lnTo>
                    <a:pt x="97937" y="3214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40"/>
            <p:cNvSpPr/>
            <p:nvPr/>
          </p:nvSpPr>
          <p:spPr>
            <a:xfrm>
              <a:off x="4875609" y="2598539"/>
              <a:ext cx="187525" cy="8931"/>
            </a:xfrm>
            <a:custGeom>
              <a:avLst/>
              <a:gdLst/>
              <a:ahLst/>
              <a:cxnLst/>
              <a:rect l="0" t="0" r="0" b="0"/>
              <a:pathLst>
                <a:path w="187525" h="8931">
                  <a:moveTo>
                    <a:pt x="0" y="8930"/>
                  </a:moveTo>
                  <a:lnTo>
                    <a:pt x="17216" y="7937"/>
                  </a:lnTo>
                  <a:lnTo>
                    <a:pt x="54669" y="1241"/>
                  </a:lnTo>
                  <a:lnTo>
                    <a:pt x="95649" y="245"/>
                  </a:lnTo>
                  <a:lnTo>
                    <a:pt x="136082" y="48"/>
                  </a:lnTo>
                  <a:lnTo>
                    <a:pt x="177516" y="6"/>
                  </a:lnTo>
                  <a:lnTo>
                    <a:pt x="18752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41"/>
            <p:cNvSpPr/>
            <p:nvPr/>
          </p:nvSpPr>
          <p:spPr>
            <a:xfrm>
              <a:off x="5223867" y="2589609"/>
              <a:ext cx="8931" cy="151806"/>
            </a:xfrm>
            <a:custGeom>
              <a:avLst/>
              <a:gdLst/>
              <a:ahLst/>
              <a:cxnLst/>
              <a:rect l="0" t="0" r="0" b="0"/>
              <a:pathLst>
                <a:path w="8931" h="151806">
                  <a:moveTo>
                    <a:pt x="0" y="0"/>
                  </a:moveTo>
                  <a:lnTo>
                    <a:pt x="0" y="41867"/>
                  </a:lnTo>
                  <a:lnTo>
                    <a:pt x="992" y="57495"/>
                  </a:lnTo>
                  <a:lnTo>
                    <a:pt x="8102" y="92356"/>
                  </a:lnTo>
                  <a:lnTo>
                    <a:pt x="8881" y="133950"/>
                  </a:lnTo>
                  <a:lnTo>
                    <a:pt x="8930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42"/>
            <p:cNvSpPr/>
            <p:nvPr/>
          </p:nvSpPr>
          <p:spPr>
            <a:xfrm>
              <a:off x="5214938" y="2609242"/>
              <a:ext cx="257526" cy="404754"/>
            </a:xfrm>
            <a:custGeom>
              <a:avLst/>
              <a:gdLst/>
              <a:ahLst/>
              <a:cxnLst/>
              <a:rect l="0" t="0" r="0" b="0"/>
              <a:pathLst>
                <a:path w="257526" h="404754">
                  <a:moveTo>
                    <a:pt x="232171" y="78594"/>
                  </a:moveTo>
                  <a:lnTo>
                    <a:pt x="232171" y="73853"/>
                  </a:lnTo>
                  <a:lnTo>
                    <a:pt x="234817" y="68880"/>
                  </a:lnTo>
                  <a:lnTo>
                    <a:pt x="238307" y="63363"/>
                  </a:lnTo>
                  <a:lnTo>
                    <a:pt x="249430" y="25561"/>
                  </a:lnTo>
                  <a:lnTo>
                    <a:pt x="249630" y="22403"/>
                  </a:lnTo>
                  <a:lnTo>
                    <a:pt x="247207" y="16247"/>
                  </a:lnTo>
                  <a:lnTo>
                    <a:pt x="245172" y="13217"/>
                  </a:lnTo>
                  <a:lnTo>
                    <a:pt x="232826" y="4212"/>
                  </a:lnTo>
                  <a:lnTo>
                    <a:pt x="221341" y="0"/>
                  </a:lnTo>
                  <a:lnTo>
                    <a:pt x="202173" y="3493"/>
                  </a:lnTo>
                  <a:lnTo>
                    <a:pt x="159210" y="19263"/>
                  </a:lnTo>
                  <a:lnTo>
                    <a:pt x="131843" y="32001"/>
                  </a:lnTo>
                  <a:lnTo>
                    <a:pt x="106058" y="53545"/>
                  </a:lnTo>
                  <a:lnTo>
                    <a:pt x="101706" y="62831"/>
                  </a:lnTo>
                  <a:lnTo>
                    <a:pt x="98781" y="72580"/>
                  </a:lnTo>
                  <a:lnTo>
                    <a:pt x="94172" y="80221"/>
                  </a:lnTo>
                  <a:lnTo>
                    <a:pt x="93540" y="83647"/>
                  </a:lnTo>
                  <a:lnTo>
                    <a:pt x="94110" y="86923"/>
                  </a:lnTo>
                  <a:lnTo>
                    <a:pt x="97006" y="96276"/>
                  </a:lnTo>
                  <a:lnTo>
                    <a:pt x="97413" y="99311"/>
                  </a:lnTo>
                  <a:lnTo>
                    <a:pt x="98676" y="101335"/>
                  </a:lnTo>
                  <a:lnTo>
                    <a:pt x="100511" y="102684"/>
                  </a:lnTo>
                  <a:lnTo>
                    <a:pt x="106187" y="104184"/>
                  </a:lnTo>
                  <a:lnTo>
                    <a:pt x="121531" y="104035"/>
                  </a:lnTo>
                  <a:lnTo>
                    <a:pt x="163012" y="96257"/>
                  </a:lnTo>
                  <a:lnTo>
                    <a:pt x="204512" y="81292"/>
                  </a:lnTo>
                  <a:lnTo>
                    <a:pt x="238840" y="63364"/>
                  </a:lnTo>
                  <a:lnTo>
                    <a:pt x="257525" y="60780"/>
                  </a:lnTo>
                  <a:lnTo>
                    <a:pt x="255677" y="63400"/>
                  </a:lnTo>
                  <a:lnTo>
                    <a:pt x="253794" y="65488"/>
                  </a:lnTo>
                  <a:lnTo>
                    <a:pt x="251704" y="73100"/>
                  </a:lnTo>
                  <a:lnTo>
                    <a:pt x="247881" y="88542"/>
                  </a:lnTo>
                  <a:lnTo>
                    <a:pt x="244114" y="100875"/>
                  </a:lnTo>
                  <a:lnTo>
                    <a:pt x="241365" y="144283"/>
                  </a:lnTo>
                  <a:lnTo>
                    <a:pt x="241136" y="186169"/>
                  </a:lnTo>
                  <a:lnTo>
                    <a:pt x="241105" y="230454"/>
                  </a:lnTo>
                  <a:lnTo>
                    <a:pt x="240109" y="275054"/>
                  </a:lnTo>
                  <a:lnTo>
                    <a:pt x="232980" y="301838"/>
                  </a:lnTo>
                  <a:lnTo>
                    <a:pt x="213295" y="334909"/>
                  </a:lnTo>
                  <a:lnTo>
                    <a:pt x="175858" y="373041"/>
                  </a:lnTo>
                  <a:lnTo>
                    <a:pt x="142334" y="392300"/>
                  </a:lnTo>
                  <a:lnTo>
                    <a:pt x="106057" y="399521"/>
                  </a:lnTo>
                  <a:lnTo>
                    <a:pt x="74198" y="404753"/>
                  </a:lnTo>
                  <a:lnTo>
                    <a:pt x="36264" y="401283"/>
                  </a:lnTo>
                  <a:lnTo>
                    <a:pt x="20085" y="399613"/>
                  </a:lnTo>
                  <a:lnTo>
                    <a:pt x="0" y="391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43"/>
            <p:cNvSpPr/>
            <p:nvPr/>
          </p:nvSpPr>
          <p:spPr>
            <a:xfrm>
              <a:off x="5509617" y="2598539"/>
              <a:ext cx="392907" cy="160202"/>
            </a:xfrm>
            <a:custGeom>
              <a:avLst/>
              <a:gdLst/>
              <a:ahLst/>
              <a:cxnLst/>
              <a:rect l="0" t="0" r="0" b="0"/>
              <a:pathLst>
                <a:path w="392907" h="160202">
                  <a:moveTo>
                    <a:pt x="0" y="35719"/>
                  </a:moveTo>
                  <a:lnTo>
                    <a:pt x="4740" y="35719"/>
                  </a:lnTo>
                  <a:lnTo>
                    <a:pt x="6136" y="36711"/>
                  </a:lnTo>
                  <a:lnTo>
                    <a:pt x="7068" y="38365"/>
                  </a:lnTo>
                  <a:lnTo>
                    <a:pt x="8685" y="44813"/>
                  </a:lnTo>
                  <a:lnTo>
                    <a:pt x="8820" y="49021"/>
                  </a:lnTo>
                  <a:lnTo>
                    <a:pt x="6235" y="54198"/>
                  </a:lnTo>
                  <a:lnTo>
                    <a:pt x="2772" y="59807"/>
                  </a:lnTo>
                  <a:lnTo>
                    <a:pt x="821" y="69535"/>
                  </a:lnTo>
                  <a:lnTo>
                    <a:pt x="32" y="108527"/>
                  </a:lnTo>
                  <a:lnTo>
                    <a:pt x="4750" y="123327"/>
                  </a:lnTo>
                  <a:lnTo>
                    <a:pt x="12432" y="135540"/>
                  </a:lnTo>
                  <a:lnTo>
                    <a:pt x="31045" y="148555"/>
                  </a:lnTo>
                  <a:lnTo>
                    <a:pt x="48005" y="156684"/>
                  </a:lnTo>
                  <a:lnTo>
                    <a:pt x="82181" y="160201"/>
                  </a:lnTo>
                  <a:lnTo>
                    <a:pt x="126416" y="148258"/>
                  </a:lnTo>
                  <a:lnTo>
                    <a:pt x="171028" y="126178"/>
                  </a:lnTo>
                  <a:lnTo>
                    <a:pt x="203245" y="92114"/>
                  </a:lnTo>
                  <a:lnTo>
                    <a:pt x="209394" y="80297"/>
                  </a:lnTo>
                  <a:lnTo>
                    <a:pt x="213119" y="69422"/>
                  </a:lnTo>
                  <a:lnTo>
                    <a:pt x="220948" y="54356"/>
                  </a:lnTo>
                  <a:lnTo>
                    <a:pt x="223107" y="37528"/>
                  </a:lnTo>
                  <a:lnTo>
                    <a:pt x="222160" y="36925"/>
                  </a:lnTo>
                  <a:lnTo>
                    <a:pt x="215542" y="35878"/>
                  </a:lnTo>
                  <a:lnTo>
                    <a:pt x="215132" y="36817"/>
                  </a:lnTo>
                  <a:lnTo>
                    <a:pt x="214420" y="48162"/>
                  </a:lnTo>
                  <a:lnTo>
                    <a:pt x="227618" y="87730"/>
                  </a:lnTo>
                  <a:lnTo>
                    <a:pt x="238640" y="116272"/>
                  </a:lnTo>
                  <a:lnTo>
                    <a:pt x="241000" y="127082"/>
                  </a:lnTo>
                  <a:lnTo>
                    <a:pt x="247906" y="138747"/>
                  </a:lnTo>
                  <a:lnTo>
                    <a:pt x="255245" y="148487"/>
                  </a:lnTo>
                  <a:lnTo>
                    <a:pt x="258472" y="158925"/>
                  </a:lnTo>
                  <a:lnTo>
                    <a:pt x="258634" y="158536"/>
                  </a:lnTo>
                  <a:lnTo>
                    <a:pt x="258948" y="139696"/>
                  </a:lnTo>
                  <a:lnTo>
                    <a:pt x="256310" y="133855"/>
                  </a:lnTo>
                  <a:lnTo>
                    <a:pt x="254217" y="130909"/>
                  </a:lnTo>
                  <a:lnTo>
                    <a:pt x="253814" y="126960"/>
                  </a:lnTo>
                  <a:lnTo>
                    <a:pt x="258702" y="83187"/>
                  </a:lnTo>
                  <a:lnTo>
                    <a:pt x="259902" y="60492"/>
                  </a:lnTo>
                  <a:lnTo>
                    <a:pt x="274188" y="32904"/>
                  </a:lnTo>
                  <a:lnTo>
                    <a:pt x="279950" y="25207"/>
                  </a:lnTo>
                  <a:lnTo>
                    <a:pt x="293511" y="15296"/>
                  </a:lnTo>
                  <a:lnTo>
                    <a:pt x="310098" y="10816"/>
                  </a:lnTo>
                  <a:lnTo>
                    <a:pt x="350069" y="4355"/>
                  </a:lnTo>
                  <a:lnTo>
                    <a:pt x="39290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44"/>
            <p:cNvSpPr/>
            <p:nvPr/>
          </p:nvSpPr>
          <p:spPr>
            <a:xfrm>
              <a:off x="5952491" y="2598691"/>
              <a:ext cx="271502" cy="151654"/>
            </a:xfrm>
            <a:custGeom>
              <a:avLst/>
              <a:gdLst/>
              <a:ahLst/>
              <a:cxnLst/>
              <a:rect l="0" t="0" r="0" b="0"/>
              <a:pathLst>
                <a:path w="271502" h="151654">
                  <a:moveTo>
                    <a:pt x="200063" y="44497"/>
                  </a:moveTo>
                  <a:lnTo>
                    <a:pt x="204803" y="39756"/>
                  </a:lnTo>
                  <a:lnTo>
                    <a:pt x="207131" y="34783"/>
                  </a:lnTo>
                  <a:lnTo>
                    <a:pt x="207752" y="32067"/>
                  </a:lnTo>
                  <a:lnTo>
                    <a:pt x="207173" y="30257"/>
                  </a:lnTo>
                  <a:lnTo>
                    <a:pt x="205795" y="29051"/>
                  </a:lnTo>
                  <a:lnTo>
                    <a:pt x="203885" y="28246"/>
                  </a:lnTo>
                  <a:lnTo>
                    <a:pt x="202611" y="26718"/>
                  </a:lnTo>
                  <a:lnTo>
                    <a:pt x="197920" y="17135"/>
                  </a:lnTo>
                  <a:lnTo>
                    <a:pt x="187733" y="5688"/>
                  </a:lnTo>
                  <a:lnTo>
                    <a:pt x="179369" y="2443"/>
                  </a:lnTo>
                  <a:lnTo>
                    <a:pt x="135626" y="0"/>
                  </a:lnTo>
                  <a:lnTo>
                    <a:pt x="92653" y="9582"/>
                  </a:lnTo>
                  <a:lnTo>
                    <a:pt x="61879" y="20843"/>
                  </a:lnTo>
                  <a:lnTo>
                    <a:pt x="19585" y="55768"/>
                  </a:lnTo>
                  <a:lnTo>
                    <a:pt x="1169" y="73787"/>
                  </a:lnTo>
                  <a:lnTo>
                    <a:pt x="0" y="76922"/>
                  </a:lnTo>
                  <a:lnTo>
                    <a:pt x="211" y="80004"/>
                  </a:lnTo>
                  <a:lnTo>
                    <a:pt x="3092" y="86075"/>
                  </a:lnTo>
                  <a:lnTo>
                    <a:pt x="15841" y="101039"/>
                  </a:lnTo>
                  <a:lnTo>
                    <a:pt x="24260" y="104353"/>
                  </a:lnTo>
                  <a:lnTo>
                    <a:pt x="29283" y="105237"/>
                  </a:lnTo>
                  <a:lnTo>
                    <a:pt x="67147" y="97058"/>
                  </a:lnTo>
                  <a:lnTo>
                    <a:pt x="110902" y="83058"/>
                  </a:lnTo>
                  <a:lnTo>
                    <a:pt x="136603" y="73230"/>
                  </a:lnTo>
                  <a:lnTo>
                    <a:pt x="174914" y="47305"/>
                  </a:lnTo>
                  <a:lnTo>
                    <a:pt x="186879" y="33643"/>
                  </a:lnTo>
                  <a:lnTo>
                    <a:pt x="208455" y="18156"/>
                  </a:lnTo>
                  <a:lnTo>
                    <a:pt x="208946" y="25435"/>
                  </a:lnTo>
                  <a:lnTo>
                    <a:pt x="201301" y="46649"/>
                  </a:lnTo>
                  <a:lnTo>
                    <a:pt x="200430" y="65639"/>
                  </a:lnTo>
                  <a:lnTo>
                    <a:pt x="202872" y="76383"/>
                  </a:lnTo>
                  <a:lnTo>
                    <a:pt x="223986" y="118117"/>
                  </a:lnTo>
                  <a:lnTo>
                    <a:pt x="247692" y="145553"/>
                  </a:lnTo>
                  <a:lnTo>
                    <a:pt x="253643" y="148941"/>
                  </a:lnTo>
                  <a:lnTo>
                    <a:pt x="271501" y="1516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45"/>
            <p:cNvSpPr/>
            <p:nvPr/>
          </p:nvSpPr>
          <p:spPr>
            <a:xfrm>
              <a:off x="6322218" y="2419945"/>
              <a:ext cx="26790" cy="321470"/>
            </a:xfrm>
            <a:custGeom>
              <a:avLst/>
              <a:gdLst/>
              <a:ahLst/>
              <a:cxnLst/>
              <a:rect l="0" t="0" r="0" b="0"/>
              <a:pathLst>
                <a:path w="26790" h="321470">
                  <a:moveTo>
                    <a:pt x="0" y="0"/>
                  </a:moveTo>
                  <a:lnTo>
                    <a:pt x="993" y="17216"/>
                  </a:lnTo>
                  <a:lnTo>
                    <a:pt x="8102" y="57099"/>
                  </a:lnTo>
                  <a:lnTo>
                    <a:pt x="8821" y="98690"/>
                  </a:lnTo>
                  <a:lnTo>
                    <a:pt x="8908" y="140174"/>
                  </a:lnTo>
                  <a:lnTo>
                    <a:pt x="8926" y="180706"/>
                  </a:lnTo>
                  <a:lnTo>
                    <a:pt x="13670" y="221895"/>
                  </a:lnTo>
                  <a:lnTo>
                    <a:pt x="19953" y="260646"/>
                  </a:lnTo>
                  <a:lnTo>
                    <a:pt x="26189" y="302973"/>
                  </a:lnTo>
                  <a:lnTo>
                    <a:pt x="26789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46"/>
            <p:cNvSpPr/>
            <p:nvPr/>
          </p:nvSpPr>
          <p:spPr>
            <a:xfrm>
              <a:off x="6215062" y="2546321"/>
              <a:ext cx="374627" cy="195094"/>
            </a:xfrm>
            <a:custGeom>
              <a:avLst/>
              <a:gdLst/>
              <a:ahLst/>
              <a:cxnLst/>
              <a:rect l="0" t="0" r="0" b="0"/>
              <a:pathLst>
                <a:path w="374627" h="195094">
                  <a:moveTo>
                    <a:pt x="0" y="52218"/>
                  </a:moveTo>
                  <a:lnTo>
                    <a:pt x="0" y="44530"/>
                  </a:lnTo>
                  <a:lnTo>
                    <a:pt x="38830" y="40691"/>
                  </a:lnTo>
                  <a:lnTo>
                    <a:pt x="81532" y="35610"/>
                  </a:lnTo>
                  <a:lnTo>
                    <a:pt x="118525" y="29989"/>
                  </a:lnTo>
                  <a:lnTo>
                    <a:pt x="159363" y="26780"/>
                  </a:lnTo>
                  <a:lnTo>
                    <a:pt x="202882" y="21089"/>
                  </a:lnTo>
                  <a:lnTo>
                    <a:pt x="242455" y="17859"/>
                  </a:lnTo>
                  <a:lnTo>
                    <a:pt x="279317" y="12162"/>
                  </a:lnTo>
                  <a:lnTo>
                    <a:pt x="322483" y="5528"/>
                  </a:lnTo>
                  <a:lnTo>
                    <a:pt x="347907" y="0"/>
                  </a:lnTo>
                  <a:lnTo>
                    <a:pt x="355708" y="1890"/>
                  </a:lnTo>
                  <a:lnTo>
                    <a:pt x="365739" y="7814"/>
                  </a:lnTo>
                  <a:lnTo>
                    <a:pt x="370248" y="11978"/>
                  </a:lnTo>
                  <a:lnTo>
                    <a:pt x="372914" y="17136"/>
                  </a:lnTo>
                  <a:lnTo>
                    <a:pt x="374626" y="28531"/>
                  </a:lnTo>
                  <a:lnTo>
                    <a:pt x="364006" y="70314"/>
                  </a:lnTo>
                  <a:lnTo>
                    <a:pt x="359209" y="88007"/>
                  </a:lnTo>
                  <a:lnTo>
                    <a:pt x="357306" y="129613"/>
                  </a:lnTo>
                  <a:lnTo>
                    <a:pt x="357189" y="173909"/>
                  </a:lnTo>
                  <a:lnTo>
                    <a:pt x="357188" y="180055"/>
                  </a:lnTo>
                  <a:lnTo>
                    <a:pt x="359834" y="186094"/>
                  </a:lnTo>
                  <a:lnTo>
                    <a:pt x="366117" y="1950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47"/>
            <p:cNvSpPr/>
            <p:nvPr/>
          </p:nvSpPr>
          <p:spPr>
            <a:xfrm>
              <a:off x="6661947" y="2555703"/>
              <a:ext cx="257502" cy="185410"/>
            </a:xfrm>
            <a:custGeom>
              <a:avLst/>
              <a:gdLst/>
              <a:ahLst/>
              <a:cxnLst/>
              <a:rect l="0" t="0" r="0" b="0"/>
              <a:pathLst>
                <a:path w="257502" h="185410">
                  <a:moveTo>
                    <a:pt x="17458" y="24977"/>
                  </a:moveTo>
                  <a:lnTo>
                    <a:pt x="17458" y="29717"/>
                  </a:lnTo>
                  <a:lnTo>
                    <a:pt x="16467" y="31114"/>
                  </a:lnTo>
                  <a:lnTo>
                    <a:pt x="14813" y="32044"/>
                  </a:lnTo>
                  <a:lnTo>
                    <a:pt x="12718" y="32665"/>
                  </a:lnTo>
                  <a:lnTo>
                    <a:pt x="11321" y="34071"/>
                  </a:lnTo>
                  <a:lnTo>
                    <a:pt x="2638" y="56194"/>
                  </a:lnTo>
                  <a:lnTo>
                    <a:pt x="0" y="84699"/>
                  </a:lnTo>
                  <a:lnTo>
                    <a:pt x="6808" y="114495"/>
                  </a:lnTo>
                  <a:lnTo>
                    <a:pt x="15846" y="134293"/>
                  </a:lnTo>
                  <a:lnTo>
                    <a:pt x="41843" y="164768"/>
                  </a:lnTo>
                  <a:lnTo>
                    <a:pt x="64041" y="177962"/>
                  </a:lnTo>
                  <a:lnTo>
                    <a:pt x="84729" y="183415"/>
                  </a:lnTo>
                  <a:lnTo>
                    <a:pt x="125243" y="185409"/>
                  </a:lnTo>
                  <a:lnTo>
                    <a:pt x="151590" y="182976"/>
                  </a:lnTo>
                  <a:lnTo>
                    <a:pt x="178249" y="173325"/>
                  </a:lnTo>
                  <a:lnTo>
                    <a:pt x="195085" y="162347"/>
                  </a:lnTo>
                  <a:lnTo>
                    <a:pt x="228275" y="122478"/>
                  </a:lnTo>
                  <a:lnTo>
                    <a:pt x="250520" y="93478"/>
                  </a:lnTo>
                  <a:lnTo>
                    <a:pt x="256973" y="62761"/>
                  </a:lnTo>
                  <a:lnTo>
                    <a:pt x="257501" y="56120"/>
                  </a:lnTo>
                  <a:lnTo>
                    <a:pt x="252798" y="43448"/>
                  </a:lnTo>
                  <a:lnTo>
                    <a:pt x="244093" y="32194"/>
                  </a:lnTo>
                  <a:lnTo>
                    <a:pt x="227044" y="20280"/>
                  </a:lnTo>
                  <a:lnTo>
                    <a:pt x="186500" y="4306"/>
                  </a:lnTo>
                  <a:lnTo>
                    <a:pt x="155409" y="0"/>
                  </a:lnTo>
                  <a:lnTo>
                    <a:pt x="116476" y="5675"/>
                  </a:lnTo>
                  <a:lnTo>
                    <a:pt x="75882" y="19226"/>
                  </a:lnTo>
                  <a:lnTo>
                    <a:pt x="35510" y="36901"/>
                  </a:lnTo>
                  <a:lnTo>
                    <a:pt x="24351" y="50558"/>
                  </a:lnTo>
                  <a:lnTo>
                    <a:pt x="23046" y="54929"/>
                  </a:lnTo>
                  <a:lnTo>
                    <a:pt x="23168" y="58836"/>
                  </a:lnTo>
                  <a:lnTo>
                    <a:pt x="25949" y="65822"/>
                  </a:lnTo>
                  <a:lnTo>
                    <a:pt x="35318" y="785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48"/>
            <p:cNvSpPr/>
            <p:nvPr/>
          </p:nvSpPr>
          <p:spPr>
            <a:xfrm>
              <a:off x="7000874" y="2528230"/>
              <a:ext cx="310982" cy="231044"/>
            </a:xfrm>
            <a:custGeom>
              <a:avLst/>
              <a:gdLst/>
              <a:ahLst/>
              <a:cxnLst/>
              <a:rect l="0" t="0" r="0" b="0"/>
              <a:pathLst>
                <a:path w="310982" h="231044">
                  <a:moveTo>
                    <a:pt x="0" y="34590"/>
                  </a:moveTo>
                  <a:lnTo>
                    <a:pt x="0" y="39331"/>
                  </a:lnTo>
                  <a:lnTo>
                    <a:pt x="2647" y="44304"/>
                  </a:lnTo>
                  <a:lnTo>
                    <a:pt x="4741" y="47019"/>
                  </a:lnTo>
                  <a:lnTo>
                    <a:pt x="7070" y="55328"/>
                  </a:lnTo>
                  <a:lnTo>
                    <a:pt x="11413" y="95489"/>
                  </a:lnTo>
                  <a:lnTo>
                    <a:pt x="15949" y="117126"/>
                  </a:lnTo>
                  <a:lnTo>
                    <a:pt x="20339" y="159012"/>
                  </a:lnTo>
                  <a:lnTo>
                    <a:pt x="24878" y="177289"/>
                  </a:lnTo>
                  <a:lnTo>
                    <a:pt x="26757" y="211262"/>
                  </a:lnTo>
                  <a:lnTo>
                    <a:pt x="25798" y="189216"/>
                  </a:lnTo>
                  <a:lnTo>
                    <a:pt x="19101" y="149872"/>
                  </a:lnTo>
                  <a:lnTo>
                    <a:pt x="18105" y="108662"/>
                  </a:lnTo>
                  <a:lnTo>
                    <a:pt x="17908" y="70829"/>
                  </a:lnTo>
                  <a:lnTo>
                    <a:pt x="18860" y="32858"/>
                  </a:lnTo>
                  <a:lnTo>
                    <a:pt x="24991" y="15115"/>
                  </a:lnTo>
                  <a:lnTo>
                    <a:pt x="30291" y="6752"/>
                  </a:lnTo>
                  <a:lnTo>
                    <a:pt x="35953" y="2374"/>
                  </a:lnTo>
                  <a:lnTo>
                    <a:pt x="42768" y="428"/>
                  </a:lnTo>
                  <a:lnTo>
                    <a:pt x="82893" y="0"/>
                  </a:lnTo>
                  <a:lnTo>
                    <a:pt x="123458" y="8612"/>
                  </a:lnTo>
                  <a:lnTo>
                    <a:pt x="165168" y="24608"/>
                  </a:lnTo>
                  <a:lnTo>
                    <a:pt x="205487" y="46877"/>
                  </a:lnTo>
                  <a:lnTo>
                    <a:pt x="237055" y="65461"/>
                  </a:lnTo>
                  <a:lnTo>
                    <a:pt x="279181" y="108186"/>
                  </a:lnTo>
                  <a:lnTo>
                    <a:pt x="295490" y="126621"/>
                  </a:lnTo>
                  <a:lnTo>
                    <a:pt x="309034" y="162561"/>
                  </a:lnTo>
                  <a:lnTo>
                    <a:pt x="310981" y="174479"/>
                  </a:lnTo>
                  <a:lnTo>
                    <a:pt x="309202" y="183745"/>
                  </a:lnTo>
                  <a:lnTo>
                    <a:pt x="306095" y="192162"/>
                  </a:lnTo>
                  <a:lnTo>
                    <a:pt x="304715" y="202518"/>
                  </a:lnTo>
                  <a:lnTo>
                    <a:pt x="298809" y="213735"/>
                  </a:lnTo>
                  <a:lnTo>
                    <a:pt x="285750" y="2310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44"/>
          <p:cNvGrpSpPr/>
          <p:nvPr/>
        </p:nvGrpSpPr>
        <p:grpSpPr>
          <a:xfrm>
            <a:off x="1225700" y="2928937"/>
            <a:ext cx="4614316" cy="383978"/>
            <a:chOff x="1225700" y="2928937"/>
            <a:chExt cx="4614316" cy="383978"/>
          </a:xfrm>
        </p:grpSpPr>
        <p:sp>
          <p:nvSpPr>
            <p:cNvPr id="30" name="SMARTInkShape-149"/>
            <p:cNvSpPr/>
            <p:nvPr/>
          </p:nvSpPr>
          <p:spPr>
            <a:xfrm>
              <a:off x="1225700" y="2939310"/>
              <a:ext cx="331790" cy="194842"/>
            </a:xfrm>
            <a:custGeom>
              <a:avLst/>
              <a:gdLst/>
              <a:ahLst/>
              <a:cxnLst/>
              <a:rect l="0" t="0" r="0" b="0"/>
              <a:pathLst>
                <a:path w="331790" h="194842">
                  <a:moveTo>
                    <a:pt x="78034" y="34276"/>
                  </a:moveTo>
                  <a:lnTo>
                    <a:pt x="78034" y="54393"/>
                  </a:lnTo>
                  <a:lnTo>
                    <a:pt x="98152" y="93025"/>
                  </a:lnTo>
                  <a:lnTo>
                    <a:pt x="116304" y="123470"/>
                  </a:lnTo>
                  <a:lnTo>
                    <a:pt x="143145" y="165238"/>
                  </a:lnTo>
                  <a:lnTo>
                    <a:pt x="155707" y="185295"/>
                  </a:lnTo>
                  <a:lnTo>
                    <a:pt x="156605" y="188534"/>
                  </a:lnTo>
                  <a:lnTo>
                    <a:pt x="158196" y="190693"/>
                  </a:lnTo>
                  <a:lnTo>
                    <a:pt x="160249" y="192132"/>
                  </a:lnTo>
                  <a:lnTo>
                    <a:pt x="166916" y="194841"/>
                  </a:lnTo>
                  <a:lnTo>
                    <a:pt x="172061" y="156846"/>
                  </a:lnTo>
                  <a:lnTo>
                    <a:pt x="175708" y="114321"/>
                  </a:lnTo>
                  <a:lnTo>
                    <a:pt x="177180" y="77081"/>
                  </a:lnTo>
                  <a:lnTo>
                    <a:pt x="194348" y="34342"/>
                  </a:lnTo>
                  <a:lnTo>
                    <a:pt x="200472" y="19082"/>
                  </a:lnTo>
                  <a:lnTo>
                    <a:pt x="201331" y="15217"/>
                  </a:lnTo>
                  <a:lnTo>
                    <a:pt x="202896" y="12640"/>
                  </a:lnTo>
                  <a:lnTo>
                    <a:pt x="204932" y="10922"/>
                  </a:lnTo>
                  <a:lnTo>
                    <a:pt x="207281" y="9777"/>
                  </a:lnTo>
                  <a:lnTo>
                    <a:pt x="208847" y="8022"/>
                  </a:lnTo>
                  <a:lnTo>
                    <a:pt x="211567" y="0"/>
                  </a:lnTo>
                  <a:lnTo>
                    <a:pt x="211796" y="1844"/>
                  </a:lnTo>
                  <a:lnTo>
                    <a:pt x="211943" y="6372"/>
                  </a:lnTo>
                  <a:lnTo>
                    <a:pt x="199548" y="19817"/>
                  </a:lnTo>
                  <a:lnTo>
                    <a:pt x="161991" y="41246"/>
                  </a:lnTo>
                  <a:lnTo>
                    <a:pt x="123686" y="59208"/>
                  </a:lnTo>
                  <a:lnTo>
                    <a:pt x="87163" y="72604"/>
                  </a:lnTo>
                  <a:lnTo>
                    <a:pt x="44988" y="85160"/>
                  </a:lnTo>
                  <a:lnTo>
                    <a:pt x="25248" y="89701"/>
                  </a:lnTo>
                  <a:lnTo>
                    <a:pt x="0" y="96369"/>
                  </a:lnTo>
                  <a:lnTo>
                    <a:pt x="215" y="96507"/>
                  </a:lnTo>
                  <a:lnTo>
                    <a:pt x="3099" y="96661"/>
                  </a:lnTo>
                  <a:lnTo>
                    <a:pt x="7688" y="99374"/>
                  </a:lnTo>
                  <a:lnTo>
                    <a:pt x="10301" y="101488"/>
                  </a:lnTo>
                  <a:lnTo>
                    <a:pt x="18496" y="103835"/>
                  </a:lnTo>
                  <a:lnTo>
                    <a:pt x="56797" y="105549"/>
                  </a:lnTo>
                  <a:lnTo>
                    <a:pt x="99967" y="110421"/>
                  </a:lnTo>
                  <a:lnTo>
                    <a:pt x="134914" y="113392"/>
                  </a:lnTo>
                  <a:lnTo>
                    <a:pt x="175145" y="119013"/>
                  </a:lnTo>
                  <a:lnTo>
                    <a:pt x="218484" y="122222"/>
                  </a:lnTo>
                  <a:lnTo>
                    <a:pt x="258004" y="123172"/>
                  </a:lnTo>
                  <a:lnTo>
                    <a:pt x="297800" y="129630"/>
                  </a:lnTo>
                  <a:lnTo>
                    <a:pt x="331789" y="132428"/>
                  </a:lnTo>
                  <a:lnTo>
                    <a:pt x="330382" y="132469"/>
                  </a:lnTo>
                  <a:lnTo>
                    <a:pt x="324012" y="127752"/>
                  </a:lnTo>
                  <a:lnTo>
                    <a:pt x="296069" y="102449"/>
                  </a:lnTo>
                  <a:lnTo>
                    <a:pt x="255942" y="80491"/>
                  </a:lnTo>
                  <a:lnTo>
                    <a:pt x="211889" y="54595"/>
                  </a:lnTo>
                  <a:lnTo>
                    <a:pt x="168311" y="31439"/>
                  </a:lnTo>
                  <a:lnTo>
                    <a:pt x="125560" y="10315"/>
                  </a:lnTo>
                  <a:lnTo>
                    <a:pt x="104823" y="74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50"/>
            <p:cNvSpPr/>
            <p:nvPr/>
          </p:nvSpPr>
          <p:spPr>
            <a:xfrm>
              <a:off x="1950861" y="3089672"/>
              <a:ext cx="13671" cy="133946"/>
            </a:xfrm>
            <a:custGeom>
              <a:avLst/>
              <a:gdLst/>
              <a:ahLst/>
              <a:cxnLst/>
              <a:rect l="0" t="0" r="0" b="0"/>
              <a:pathLst>
                <a:path w="13671" h="133946">
                  <a:moveTo>
                    <a:pt x="4740" y="0"/>
                  </a:moveTo>
                  <a:lnTo>
                    <a:pt x="0" y="9480"/>
                  </a:lnTo>
                  <a:lnTo>
                    <a:pt x="319" y="19427"/>
                  </a:lnTo>
                  <a:lnTo>
                    <a:pt x="4158" y="48823"/>
                  </a:lnTo>
                  <a:lnTo>
                    <a:pt x="5682" y="91464"/>
                  </a:lnTo>
                  <a:lnTo>
                    <a:pt x="13670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51"/>
            <p:cNvSpPr/>
            <p:nvPr/>
          </p:nvSpPr>
          <p:spPr>
            <a:xfrm>
              <a:off x="2080617" y="2928937"/>
              <a:ext cx="17860" cy="294681"/>
            </a:xfrm>
            <a:custGeom>
              <a:avLst/>
              <a:gdLst/>
              <a:ahLst/>
              <a:cxnLst/>
              <a:rect l="0" t="0" r="0" b="0"/>
              <a:pathLst>
                <a:path w="17860" h="294681">
                  <a:moveTo>
                    <a:pt x="0" y="0"/>
                  </a:moveTo>
                  <a:lnTo>
                    <a:pt x="0" y="41132"/>
                  </a:lnTo>
                  <a:lnTo>
                    <a:pt x="0" y="79379"/>
                  </a:lnTo>
                  <a:lnTo>
                    <a:pt x="0" y="120631"/>
                  </a:lnTo>
                  <a:lnTo>
                    <a:pt x="992" y="160861"/>
                  </a:lnTo>
                  <a:lnTo>
                    <a:pt x="7068" y="203350"/>
                  </a:lnTo>
                  <a:lnTo>
                    <a:pt x="8684" y="242635"/>
                  </a:lnTo>
                  <a:lnTo>
                    <a:pt x="11527" y="270252"/>
                  </a:lnTo>
                  <a:lnTo>
                    <a:pt x="17859" y="2946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52"/>
            <p:cNvSpPr/>
            <p:nvPr/>
          </p:nvSpPr>
          <p:spPr>
            <a:xfrm>
              <a:off x="1986175" y="3089672"/>
              <a:ext cx="148021" cy="8930"/>
            </a:xfrm>
            <a:custGeom>
              <a:avLst/>
              <a:gdLst/>
              <a:ahLst/>
              <a:cxnLst/>
              <a:rect l="0" t="0" r="0" b="0"/>
              <a:pathLst>
                <a:path w="148021" h="8930">
                  <a:moveTo>
                    <a:pt x="5145" y="8929"/>
                  </a:moveTo>
                  <a:lnTo>
                    <a:pt x="0" y="8929"/>
                  </a:lnTo>
                  <a:lnTo>
                    <a:pt x="37419" y="7937"/>
                  </a:lnTo>
                  <a:lnTo>
                    <a:pt x="78254" y="1861"/>
                  </a:lnTo>
                  <a:lnTo>
                    <a:pt x="122076" y="245"/>
                  </a:lnTo>
                  <a:lnTo>
                    <a:pt x="14802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53"/>
            <p:cNvSpPr/>
            <p:nvPr/>
          </p:nvSpPr>
          <p:spPr>
            <a:xfrm>
              <a:off x="2259211" y="2928937"/>
              <a:ext cx="8930" cy="44650"/>
            </a:xfrm>
            <a:custGeom>
              <a:avLst/>
              <a:gdLst/>
              <a:ahLst/>
              <a:cxnLst/>
              <a:rect l="0" t="0" r="0" b="0"/>
              <a:pathLst>
                <a:path w="8930" h="44650">
                  <a:moveTo>
                    <a:pt x="0" y="0"/>
                  </a:moveTo>
                  <a:lnTo>
                    <a:pt x="0" y="17170"/>
                  </a:lnTo>
                  <a:lnTo>
                    <a:pt x="2646" y="25160"/>
                  </a:lnTo>
                  <a:lnTo>
                    <a:pt x="6137" y="32018"/>
                  </a:lnTo>
                  <a:lnTo>
                    <a:pt x="8929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54"/>
            <p:cNvSpPr/>
            <p:nvPr/>
          </p:nvSpPr>
          <p:spPr>
            <a:xfrm>
              <a:off x="2403921" y="3027199"/>
              <a:ext cx="207132" cy="213012"/>
            </a:xfrm>
            <a:custGeom>
              <a:avLst/>
              <a:gdLst/>
              <a:ahLst/>
              <a:cxnLst/>
              <a:rect l="0" t="0" r="0" b="0"/>
              <a:pathLst>
                <a:path w="207132" h="213012">
                  <a:moveTo>
                    <a:pt x="132110" y="17824"/>
                  </a:moveTo>
                  <a:lnTo>
                    <a:pt x="119681" y="17824"/>
                  </a:lnTo>
                  <a:lnTo>
                    <a:pt x="117871" y="16832"/>
                  </a:lnTo>
                  <a:lnTo>
                    <a:pt x="116664" y="15178"/>
                  </a:lnTo>
                  <a:lnTo>
                    <a:pt x="115860" y="13084"/>
                  </a:lnTo>
                  <a:lnTo>
                    <a:pt x="113339" y="11687"/>
                  </a:lnTo>
                  <a:lnTo>
                    <a:pt x="101303" y="8730"/>
                  </a:lnTo>
                  <a:lnTo>
                    <a:pt x="89027" y="3003"/>
                  </a:lnTo>
                  <a:lnTo>
                    <a:pt x="47588" y="143"/>
                  </a:lnTo>
                  <a:lnTo>
                    <a:pt x="24685" y="0"/>
                  </a:lnTo>
                  <a:lnTo>
                    <a:pt x="17227" y="2626"/>
                  </a:lnTo>
                  <a:lnTo>
                    <a:pt x="4356" y="12397"/>
                  </a:lnTo>
                  <a:lnTo>
                    <a:pt x="917" y="18058"/>
                  </a:lnTo>
                  <a:lnTo>
                    <a:pt x="0" y="20957"/>
                  </a:lnTo>
                  <a:lnTo>
                    <a:pt x="380" y="23881"/>
                  </a:lnTo>
                  <a:lnTo>
                    <a:pt x="3449" y="29777"/>
                  </a:lnTo>
                  <a:lnTo>
                    <a:pt x="20632" y="47783"/>
                  </a:lnTo>
                  <a:lnTo>
                    <a:pt x="61992" y="74318"/>
                  </a:lnTo>
                  <a:lnTo>
                    <a:pt x="99298" y="91308"/>
                  </a:lnTo>
                  <a:lnTo>
                    <a:pt x="139850" y="108738"/>
                  </a:lnTo>
                  <a:lnTo>
                    <a:pt x="169395" y="128864"/>
                  </a:lnTo>
                  <a:lnTo>
                    <a:pt x="205947" y="163188"/>
                  </a:lnTo>
                  <a:lnTo>
                    <a:pt x="207131" y="167320"/>
                  </a:lnTo>
                  <a:lnTo>
                    <a:pt x="205802" y="177202"/>
                  </a:lnTo>
                  <a:lnTo>
                    <a:pt x="204058" y="180631"/>
                  </a:lnTo>
                  <a:lnTo>
                    <a:pt x="201904" y="182916"/>
                  </a:lnTo>
                  <a:lnTo>
                    <a:pt x="165446" y="199650"/>
                  </a:lnTo>
                  <a:lnTo>
                    <a:pt x="122867" y="207243"/>
                  </a:lnTo>
                  <a:lnTo>
                    <a:pt x="82659" y="212888"/>
                  </a:lnTo>
                  <a:lnTo>
                    <a:pt x="50758" y="213011"/>
                  </a:lnTo>
                  <a:lnTo>
                    <a:pt x="24954" y="2053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55"/>
            <p:cNvSpPr/>
            <p:nvPr/>
          </p:nvSpPr>
          <p:spPr>
            <a:xfrm>
              <a:off x="2884289" y="2973586"/>
              <a:ext cx="35720" cy="267891"/>
            </a:xfrm>
            <a:custGeom>
              <a:avLst/>
              <a:gdLst/>
              <a:ahLst/>
              <a:cxnLst/>
              <a:rect l="0" t="0" r="0" b="0"/>
              <a:pathLst>
                <a:path w="35720" h="267891">
                  <a:moveTo>
                    <a:pt x="0" y="0"/>
                  </a:moveTo>
                  <a:lnTo>
                    <a:pt x="4740" y="4740"/>
                  </a:lnTo>
                  <a:lnTo>
                    <a:pt x="15813" y="49233"/>
                  </a:lnTo>
                  <a:lnTo>
                    <a:pt x="24327" y="88144"/>
                  </a:lnTo>
                  <a:lnTo>
                    <a:pt x="26303" y="124788"/>
                  </a:lnTo>
                  <a:lnTo>
                    <a:pt x="32830" y="160690"/>
                  </a:lnTo>
                  <a:lnTo>
                    <a:pt x="35148" y="196444"/>
                  </a:lnTo>
                  <a:lnTo>
                    <a:pt x="35669" y="237671"/>
                  </a:lnTo>
                  <a:lnTo>
                    <a:pt x="35719" y="267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56"/>
            <p:cNvSpPr/>
            <p:nvPr/>
          </p:nvSpPr>
          <p:spPr>
            <a:xfrm>
              <a:off x="2780918" y="2983006"/>
              <a:ext cx="487348" cy="248980"/>
            </a:xfrm>
            <a:custGeom>
              <a:avLst/>
              <a:gdLst/>
              <a:ahLst/>
              <a:cxnLst/>
              <a:rect l="0" t="0" r="0" b="0"/>
              <a:pathLst>
                <a:path w="487348" h="248980">
                  <a:moveTo>
                    <a:pt x="5145" y="79877"/>
                  </a:moveTo>
                  <a:lnTo>
                    <a:pt x="404" y="79877"/>
                  </a:lnTo>
                  <a:lnTo>
                    <a:pt x="0" y="78884"/>
                  </a:lnTo>
                  <a:lnTo>
                    <a:pt x="2197" y="75136"/>
                  </a:lnTo>
                  <a:lnTo>
                    <a:pt x="4171" y="73740"/>
                  </a:lnTo>
                  <a:lnTo>
                    <a:pt x="9012" y="72188"/>
                  </a:lnTo>
                  <a:lnTo>
                    <a:pt x="51369" y="71020"/>
                  </a:lnTo>
                  <a:lnTo>
                    <a:pt x="88469" y="70961"/>
                  </a:lnTo>
                  <a:lnTo>
                    <a:pt x="128980" y="66210"/>
                  </a:lnTo>
                  <a:lnTo>
                    <a:pt x="170790" y="56708"/>
                  </a:lnTo>
                  <a:lnTo>
                    <a:pt x="194565" y="52176"/>
                  </a:lnTo>
                  <a:lnTo>
                    <a:pt x="238505" y="26681"/>
                  </a:lnTo>
                  <a:lnTo>
                    <a:pt x="252882" y="20128"/>
                  </a:lnTo>
                  <a:lnTo>
                    <a:pt x="260110" y="17603"/>
                  </a:lnTo>
                  <a:lnTo>
                    <a:pt x="266629" y="13173"/>
                  </a:lnTo>
                  <a:lnTo>
                    <a:pt x="270188" y="7897"/>
                  </a:lnTo>
                  <a:lnTo>
                    <a:pt x="272868" y="0"/>
                  </a:lnTo>
                  <a:lnTo>
                    <a:pt x="273034" y="40406"/>
                  </a:lnTo>
                  <a:lnTo>
                    <a:pt x="273035" y="83124"/>
                  </a:lnTo>
                  <a:lnTo>
                    <a:pt x="273035" y="127603"/>
                  </a:lnTo>
                  <a:lnTo>
                    <a:pt x="274027" y="151234"/>
                  </a:lnTo>
                  <a:lnTo>
                    <a:pt x="281137" y="194886"/>
                  </a:lnTo>
                  <a:lnTo>
                    <a:pt x="280727" y="209755"/>
                  </a:lnTo>
                  <a:lnTo>
                    <a:pt x="273572" y="239938"/>
                  </a:lnTo>
                  <a:lnTo>
                    <a:pt x="273141" y="247644"/>
                  </a:lnTo>
                  <a:lnTo>
                    <a:pt x="274098" y="248276"/>
                  </a:lnTo>
                  <a:lnTo>
                    <a:pt x="277807" y="248979"/>
                  </a:lnTo>
                  <a:lnTo>
                    <a:pt x="279193" y="248174"/>
                  </a:lnTo>
                  <a:lnTo>
                    <a:pt x="280117" y="246645"/>
                  </a:lnTo>
                  <a:lnTo>
                    <a:pt x="281600" y="241803"/>
                  </a:lnTo>
                  <a:lnTo>
                    <a:pt x="282885" y="227580"/>
                  </a:lnTo>
                  <a:lnTo>
                    <a:pt x="306871" y="183756"/>
                  </a:lnTo>
                  <a:lnTo>
                    <a:pt x="348382" y="139565"/>
                  </a:lnTo>
                  <a:lnTo>
                    <a:pt x="365585" y="129422"/>
                  </a:lnTo>
                  <a:lnTo>
                    <a:pt x="395111" y="125170"/>
                  </a:lnTo>
                  <a:lnTo>
                    <a:pt x="426056" y="124582"/>
                  </a:lnTo>
                  <a:lnTo>
                    <a:pt x="440965" y="129283"/>
                  </a:lnTo>
                  <a:lnTo>
                    <a:pt x="453209" y="136959"/>
                  </a:lnTo>
                  <a:lnTo>
                    <a:pt x="457292" y="142619"/>
                  </a:lnTo>
                  <a:lnTo>
                    <a:pt x="474670" y="181437"/>
                  </a:lnTo>
                  <a:lnTo>
                    <a:pt x="478300" y="198053"/>
                  </a:lnTo>
                  <a:lnTo>
                    <a:pt x="484225" y="210693"/>
                  </a:lnTo>
                  <a:lnTo>
                    <a:pt x="487347" y="2406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57"/>
            <p:cNvSpPr/>
            <p:nvPr/>
          </p:nvSpPr>
          <p:spPr>
            <a:xfrm>
              <a:off x="3375421" y="3111664"/>
              <a:ext cx="267892" cy="156172"/>
            </a:xfrm>
            <a:custGeom>
              <a:avLst/>
              <a:gdLst/>
              <a:ahLst/>
              <a:cxnLst/>
              <a:rect l="0" t="0" r="0" b="0"/>
              <a:pathLst>
                <a:path w="267892" h="156172">
                  <a:moveTo>
                    <a:pt x="0" y="85164"/>
                  </a:moveTo>
                  <a:lnTo>
                    <a:pt x="14259" y="84172"/>
                  </a:lnTo>
                  <a:lnTo>
                    <a:pt x="38830" y="78096"/>
                  </a:lnTo>
                  <a:lnTo>
                    <a:pt x="81770" y="75487"/>
                  </a:lnTo>
                  <a:lnTo>
                    <a:pt x="120589" y="66569"/>
                  </a:lnTo>
                  <a:lnTo>
                    <a:pt x="164768" y="49380"/>
                  </a:lnTo>
                  <a:lnTo>
                    <a:pt x="189047" y="34554"/>
                  </a:lnTo>
                  <a:lnTo>
                    <a:pt x="193162" y="28605"/>
                  </a:lnTo>
                  <a:lnTo>
                    <a:pt x="195478" y="19678"/>
                  </a:lnTo>
                  <a:lnTo>
                    <a:pt x="196165" y="10749"/>
                  </a:lnTo>
                  <a:lnTo>
                    <a:pt x="195269" y="8765"/>
                  </a:lnTo>
                  <a:lnTo>
                    <a:pt x="193679" y="7443"/>
                  </a:lnTo>
                  <a:lnTo>
                    <a:pt x="189267" y="4981"/>
                  </a:lnTo>
                  <a:lnTo>
                    <a:pt x="183999" y="579"/>
                  </a:lnTo>
                  <a:lnTo>
                    <a:pt x="181206" y="0"/>
                  </a:lnTo>
                  <a:lnTo>
                    <a:pt x="178351" y="607"/>
                  </a:lnTo>
                  <a:lnTo>
                    <a:pt x="171541" y="2935"/>
                  </a:lnTo>
                  <a:lnTo>
                    <a:pt x="133404" y="11762"/>
                  </a:lnTo>
                  <a:lnTo>
                    <a:pt x="95464" y="29690"/>
                  </a:lnTo>
                  <a:lnTo>
                    <a:pt x="78447" y="44695"/>
                  </a:lnTo>
                  <a:lnTo>
                    <a:pt x="53815" y="85234"/>
                  </a:lnTo>
                  <a:lnTo>
                    <a:pt x="50759" y="91164"/>
                  </a:lnTo>
                  <a:lnTo>
                    <a:pt x="50011" y="103044"/>
                  </a:lnTo>
                  <a:lnTo>
                    <a:pt x="52986" y="113946"/>
                  </a:lnTo>
                  <a:lnTo>
                    <a:pt x="61230" y="126655"/>
                  </a:lnTo>
                  <a:lnTo>
                    <a:pt x="81291" y="145579"/>
                  </a:lnTo>
                  <a:lnTo>
                    <a:pt x="86937" y="149253"/>
                  </a:lnTo>
                  <a:lnTo>
                    <a:pt x="113843" y="154424"/>
                  </a:lnTo>
                  <a:lnTo>
                    <a:pt x="158491" y="156171"/>
                  </a:lnTo>
                  <a:lnTo>
                    <a:pt x="193694" y="155482"/>
                  </a:lnTo>
                  <a:lnTo>
                    <a:pt x="228269" y="149435"/>
                  </a:lnTo>
                  <a:lnTo>
                    <a:pt x="267891" y="1387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58"/>
            <p:cNvSpPr/>
            <p:nvPr/>
          </p:nvSpPr>
          <p:spPr>
            <a:xfrm>
              <a:off x="4018359" y="3000375"/>
              <a:ext cx="17860" cy="276821"/>
            </a:xfrm>
            <a:custGeom>
              <a:avLst/>
              <a:gdLst/>
              <a:ahLst/>
              <a:cxnLst/>
              <a:rect l="0" t="0" r="0" b="0"/>
              <a:pathLst>
                <a:path w="17860" h="276821">
                  <a:moveTo>
                    <a:pt x="0" y="0"/>
                  </a:moveTo>
                  <a:lnTo>
                    <a:pt x="0" y="38160"/>
                  </a:lnTo>
                  <a:lnTo>
                    <a:pt x="2646" y="80689"/>
                  </a:lnTo>
                  <a:lnTo>
                    <a:pt x="7688" y="116149"/>
                  </a:lnTo>
                  <a:lnTo>
                    <a:pt x="9677" y="157954"/>
                  </a:lnTo>
                  <a:lnTo>
                    <a:pt x="15949" y="195904"/>
                  </a:lnTo>
                  <a:lnTo>
                    <a:pt x="17608" y="240037"/>
                  </a:lnTo>
                  <a:lnTo>
                    <a:pt x="17859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59"/>
            <p:cNvSpPr/>
            <p:nvPr/>
          </p:nvSpPr>
          <p:spPr>
            <a:xfrm>
              <a:off x="4112968" y="3090234"/>
              <a:ext cx="181701" cy="204821"/>
            </a:xfrm>
            <a:custGeom>
              <a:avLst/>
              <a:gdLst/>
              <a:ahLst/>
              <a:cxnLst/>
              <a:rect l="0" t="0" r="0" b="0"/>
              <a:pathLst>
                <a:path w="181701" h="204821">
                  <a:moveTo>
                    <a:pt x="146493" y="133383"/>
                  </a:moveTo>
                  <a:lnTo>
                    <a:pt x="151233" y="133383"/>
                  </a:lnTo>
                  <a:lnTo>
                    <a:pt x="152629" y="132391"/>
                  </a:lnTo>
                  <a:lnTo>
                    <a:pt x="153560" y="130737"/>
                  </a:lnTo>
                  <a:lnTo>
                    <a:pt x="173465" y="88433"/>
                  </a:lnTo>
                  <a:lnTo>
                    <a:pt x="178324" y="75702"/>
                  </a:lnTo>
                  <a:lnTo>
                    <a:pt x="181700" y="44097"/>
                  </a:lnTo>
                  <a:lnTo>
                    <a:pt x="176693" y="33839"/>
                  </a:lnTo>
                  <a:lnTo>
                    <a:pt x="162049" y="15824"/>
                  </a:lnTo>
                  <a:lnTo>
                    <a:pt x="147905" y="5837"/>
                  </a:lnTo>
                  <a:lnTo>
                    <a:pt x="135887" y="1334"/>
                  </a:lnTo>
                  <a:lnTo>
                    <a:pt x="121302" y="0"/>
                  </a:lnTo>
                  <a:lnTo>
                    <a:pt x="99672" y="4345"/>
                  </a:lnTo>
                  <a:lnTo>
                    <a:pt x="79152" y="16656"/>
                  </a:lnTo>
                  <a:lnTo>
                    <a:pt x="42411" y="50245"/>
                  </a:lnTo>
                  <a:lnTo>
                    <a:pt x="19031" y="93465"/>
                  </a:lnTo>
                  <a:lnTo>
                    <a:pt x="687" y="135039"/>
                  </a:lnTo>
                  <a:lnTo>
                    <a:pt x="0" y="146687"/>
                  </a:lnTo>
                  <a:lnTo>
                    <a:pt x="7643" y="166989"/>
                  </a:lnTo>
                  <a:lnTo>
                    <a:pt x="13013" y="173124"/>
                  </a:lnTo>
                  <a:lnTo>
                    <a:pt x="29286" y="181803"/>
                  </a:lnTo>
                  <a:lnTo>
                    <a:pt x="42807" y="182022"/>
                  </a:lnTo>
                  <a:lnTo>
                    <a:pt x="83505" y="175736"/>
                  </a:lnTo>
                  <a:lnTo>
                    <a:pt x="95678" y="170066"/>
                  </a:lnTo>
                  <a:lnTo>
                    <a:pt x="137550" y="140159"/>
                  </a:lnTo>
                  <a:lnTo>
                    <a:pt x="166805" y="112944"/>
                  </a:lnTo>
                  <a:lnTo>
                    <a:pt x="170403" y="106770"/>
                  </a:lnTo>
                  <a:lnTo>
                    <a:pt x="171363" y="103735"/>
                  </a:lnTo>
                  <a:lnTo>
                    <a:pt x="171010" y="101711"/>
                  </a:lnTo>
                  <a:lnTo>
                    <a:pt x="169783" y="100362"/>
                  </a:lnTo>
                  <a:lnTo>
                    <a:pt x="164670" y="97822"/>
                  </a:lnTo>
                  <a:lnTo>
                    <a:pt x="164446" y="102451"/>
                  </a:lnTo>
                  <a:lnTo>
                    <a:pt x="161748" y="107399"/>
                  </a:lnTo>
                  <a:lnTo>
                    <a:pt x="158234" y="112905"/>
                  </a:lnTo>
                  <a:lnTo>
                    <a:pt x="156255" y="122575"/>
                  </a:lnTo>
                  <a:lnTo>
                    <a:pt x="155455" y="166284"/>
                  </a:lnTo>
                  <a:lnTo>
                    <a:pt x="155425" y="189429"/>
                  </a:lnTo>
                  <a:lnTo>
                    <a:pt x="158069" y="195665"/>
                  </a:lnTo>
                  <a:lnTo>
                    <a:pt x="164352" y="204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60"/>
            <p:cNvSpPr/>
            <p:nvPr/>
          </p:nvSpPr>
          <p:spPr>
            <a:xfrm>
              <a:off x="4357687" y="3080756"/>
              <a:ext cx="195764" cy="195099"/>
            </a:xfrm>
            <a:custGeom>
              <a:avLst/>
              <a:gdLst/>
              <a:ahLst/>
              <a:cxnLst/>
              <a:rect l="0" t="0" r="0" b="0"/>
              <a:pathLst>
                <a:path w="195764" h="195099">
                  <a:moveTo>
                    <a:pt x="151805" y="53564"/>
                  </a:moveTo>
                  <a:lnTo>
                    <a:pt x="151805" y="48824"/>
                  </a:lnTo>
                  <a:lnTo>
                    <a:pt x="149159" y="43850"/>
                  </a:lnTo>
                  <a:lnTo>
                    <a:pt x="147065" y="41135"/>
                  </a:lnTo>
                  <a:lnTo>
                    <a:pt x="144737" y="32827"/>
                  </a:lnTo>
                  <a:lnTo>
                    <a:pt x="144117" y="27833"/>
                  </a:lnTo>
                  <a:lnTo>
                    <a:pt x="141719" y="23512"/>
                  </a:lnTo>
                  <a:lnTo>
                    <a:pt x="128862" y="12689"/>
                  </a:lnTo>
                  <a:lnTo>
                    <a:pt x="118126" y="6293"/>
                  </a:lnTo>
                  <a:lnTo>
                    <a:pt x="88929" y="1232"/>
                  </a:lnTo>
                  <a:lnTo>
                    <a:pt x="44801" y="59"/>
                  </a:lnTo>
                  <a:lnTo>
                    <a:pt x="25607" y="0"/>
                  </a:lnTo>
                  <a:lnTo>
                    <a:pt x="18657" y="2638"/>
                  </a:lnTo>
                  <a:lnTo>
                    <a:pt x="15415" y="4730"/>
                  </a:lnTo>
                  <a:lnTo>
                    <a:pt x="13254" y="7118"/>
                  </a:lnTo>
                  <a:lnTo>
                    <a:pt x="10851" y="12416"/>
                  </a:lnTo>
                  <a:lnTo>
                    <a:pt x="11203" y="15218"/>
                  </a:lnTo>
                  <a:lnTo>
                    <a:pt x="14240" y="20977"/>
                  </a:lnTo>
                  <a:lnTo>
                    <a:pt x="53901" y="51708"/>
                  </a:lnTo>
                  <a:lnTo>
                    <a:pt x="90516" y="75331"/>
                  </a:lnTo>
                  <a:lnTo>
                    <a:pt x="134105" y="104289"/>
                  </a:lnTo>
                  <a:lnTo>
                    <a:pt x="175109" y="139895"/>
                  </a:lnTo>
                  <a:lnTo>
                    <a:pt x="191208" y="156570"/>
                  </a:lnTo>
                  <a:lnTo>
                    <a:pt x="194122" y="163175"/>
                  </a:lnTo>
                  <a:lnTo>
                    <a:pt x="195763" y="172472"/>
                  </a:lnTo>
                  <a:lnTo>
                    <a:pt x="193501" y="178511"/>
                  </a:lnTo>
                  <a:lnTo>
                    <a:pt x="191508" y="181510"/>
                  </a:lnTo>
                  <a:lnTo>
                    <a:pt x="179223" y="190473"/>
                  </a:lnTo>
                  <a:lnTo>
                    <a:pt x="158275" y="194671"/>
                  </a:lnTo>
                  <a:lnTo>
                    <a:pt x="118393" y="195098"/>
                  </a:lnTo>
                  <a:lnTo>
                    <a:pt x="80823" y="189302"/>
                  </a:lnTo>
                  <a:lnTo>
                    <a:pt x="36772" y="186753"/>
                  </a:lnTo>
                  <a:lnTo>
                    <a:pt x="0" y="1785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61"/>
            <p:cNvSpPr/>
            <p:nvPr/>
          </p:nvSpPr>
          <p:spPr>
            <a:xfrm>
              <a:off x="4705945" y="2928937"/>
              <a:ext cx="8931" cy="383978"/>
            </a:xfrm>
            <a:custGeom>
              <a:avLst/>
              <a:gdLst/>
              <a:ahLst/>
              <a:cxnLst/>
              <a:rect l="0" t="0" r="0" b="0"/>
              <a:pathLst>
                <a:path w="8931" h="383978">
                  <a:moveTo>
                    <a:pt x="8930" y="0"/>
                  </a:moveTo>
                  <a:lnTo>
                    <a:pt x="8930" y="39217"/>
                  </a:lnTo>
                  <a:lnTo>
                    <a:pt x="7938" y="81821"/>
                  </a:lnTo>
                  <a:lnTo>
                    <a:pt x="1862" y="123245"/>
                  </a:lnTo>
                  <a:lnTo>
                    <a:pt x="3198" y="153926"/>
                  </a:lnTo>
                  <a:lnTo>
                    <a:pt x="7231" y="188152"/>
                  </a:lnTo>
                  <a:lnTo>
                    <a:pt x="8427" y="223429"/>
                  </a:lnTo>
                  <a:lnTo>
                    <a:pt x="8830" y="266164"/>
                  </a:lnTo>
                  <a:lnTo>
                    <a:pt x="8910" y="303269"/>
                  </a:lnTo>
                  <a:lnTo>
                    <a:pt x="8927" y="343473"/>
                  </a:lnTo>
                  <a:lnTo>
                    <a:pt x="6282" y="353738"/>
                  </a:lnTo>
                  <a:lnTo>
                    <a:pt x="1861" y="365096"/>
                  </a:lnTo>
                  <a:lnTo>
                    <a:pt x="0" y="3839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62"/>
            <p:cNvSpPr/>
            <p:nvPr/>
          </p:nvSpPr>
          <p:spPr>
            <a:xfrm>
              <a:off x="4580929" y="3080742"/>
              <a:ext cx="330400" cy="8931"/>
            </a:xfrm>
            <a:custGeom>
              <a:avLst/>
              <a:gdLst/>
              <a:ahLst/>
              <a:cxnLst/>
              <a:rect l="0" t="0" r="0" b="0"/>
              <a:pathLst>
                <a:path w="330400" h="8931">
                  <a:moveTo>
                    <a:pt x="0" y="0"/>
                  </a:moveTo>
                  <a:lnTo>
                    <a:pt x="42901" y="0"/>
                  </a:lnTo>
                  <a:lnTo>
                    <a:pt x="87152" y="992"/>
                  </a:lnTo>
                  <a:lnTo>
                    <a:pt x="123278" y="6137"/>
                  </a:lnTo>
                  <a:lnTo>
                    <a:pt x="165952" y="8102"/>
                  </a:lnTo>
                  <a:lnTo>
                    <a:pt x="198773" y="8562"/>
                  </a:lnTo>
                  <a:lnTo>
                    <a:pt x="230557" y="8766"/>
                  </a:lnTo>
                  <a:lnTo>
                    <a:pt x="271050" y="8881"/>
                  </a:lnTo>
                  <a:lnTo>
                    <a:pt x="311400" y="8920"/>
                  </a:lnTo>
                  <a:lnTo>
                    <a:pt x="330399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63"/>
            <p:cNvSpPr/>
            <p:nvPr/>
          </p:nvSpPr>
          <p:spPr>
            <a:xfrm>
              <a:off x="5277445" y="3062893"/>
              <a:ext cx="535782" cy="26780"/>
            </a:xfrm>
            <a:custGeom>
              <a:avLst/>
              <a:gdLst/>
              <a:ahLst/>
              <a:cxnLst/>
              <a:rect l="0" t="0" r="0" b="0"/>
              <a:pathLst>
                <a:path w="535782" h="26780">
                  <a:moveTo>
                    <a:pt x="0" y="26779"/>
                  </a:moveTo>
                  <a:lnTo>
                    <a:pt x="4740" y="22038"/>
                  </a:lnTo>
                  <a:lnTo>
                    <a:pt x="45849" y="13477"/>
                  </a:lnTo>
                  <a:lnTo>
                    <a:pt x="81274" y="10269"/>
                  </a:lnTo>
                  <a:lnTo>
                    <a:pt x="111528" y="6873"/>
                  </a:lnTo>
                  <a:lnTo>
                    <a:pt x="144818" y="3049"/>
                  </a:lnTo>
                  <a:lnTo>
                    <a:pt x="179458" y="1350"/>
                  </a:lnTo>
                  <a:lnTo>
                    <a:pt x="217342" y="594"/>
                  </a:lnTo>
                  <a:lnTo>
                    <a:pt x="257330" y="259"/>
                  </a:lnTo>
                  <a:lnTo>
                    <a:pt x="298255" y="109"/>
                  </a:lnTo>
                  <a:lnTo>
                    <a:pt x="336948" y="43"/>
                  </a:lnTo>
                  <a:lnTo>
                    <a:pt x="373989" y="13"/>
                  </a:lnTo>
                  <a:lnTo>
                    <a:pt x="410295" y="0"/>
                  </a:lnTo>
                  <a:lnTo>
                    <a:pt x="443629" y="2640"/>
                  </a:lnTo>
                  <a:lnTo>
                    <a:pt x="484996" y="7059"/>
                  </a:lnTo>
                  <a:lnTo>
                    <a:pt x="535781" y="89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64"/>
            <p:cNvSpPr/>
            <p:nvPr/>
          </p:nvSpPr>
          <p:spPr>
            <a:xfrm>
              <a:off x="5357813" y="3196828"/>
              <a:ext cx="482203" cy="17860"/>
            </a:xfrm>
            <a:custGeom>
              <a:avLst/>
              <a:gdLst/>
              <a:ahLst/>
              <a:cxnLst/>
              <a:rect l="0" t="0" r="0" b="0"/>
              <a:pathLst>
                <a:path w="482203" h="17860">
                  <a:moveTo>
                    <a:pt x="0" y="0"/>
                  </a:moveTo>
                  <a:lnTo>
                    <a:pt x="40552" y="2646"/>
                  </a:lnTo>
                  <a:lnTo>
                    <a:pt x="75515" y="7068"/>
                  </a:lnTo>
                  <a:lnTo>
                    <a:pt x="104999" y="8102"/>
                  </a:lnTo>
                  <a:lnTo>
                    <a:pt x="141254" y="8562"/>
                  </a:lnTo>
                  <a:lnTo>
                    <a:pt x="180519" y="11412"/>
                  </a:lnTo>
                  <a:lnTo>
                    <a:pt x="221121" y="14994"/>
                  </a:lnTo>
                  <a:lnTo>
                    <a:pt x="262317" y="16586"/>
                  </a:lnTo>
                  <a:lnTo>
                    <a:pt x="303777" y="17293"/>
                  </a:lnTo>
                  <a:lnTo>
                    <a:pt x="344363" y="17608"/>
                  </a:lnTo>
                  <a:lnTo>
                    <a:pt x="382246" y="17748"/>
                  </a:lnTo>
                  <a:lnTo>
                    <a:pt x="413634" y="17810"/>
                  </a:lnTo>
                  <a:lnTo>
                    <a:pt x="450972" y="17845"/>
                  </a:lnTo>
                  <a:lnTo>
                    <a:pt x="482202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45"/>
          <p:cNvGrpSpPr/>
          <p:nvPr/>
        </p:nvGrpSpPr>
        <p:grpSpPr>
          <a:xfrm>
            <a:off x="5518547" y="2946797"/>
            <a:ext cx="169665" cy="330399"/>
            <a:chOff x="5518547" y="2946797"/>
            <a:chExt cx="169665" cy="330399"/>
          </a:xfrm>
        </p:grpSpPr>
        <p:sp>
          <p:nvSpPr>
            <p:cNvPr id="47" name="SMARTInkShape-165"/>
            <p:cNvSpPr/>
            <p:nvPr/>
          </p:nvSpPr>
          <p:spPr>
            <a:xfrm>
              <a:off x="5518547" y="3018234"/>
              <a:ext cx="44649" cy="258962"/>
            </a:xfrm>
            <a:custGeom>
              <a:avLst/>
              <a:gdLst/>
              <a:ahLst/>
              <a:cxnLst/>
              <a:rect l="0" t="0" r="0" b="0"/>
              <a:pathLst>
                <a:path w="44649" h="258962">
                  <a:moveTo>
                    <a:pt x="44648" y="0"/>
                  </a:moveTo>
                  <a:lnTo>
                    <a:pt x="44648" y="4741"/>
                  </a:lnTo>
                  <a:lnTo>
                    <a:pt x="35553" y="46276"/>
                  </a:lnTo>
                  <a:lnTo>
                    <a:pt x="28139" y="89511"/>
                  </a:lnTo>
                  <a:lnTo>
                    <a:pt x="19898" y="133974"/>
                  </a:lnTo>
                  <a:lnTo>
                    <a:pt x="13520" y="169670"/>
                  </a:lnTo>
                  <a:lnTo>
                    <a:pt x="1644" y="210814"/>
                  </a:lnTo>
                  <a:lnTo>
                    <a:pt x="28" y="254635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66"/>
            <p:cNvSpPr/>
            <p:nvPr/>
          </p:nvSpPr>
          <p:spPr>
            <a:xfrm>
              <a:off x="5625703" y="2946797"/>
              <a:ext cx="62509" cy="321469"/>
            </a:xfrm>
            <a:custGeom>
              <a:avLst/>
              <a:gdLst/>
              <a:ahLst/>
              <a:cxnLst/>
              <a:rect l="0" t="0" r="0" b="0"/>
              <a:pathLst>
                <a:path w="62509" h="321469">
                  <a:moveTo>
                    <a:pt x="62508" y="0"/>
                  </a:moveTo>
                  <a:lnTo>
                    <a:pt x="62508" y="39034"/>
                  </a:lnTo>
                  <a:lnTo>
                    <a:pt x="56371" y="78229"/>
                  </a:lnTo>
                  <a:lnTo>
                    <a:pt x="54129" y="118309"/>
                  </a:lnTo>
                  <a:lnTo>
                    <a:pt x="51095" y="152463"/>
                  </a:lnTo>
                  <a:lnTo>
                    <a:pt x="41181" y="194819"/>
                  </a:lnTo>
                  <a:lnTo>
                    <a:pt x="29668" y="231849"/>
                  </a:lnTo>
                  <a:lnTo>
                    <a:pt x="17841" y="267826"/>
                  </a:lnTo>
                  <a:lnTo>
                    <a:pt x="2644" y="309103"/>
                  </a:lnTo>
                  <a:lnTo>
                    <a:pt x="0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SMARTInkShape-167"/>
          <p:cNvSpPr/>
          <p:nvPr/>
        </p:nvSpPr>
        <p:spPr>
          <a:xfrm>
            <a:off x="3618400" y="4205882"/>
            <a:ext cx="51702" cy="508994"/>
          </a:xfrm>
          <a:custGeom>
            <a:avLst/>
            <a:gdLst/>
            <a:ahLst/>
            <a:cxnLst/>
            <a:rect l="0" t="0" r="0" b="0"/>
            <a:pathLst>
              <a:path w="51702" h="508994">
                <a:moveTo>
                  <a:pt x="15982" y="0"/>
                </a:moveTo>
                <a:lnTo>
                  <a:pt x="8295" y="7689"/>
                </a:lnTo>
                <a:lnTo>
                  <a:pt x="7421" y="13303"/>
                </a:lnTo>
                <a:lnTo>
                  <a:pt x="8118" y="31218"/>
                </a:lnTo>
                <a:lnTo>
                  <a:pt x="15162" y="65612"/>
                </a:lnTo>
                <a:lnTo>
                  <a:pt x="14918" y="108343"/>
                </a:lnTo>
                <a:lnTo>
                  <a:pt x="8901" y="145756"/>
                </a:lnTo>
                <a:lnTo>
                  <a:pt x="7418" y="186329"/>
                </a:lnTo>
                <a:lnTo>
                  <a:pt x="6133" y="223999"/>
                </a:lnTo>
                <a:lnTo>
                  <a:pt x="0" y="265983"/>
                </a:lnTo>
                <a:lnTo>
                  <a:pt x="1325" y="294115"/>
                </a:lnTo>
                <a:lnTo>
                  <a:pt x="5921" y="335028"/>
                </a:lnTo>
                <a:lnTo>
                  <a:pt x="9549" y="376343"/>
                </a:lnTo>
                <a:lnTo>
                  <a:pt x="16127" y="418874"/>
                </a:lnTo>
                <a:lnTo>
                  <a:pt x="26957" y="461477"/>
                </a:lnTo>
                <a:lnTo>
                  <a:pt x="40305" y="481952"/>
                </a:lnTo>
                <a:lnTo>
                  <a:pt x="42668" y="488045"/>
                </a:lnTo>
                <a:lnTo>
                  <a:pt x="50316" y="498285"/>
                </a:lnTo>
                <a:lnTo>
                  <a:pt x="51701" y="50899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SMARTInkShape-Group47"/>
          <p:cNvGrpSpPr/>
          <p:nvPr/>
        </p:nvGrpSpPr>
        <p:grpSpPr>
          <a:xfrm>
            <a:off x="3705820" y="5732981"/>
            <a:ext cx="651868" cy="669606"/>
            <a:chOff x="3705820" y="5732981"/>
            <a:chExt cx="651868" cy="669606"/>
          </a:xfrm>
        </p:grpSpPr>
        <p:sp>
          <p:nvSpPr>
            <p:cNvPr id="51" name="SMARTInkShape-168"/>
            <p:cNvSpPr/>
            <p:nvPr/>
          </p:nvSpPr>
          <p:spPr>
            <a:xfrm>
              <a:off x="3705820" y="5732981"/>
              <a:ext cx="624755" cy="669606"/>
            </a:xfrm>
            <a:custGeom>
              <a:avLst/>
              <a:gdLst/>
              <a:ahLst/>
              <a:cxnLst/>
              <a:rect l="0" t="0" r="0" b="0"/>
              <a:pathLst>
                <a:path w="624755" h="669606">
                  <a:moveTo>
                    <a:pt x="0" y="35597"/>
                  </a:moveTo>
                  <a:lnTo>
                    <a:pt x="39166" y="36589"/>
                  </a:lnTo>
                  <a:lnTo>
                    <a:pt x="71356" y="40741"/>
                  </a:lnTo>
                  <a:lnTo>
                    <a:pt x="111873" y="37562"/>
                  </a:lnTo>
                  <a:lnTo>
                    <a:pt x="156289" y="36179"/>
                  </a:lnTo>
                  <a:lnTo>
                    <a:pt x="189516" y="35856"/>
                  </a:lnTo>
                  <a:lnTo>
                    <a:pt x="221482" y="33066"/>
                  </a:lnTo>
                  <a:lnTo>
                    <a:pt x="253218" y="29511"/>
                  </a:lnTo>
                  <a:lnTo>
                    <a:pt x="287166" y="27931"/>
                  </a:lnTo>
                  <a:lnTo>
                    <a:pt x="319453" y="27229"/>
                  </a:lnTo>
                  <a:lnTo>
                    <a:pt x="351331" y="25925"/>
                  </a:lnTo>
                  <a:lnTo>
                    <a:pt x="385342" y="22037"/>
                  </a:lnTo>
                  <a:lnTo>
                    <a:pt x="428478" y="14271"/>
                  </a:lnTo>
                  <a:lnTo>
                    <a:pt x="471136" y="10427"/>
                  </a:lnTo>
                  <a:lnTo>
                    <a:pt x="510453" y="4547"/>
                  </a:lnTo>
                  <a:lnTo>
                    <a:pt x="552165" y="800"/>
                  </a:lnTo>
                  <a:lnTo>
                    <a:pt x="593354" y="0"/>
                  </a:lnTo>
                  <a:lnTo>
                    <a:pt x="621378" y="7577"/>
                  </a:lnTo>
                  <a:lnTo>
                    <a:pt x="622612" y="9972"/>
                  </a:lnTo>
                  <a:lnTo>
                    <a:pt x="624754" y="28817"/>
                  </a:lnTo>
                  <a:lnTo>
                    <a:pt x="619643" y="37875"/>
                  </a:lnTo>
                  <a:lnTo>
                    <a:pt x="586236" y="81230"/>
                  </a:lnTo>
                  <a:lnTo>
                    <a:pt x="553023" y="120899"/>
                  </a:lnTo>
                  <a:lnTo>
                    <a:pt x="526668" y="155240"/>
                  </a:lnTo>
                  <a:lnTo>
                    <a:pt x="495267" y="190550"/>
                  </a:lnTo>
                  <a:lnTo>
                    <a:pt x="460828" y="230889"/>
                  </a:lnTo>
                  <a:lnTo>
                    <a:pt x="425489" y="274260"/>
                  </a:lnTo>
                  <a:lnTo>
                    <a:pt x="401765" y="306372"/>
                  </a:lnTo>
                  <a:lnTo>
                    <a:pt x="377992" y="339496"/>
                  </a:lnTo>
                  <a:lnTo>
                    <a:pt x="354197" y="370754"/>
                  </a:lnTo>
                  <a:lnTo>
                    <a:pt x="333038" y="403829"/>
                  </a:lnTo>
                  <a:lnTo>
                    <a:pt x="313712" y="437380"/>
                  </a:lnTo>
                  <a:lnTo>
                    <a:pt x="295201" y="468828"/>
                  </a:lnTo>
                  <a:lnTo>
                    <a:pt x="277053" y="499342"/>
                  </a:lnTo>
                  <a:lnTo>
                    <a:pt x="250100" y="541766"/>
                  </a:lnTo>
                  <a:lnTo>
                    <a:pt x="225909" y="579471"/>
                  </a:lnTo>
                  <a:lnTo>
                    <a:pt x="199957" y="623028"/>
                  </a:lnTo>
                  <a:lnTo>
                    <a:pt x="169664" y="6696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69"/>
            <p:cNvSpPr/>
            <p:nvPr/>
          </p:nvSpPr>
          <p:spPr>
            <a:xfrm>
              <a:off x="3732609" y="6098976"/>
              <a:ext cx="625079" cy="71439"/>
            </a:xfrm>
            <a:custGeom>
              <a:avLst/>
              <a:gdLst/>
              <a:ahLst/>
              <a:cxnLst/>
              <a:rect l="0" t="0" r="0" b="0"/>
              <a:pathLst>
                <a:path w="625079" h="71439">
                  <a:moveTo>
                    <a:pt x="0" y="0"/>
                  </a:moveTo>
                  <a:lnTo>
                    <a:pt x="40165" y="0"/>
                  </a:lnTo>
                  <a:lnTo>
                    <a:pt x="78046" y="2646"/>
                  </a:lnTo>
                  <a:lnTo>
                    <a:pt x="110094" y="6137"/>
                  </a:lnTo>
                  <a:lnTo>
                    <a:pt x="144180" y="7688"/>
                  </a:lnTo>
                  <a:lnTo>
                    <a:pt x="184465" y="11024"/>
                  </a:lnTo>
                  <a:lnTo>
                    <a:pt x="228828" y="15814"/>
                  </a:lnTo>
                  <a:lnTo>
                    <a:pt x="251771" y="18480"/>
                  </a:lnTo>
                  <a:lnTo>
                    <a:pt x="275004" y="21250"/>
                  </a:lnTo>
                  <a:lnTo>
                    <a:pt x="298429" y="24088"/>
                  </a:lnTo>
                  <a:lnTo>
                    <a:pt x="321985" y="26973"/>
                  </a:lnTo>
                  <a:lnTo>
                    <a:pt x="345625" y="29889"/>
                  </a:lnTo>
                  <a:lnTo>
                    <a:pt x="369323" y="32825"/>
                  </a:lnTo>
                  <a:lnTo>
                    <a:pt x="393059" y="35774"/>
                  </a:lnTo>
                  <a:lnTo>
                    <a:pt x="416821" y="38732"/>
                  </a:lnTo>
                  <a:lnTo>
                    <a:pt x="440599" y="41696"/>
                  </a:lnTo>
                  <a:lnTo>
                    <a:pt x="464390" y="44665"/>
                  </a:lnTo>
                  <a:lnTo>
                    <a:pt x="488186" y="47635"/>
                  </a:lnTo>
                  <a:lnTo>
                    <a:pt x="530503" y="53583"/>
                  </a:lnTo>
                  <a:lnTo>
                    <a:pt x="567170" y="59533"/>
                  </a:lnTo>
                  <a:lnTo>
                    <a:pt x="606156" y="67470"/>
                  </a:lnTo>
                  <a:lnTo>
                    <a:pt x="625078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SMARTInkShape-Group48"/>
          <p:cNvGrpSpPr/>
          <p:nvPr/>
        </p:nvGrpSpPr>
        <p:grpSpPr>
          <a:xfrm>
            <a:off x="724041" y="4277320"/>
            <a:ext cx="1185081" cy="711722"/>
            <a:chOff x="724041" y="4277320"/>
            <a:chExt cx="1185081" cy="711722"/>
          </a:xfrm>
        </p:grpSpPr>
        <p:sp>
          <p:nvSpPr>
            <p:cNvPr id="54" name="SMARTInkShape-170"/>
            <p:cNvSpPr/>
            <p:nvPr/>
          </p:nvSpPr>
          <p:spPr>
            <a:xfrm>
              <a:off x="724041" y="4509492"/>
              <a:ext cx="254828" cy="276821"/>
            </a:xfrm>
            <a:custGeom>
              <a:avLst/>
              <a:gdLst/>
              <a:ahLst/>
              <a:cxnLst/>
              <a:rect l="0" t="0" r="0" b="0"/>
              <a:pathLst>
                <a:path w="254828" h="276821">
                  <a:moveTo>
                    <a:pt x="43912" y="0"/>
                  </a:moveTo>
                  <a:lnTo>
                    <a:pt x="82741" y="2645"/>
                  </a:lnTo>
                  <a:lnTo>
                    <a:pt x="120704" y="7688"/>
                  </a:lnTo>
                  <a:lnTo>
                    <a:pt x="160284" y="14821"/>
                  </a:lnTo>
                  <a:lnTo>
                    <a:pt x="199999" y="19906"/>
                  </a:lnTo>
                  <a:lnTo>
                    <a:pt x="239957" y="35899"/>
                  </a:lnTo>
                  <a:lnTo>
                    <a:pt x="250106" y="41752"/>
                  </a:lnTo>
                  <a:lnTo>
                    <a:pt x="254616" y="47660"/>
                  </a:lnTo>
                  <a:lnTo>
                    <a:pt x="254827" y="51617"/>
                  </a:lnTo>
                  <a:lnTo>
                    <a:pt x="252415" y="61306"/>
                  </a:lnTo>
                  <a:lnTo>
                    <a:pt x="245390" y="69580"/>
                  </a:lnTo>
                  <a:lnTo>
                    <a:pt x="204757" y="94197"/>
                  </a:lnTo>
                  <a:lnTo>
                    <a:pt x="171055" y="116546"/>
                  </a:lnTo>
                  <a:lnTo>
                    <a:pt x="135934" y="136176"/>
                  </a:lnTo>
                  <a:lnTo>
                    <a:pt x="100392" y="154560"/>
                  </a:lnTo>
                  <a:lnTo>
                    <a:pt x="65718" y="172575"/>
                  </a:lnTo>
                  <a:lnTo>
                    <a:pt x="22383" y="202398"/>
                  </a:lnTo>
                  <a:lnTo>
                    <a:pt x="7657" y="220263"/>
                  </a:lnTo>
                  <a:lnTo>
                    <a:pt x="1751" y="233383"/>
                  </a:lnTo>
                  <a:lnTo>
                    <a:pt x="0" y="248295"/>
                  </a:lnTo>
                  <a:lnTo>
                    <a:pt x="2731" y="251850"/>
                  </a:lnTo>
                  <a:lnTo>
                    <a:pt x="31875" y="262765"/>
                  </a:lnTo>
                  <a:lnTo>
                    <a:pt x="70050" y="267871"/>
                  </a:lnTo>
                  <a:lnTo>
                    <a:pt x="104132" y="273727"/>
                  </a:lnTo>
                  <a:lnTo>
                    <a:pt x="145913" y="276209"/>
                  </a:lnTo>
                  <a:lnTo>
                    <a:pt x="168928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71"/>
            <p:cNvSpPr/>
            <p:nvPr/>
          </p:nvSpPr>
          <p:spPr>
            <a:xfrm>
              <a:off x="1151930" y="4625578"/>
              <a:ext cx="125016" cy="8930"/>
            </a:xfrm>
            <a:custGeom>
              <a:avLst/>
              <a:gdLst/>
              <a:ahLst/>
              <a:cxnLst/>
              <a:rect l="0" t="0" r="0" b="0"/>
              <a:pathLst>
                <a:path w="125016" h="8930">
                  <a:moveTo>
                    <a:pt x="0" y="8929"/>
                  </a:moveTo>
                  <a:lnTo>
                    <a:pt x="39217" y="8929"/>
                  </a:lnTo>
                  <a:lnTo>
                    <a:pt x="81820" y="7938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72"/>
            <p:cNvSpPr/>
            <p:nvPr/>
          </p:nvSpPr>
          <p:spPr>
            <a:xfrm>
              <a:off x="1509117" y="4500562"/>
              <a:ext cx="44650" cy="267892"/>
            </a:xfrm>
            <a:custGeom>
              <a:avLst/>
              <a:gdLst/>
              <a:ahLst/>
              <a:cxnLst/>
              <a:rect l="0" t="0" r="0" b="0"/>
              <a:pathLst>
                <a:path w="44650" h="267892">
                  <a:moveTo>
                    <a:pt x="0" y="0"/>
                  </a:moveTo>
                  <a:lnTo>
                    <a:pt x="0" y="42240"/>
                  </a:lnTo>
                  <a:lnTo>
                    <a:pt x="7068" y="81227"/>
                  </a:lnTo>
                  <a:lnTo>
                    <a:pt x="13302" y="120996"/>
                  </a:lnTo>
                  <a:lnTo>
                    <a:pt x="21250" y="155355"/>
                  </a:lnTo>
                  <a:lnTo>
                    <a:pt x="29889" y="190670"/>
                  </a:lnTo>
                  <a:lnTo>
                    <a:pt x="38732" y="226269"/>
                  </a:lnTo>
                  <a:lnTo>
                    <a:pt x="44649" y="267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73"/>
            <p:cNvSpPr/>
            <p:nvPr/>
          </p:nvSpPr>
          <p:spPr>
            <a:xfrm>
              <a:off x="1225828" y="4277320"/>
              <a:ext cx="683294" cy="711722"/>
            </a:xfrm>
            <a:custGeom>
              <a:avLst/>
              <a:gdLst/>
              <a:ahLst/>
              <a:cxnLst/>
              <a:rect l="0" t="0" r="0" b="0"/>
              <a:pathLst>
                <a:path w="683294" h="711722">
                  <a:moveTo>
                    <a:pt x="238641" y="0"/>
                  </a:moveTo>
                  <a:lnTo>
                    <a:pt x="230519" y="7129"/>
                  </a:lnTo>
                  <a:lnTo>
                    <a:pt x="191373" y="38174"/>
                  </a:lnTo>
                  <a:lnTo>
                    <a:pt x="150884" y="77214"/>
                  </a:lnTo>
                  <a:lnTo>
                    <a:pt x="117719" y="117798"/>
                  </a:lnTo>
                  <a:lnTo>
                    <a:pt x="92625" y="147604"/>
                  </a:lnTo>
                  <a:lnTo>
                    <a:pt x="71549" y="180696"/>
                  </a:lnTo>
                  <a:lnTo>
                    <a:pt x="52261" y="215246"/>
                  </a:lnTo>
                  <a:lnTo>
                    <a:pt x="34758" y="250447"/>
                  </a:lnTo>
                  <a:lnTo>
                    <a:pt x="20365" y="285935"/>
                  </a:lnTo>
                  <a:lnTo>
                    <a:pt x="9999" y="324196"/>
                  </a:lnTo>
                  <a:lnTo>
                    <a:pt x="3077" y="363361"/>
                  </a:lnTo>
                  <a:lnTo>
                    <a:pt x="0" y="400610"/>
                  </a:lnTo>
                  <a:lnTo>
                    <a:pt x="1279" y="437010"/>
                  </a:lnTo>
                  <a:lnTo>
                    <a:pt x="6146" y="473032"/>
                  </a:lnTo>
                  <a:lnTo>
                    <a:pt x="14924" y="508885"/>
                  </a:lnTo>
                  <a:lnTo>
                    <a:pt x="30732" y="542017"/>
                  </a:lnTo>
                  <a:lnTo>
                    <a:pt x="61944" y="585915"/>
                  </a:lnTo>
                  <a:lnTo>
                    <a:pt x="98974" y="624058"/>
                  </a:lnTo>
                  <a:lnTo>
                    <a:pt x="127949" y="647445"/>
                  </a:lnTo>
                  <a:lnTo>
                    <a:pt x="160671" y="667761"/>
                  </a:lnTo>
                  <a:lnTo>
                    <a:pt x="195058" y="684067"/>
                  </a:lnTo>
                  <a:lnTo>
                    <a:pt x="231177" y="696936"/>
                  </a:lnTo>
                  <a:lnTo>
                    <a:pt x="270381" y="705962"/>
                  </a:lnTo>
                  <a:lnTo>
                    <a:pt x="308310" y="710636"/>
                  </a:lnTo>
                  <a:lnTo>
                    <a:pt x="346003" y="711721"/>
                  </a:lnTo>
                  <a:lnTo>
                    <a:pt x="385907" y="708896"/>
                  </a:lnTo>
                  <a:lnTo>
                    <a:pt x="424147" y="701687"/>
                  </a:lnTo>
                  <a:lnTo>
                    <a:pt x="459994" y="690877"/>
                  </a:lnTo>
                  <a:lnTo>
                    <a:pt x="492463" y="676150"/>
                  </a:lnTo>
                  <a:lnTo>
                    <a:pt x="526075" y="657037"/>
                  </a:lnTo>
                  <a:lnTo>
                    <a:pt x="558874" y="635314"/>
                  </a:lnTo>
                  <a:lnTo>
                    <a:pt x="598659" y="600771"/>
                  </a:lnTo>
                  <a:lnTo>
                    <a:pt x="629740" y="563416"/>
                  </a:lnTo>
                  <a:lnTo>
                    <a:pt x="648604" y="532188"/>
                  </a:lnTo>
                  <a:lnTo>
                    <a:pt x="664263" y="501111"/>
                  </a:lnTo>
                  <a:lnTo>
                    <a:pt x="675853" y="469770"/>
                  </a:lnTo>
                  <a:lnTo>
                    <a:pt x="681004" y="435998"/>
                  </a:lnTo>
                  <a:lnTo>
                    <a:pt x="683293" y="401144"/>
                  </a:lnTo>
                  <a:lnTo>
                    <a:pt x="682327" y="365810"/>
                  </a:lnTo>
                  <a:lnTo>
                    <a:pt x="675283" y="330262"/>
                  </a:lnTo>
                  <a:lnTo>
                    <a:pt x="662891" y="294618"/>
                  </a:lnTo>
                  <a:lnTo>
                    <a:pt x="645477" y="259926"/>
                  </a:lnTo>
                  <a:lnTo>
                    <a:pt x="621202" y="227971"/>
                  </a:lnTo>
                  <a:lnTo>
                    <a:pt x="591230" y="197232"/>
                  </a:lnTo>
                  <a:lnTo>
                    <a:pt x="558066" y="167034"/>
                  </a:lnTo>
                  <a:lnTo>
                    <a:pt x="523482" y="137076"/>
                  </a:lnTo>
                  <a:lnTo>
                    <a:pt x="485622" y="112516"/>
                  </a:lnTo>
                  <a:lnTo>
                    <a:pt x="444653" y="91680"/>
                  </a:lnTo>
                  <a:lnTo>
                    <a:pt x="422615" y="81955"/>
                  </a:lnTo>
                  <a:lnTo>
                    <a:pt x="399985" y="72496"/>
                  </a:lnTo>
                  <a:lnTo>
                    <a:pt x="356321" y="59340"/>
                  </a:lnTo>
                  <a:lnTo>
                    <a:pt x="314755" y="50186"/>
                  </a:lnTo>
                  <a:lnTo>
                    <a:pt x="276438" y="42810"/>
                  </a:lnTo>
                  <a:lnTo>
                    <a:pt x="244856" y="38870"/>
                  </a:lnTo>
                  <a:lnTo>
                    <a:pt x="202922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49"/>
          <p:cNvGrpSpPr/>
          <p:nvPr/>
        </p:nvGrpSpPr>
        <p:grpSpPr>
          <a:xfrm>
            <a:off x="1153908" y="6029604"/>
            <a:ext cx="1062385" cy="567456"/>
            <a:chOff x="1153908" y="6029604"/>
            <a:chExt cx="1062385" cy="567456"/>
          </a:xfrm>
        </p:grpSpPr>
        <p:sp>
          <p:nvSpPr>
            <p:cNvPr id="59" name="SMARTInkShape-174"/>
            <p:cNvSpPr/>
            <p:nvPr/>
          </p:nvSpPr>
          <p:spPr>
            <a:xfrm>
              <a:off x="1153908" y="6045398"/>
              <a:ext cx="278975" cy="285751"/>
            </a:xfrm>
            <a:custGeom>
              <a:avLst/>
              <a:gdLst/>
              <a:ahLst/>
              <a:cxnLst/>
              <a:rect l="0" t="0" r="0" b="0"/>
              <a:pathLst>
                <a:path w="278975" h="285751">
                  <a:moveTo>
                    <a:pt x="140897" y="0"/>
                  </a:moveTo>
                  <a:lnTo>
                    <a:pt x="180216" y="0"/>
                  </a:lnTo>
                  <a:lnTo>
                    <a:pt x="215365" y="992"/>
                  </a:lnTo>
                  <a:lnTo>
                    <a:pt x="255249" y="13302"/>
                  </a:lnTo>
                  <a:lnTo>
                    <a:pt x="258804" y="15813"/>
                  </a:lnTo>
                  <a:lnTo>
                    <a:pt x="278064" y="38732"/>
                  </a:lnTo>
                  <a:lnTo>
                    <a:pt x="278974" y="41696"/>
                  </a:lnTo>
                  <a:lnTo>
                    <a:pt x="278589" y="44664"/>
                  </a:lnTo>
                  <a:lnTo>
                    <a:pt x="275515" y="50608"/>
                  </a:lnTo>
                  <a:lnTo>
                    <a:pt x="253916" y="74414"/>
                  </a:lnTo>
                  <a:lnTo>
                    <a:pt x="211281" y="92273"/>
                  </a:lnTo>
                  <a:lnTo>
                    <a:pt x="175415" y="104180"/>
                  </a:lnTo>
                  <a:lnTo>
                    <a:pt x="131142" y="116086"/>
                  </a:lnTo>
                  <a:lnTo>
                    <a:pt x="96004" y="125016"/>
                  </a:lnTo>
                  <a:lnTo>
                    <a:pt x="53316" y="136922"/>
                  </a:lnTo>
                  <a:lnTo>
                    <a:pt x="24341" y="154965"/>
                  </a:lnTo>
                  <a:lnTo>
                    <a:pt x="11553" y="166852"/>
                  </a:lnTo>
                  <a:lnTo>
                    <a:pt x="4697" y="177013"/>
                  </a:lnTo>
                  <a:lnTo>
                    <a:pt x="0" y="193890"/>
                  </a:lnTo>
                  <a:lnTo>
                    <a:pt x="1547" y="202921"/>
                  </a:lnTo>
                  <a:lnTo>
                    <a:pt x="14361" y="227070"/>
                  </a:lnTo>
                  <a:lnTo>
                    <a:pt x="23804" y="238503"/>
                  </a:lnTo>
                  <a:lnTo>
                    <a:pt x="61573" y="260873"/>
                  </a:lnTo>
                  <a:lnTo>
                    <a:pt x="96454" y="278411"/>
                  </a:lnTo>
                  <a:lnTo>
                    <a:pt x="131967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75"/>
            <p:cNvSpPr/>
            <p:nvPr/>
          </p:nvSpPr>
          <p:spPr>
            <a:xfrm>
              <a:off x="1535906" y="6215062"/>
              <a:ext cx="71439" cy="35720"/>
            </a:xfrm>
            <a:custGeom>
              <a:avLst/>
              <a:gdLst/>
              <a:ahLst/>
              <a:cxnLst/>
              <a:rect l="0" t="0" r="0" b="0"/>
              <a:pathLst>
                <a:path w="71439" h="35720">
                  <a:moveTo>
                    <a:pt x="0" y="0"/>
                  </a:moveTo>
                  <a:lnTo>
                    <a:pt x="4741" y="0"/>
                  </a:lnTo>
                  <a:lnTo>
                    <a:pt x="9714" y="2646"/>
                  </a:lnTo>
                  <a:lnTo>
                    <a:pt x="17216" y="7129"/>
                  </a:lnTo>
                  <a:lnTo>
                    <a:pt x="60573" y="29811"/>
                  </a:lnTo>
                  <a:lnTo>
                    <a:pt x="71438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76"/>
            <p:cNvSpPr/>
            <p:nvPr/>
          </p:nvSpPr>
          <p:spPr>
            <a:xfrm>
              <a:off x="1821656" y="6143625"/>
              <a:ext cx="258757" cy="330399"/>
            </a:xfrm>
            <a:custGeom>
              <a:avLst/>
              <a:gdLst/>
              <a:ahLst/>
              <a:cxnLst/>
              <a:rect l="0" t="0" r="0" b="0"/>
              <a:pathLst>
                <a:path w="258757" h="330399">
                  <a:moveTo>
                    <a:pt x="0" y="0"/>
                  </a:moveTo>
                  <a:lnTo>
                    <a:pt x="40139" y="992"/>
                  </a:lnTo>
                  <a:lnTo>
                    <a:pt x="80949" y="7688"/>
                  </a:lnTo>
                  <a:lnTo>
                    <a:pt x="122338" y="15813"/>
                  </a:lnTo>
                  <a:lnTo>
                    <a:pt x="160206" y="26972"/>
                  </a:lnTo>
                  <a:lnTo>
                    <a:pt x="204321" y="35559"/>
                  </a:lnTo>
                  <a:lnTo>
                    <a:pt x="247149" y="51096"/>
                  </a:lnTo>
                  <a:lnTo>
                    <a:pt x="256628" y="53089"/>
                  </a:lnTo>
                  <a:lnTo>
                    <a:pt x="257406" y="54244"/>
                  </a:lnTo>
                  <a:lnTo>
                    <a:pt x="258500" y="60610"/>
                  </a:lnTo>
                  <a:lnTo>
                    <a:pt x="258756" y="65963"/>
                  </a:lnTo>
                  <a:lnTo>
                    <a:pt x="257832" y="67788"/>
                  </a:lnTo>
                  <a:lnTo>
                    <a:pt x="256224" y="69004"/>
                  </a:lnTo>
                  <a:lnTo>
                    <a:pt x="254160" y="69815"/>
                  </a:lnTo>
                  <a:lnTo>
                    <a:pt x="209964" y="111139"/>
                  </a:lnTo>
                  <a:lnTo>
                    <a:pt x="180381" y="136790"/>
                  </a:lnTo>
                  <a:lnTo>
                    <a:pt x="143032" y="180705"/>
                  </a:lnTo>
                  <a:lnTo>
                    <a:pt x="113130" y="223520"/>
                  </a:lnTo>
                  <a:lnTo>
                    <a:pt x="88087" y="267927"/>
                  </a:lnTo>
                  <a:lnTo>
                    <a:pt x="68616" y="309043"/>
                  </a:lnTo>
                  <a:lnTo>
                    <a:pt x="62508" y="3303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77"/>
            <p:cNvSpPr/>
            <p:nvPr/>
          </p:nvSpPr>
          <p:spPr>
            <a:xfrm>
              <a:off x="1577252" y="6029604"/>
              <a:ext cx="639041" cy="567456"/>
            </a:xfrm>
            <a:custGeom>
              <a:avLst/>
              <a:gdLst/>
              <a:ahLst/>
              <a:cxnLst/>
              <a:rect l="0" t="0" r="0" b="0"/>
              <a:pathLst>
                <a:path w="639041" h="567456">
                  <a:moveTo>
                    <a:pt x="476576" y="15794"/>
                  </a:moveTo>
                  <a:lnTo>
                    <a:pt x="464147" y="15794"/>
                  </a:lnTo>
                  <a:lnTo>
                    <a:pt x="420451" y="1555"/>
                  </a:lnTo>
                  <a:lnTo>
                    <a:pt x="387627" y="0"/>
                  </a:lnTo>
                  <a:lnTo>
                    <a:pt x="345931" y="5382"/>
                  </a:lnTo>
                  <a:lnTo>
                    <a:pt x="313340" y="10505"/>
                  </a:lnTo>
                  <a:lnTo>
                    <a:pt x="281657" y="18735"/>
                  </a:lnTo>
                  <a:lnTo>
                    <a:pt x="251039" y="29008"/>
                  </a:lnTo>
                  <a:lnTo>
                    <a:pt x="220894" y="40188"/>
                  </a:lnTo>
                  <a:lnTo>
                    <a:pt x="188315" y="57063"/>
                  </a:lnTo>
                  <a:lnTo>
                    <a:pt x="154983" y="77792"/>
                  </a:lnTo>
                  <a:lnTo>
                    <a:pt x="123633" y="100234"/>
                  </a:lnTo>
                  <a:lnTo>
                    <a:pt x="82833" y="135181"/>
                  </a:lnTo>
                  <a:lnTo>
                    <a:pt x="55089" y="175412"/>
                  </a:lnTo>
                  <a:lnTo>
                    <a:pt x="29561" y="218753"/>
                  </a:lnTo>
                  <a:lnTo>
                    <a:pt x="12626" y="263012"/>
                  </a:lnTo>
                  <a:lnTo>
                    <a:pt x="4801" y="295333"/>
                  </a:lnTo>
                  <a:lnTo>
                    <a:pt x="0" y="328549"/>
                  </a:lnTo>
                  <a:lnTo>
                    <a:pt x="1173" y="359848"/>
                  </a:lnTo>
                  <a:lnTo>
                    <a:pt x="7648" y="390296"/>
                  </a:lnTo>
                  <a:lnTo>
                    <a:pt x="22450" y="432681"/>
                  </a:lnTo>
                  <a:lnTo>
                    <a:pt x="42049" y="470376"/>
                  </a:lnTo>
                  <a:lnTo>
                    <a:pt x="69353" y="504034"/>
                  </a:lnTo>
                  <a:lnTo>
                    <a:pt x="105225" y="530213"/>
                  </a:lnTo>
                  <a:lnTo>
                    <a:pt x="147273" y="547891"/>
                  </a:lnTo>
                  <a:lnTo>
                    <a:pt x="191150" y="559413"/>
                  </a:lnTo>
                  <a:lnTo>
                    <a:pt x="221728" y="564981"/>
                  </a:lnTo>
                  <a:lnTo>
                    <a:pt x="255162" y="567455"/>
                  </a:lnTo>
                  <a:lnTo>
                    <a:pt x="289865" y="565910"/>
                  </a:lnTo>
                  <a:lnTo>
                    <a:pt x="324140" y="560923"/>
                  </a:lnTo>
                  <a:lnTo>
                    <a:pt x="355910" y="552092"/>
                  </a:lnTo>
                  <a:lnTo>
                    <a:pt x="389212" y="541552"/>
                  </a:lnTo>
                  <a:lnTo>
                    <a:pt x="422865" y="529262"/>
                  </a:lnTo>
                  <a:lnTo>
                    <a:pt x="454358" y="513876"/>
                  </a:lnTo>
                  <a:lnTo>
                    <a:pt x="484892" y="494472"/>
                  </a:lnTo>
                  <a:lnTo>
                    <a:pt x="527326" y="458588"/>
                  </a:lnTo>
                  <a:lnTo>
                    <a:pt x="562389" y="416537"/>
                  </a:lnTo>
                  <a:lnTo>
                    <a:pt x="582184" y="386386"/>
                  </a:lnTo>
                  <a:lnTo>
                    <a:pt x="600904" y="353142"/>
                  </a:lnTo>
                  <a:lnTo>
                    <a:pt x="616499" y="321170"/>
                  </a:lnTo>
                  <a:lnTo>
                    <a:pt x="629053" y="289430"/>
                  </a:lnTo>
                  <a:lnTo>
                    <a:pt x="637940" y="255481"/>
                  </a:lnTo>
                  <a:lnTo>
                    <a:pt x="639040" y="212379"/>
                  </a:lnTo>
                  <a:lnTo>
                    <a:pt x="633083" y="169733"/>
                  </a:lnTo>
                  <a:lnTo>
                    <a:pt x="615553" y="130418"/>
                  </a:lnTo>
                  <a:lnTo>
                    <a:pt x="591507" y="93633"/>
                  </a:lnTo>
                  <a:lnTo>
                    <a:pt x="560790" y="67080"/>
                  </a:lnTo>
                  <a:lnTo>
                    <a:pt x="517073" y="46645"/>
                  </a:lnTo>
                  <a:lnTo>
                    <a:pt x="475897" y="32762"/>
                  </a:lnTo>
                  <a:lnTo>
                    <a:pt x="422998" y="247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608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V. Naming Formulas of Ionic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en-US" b="1" dirty="0" smtClean="0"/>
              <a:t>A) Naming Binary Ionic Compounds (contains a metal and a nonmetal)</a:t>
            </a:r>
          </a:p>
          <a:p>
            <a:pPr lvl="0"/>
            <a:endParaRPr lang="en-US" b="1" u="sng" dirty="0" smtClean="0"/>
          </a:p>
          <a:p>
            <a:pPr lvl="0"/>
            <a:endParaRPr lang="en-US" b="1" u="sng" dirty="0" smtClean="0"/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Examples</a:t>
            </a:r>
            <a:r>
              <a:rPr lang="en-US" dirty="0" smtClean="0"/>
              <a:t>: </a:t>
            </a:r>
          </a:p>
          <a:p>
            <a:pPr lvl="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ZnO</a:t>
            </a:r>
            <a:r>
              <a:rPr lang="en-US" dirty="0" smtClean="0"/>
              <a:t>						C) </a:t>
            </a:r>
            <a:r>
              <a:rPr lang="en-US" dirty="0" err="1" smtClean="0"/>
              <a:t>KCl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dirty="0" smtClean="0"/>
              <a:t>B) </a:t>
            </a:r>
            <a:r>
              <a:rPr lang="en-US" sz="3400" dirty="0" smtClean="0"/>
              <a:t>Ag</a:t>
            </a:r>
            <a:r>
              <a:rPr lang="en-US" sz="3400" b="1" baseline="-25000" dirty="0" smtClean="0"/>
              <a:t>2</a:t>
            </a:r>
            <a:r>
              <a:rPr lang="en-US" sz="3400" dirty="0" smtClean="0"/>
              <a:t>S</a:t>
            </a:r>
            <a:r>
              <a:rPr lang="en-US" dirty="0" smtClean="0"/>
              <a:t>						D) Al</a:t>
            </a:r>
            <a:r>
              <a:rPr lang="en-US" baseline="-25000" dirty="0" smtClean="0"/>
              <a:t>2</a:t>
            </a:r>
            <a:r>
              <a:rPr lang="en-US" dirty="0" smtClean="0"/>
              <a:t>Br</a:t>
            </a:r>
            <a:r>
              <a:rPr lang="en-US" baseline="-25000" dirty="0" smtClean="0"/>
              <a:t>3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16002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- Name of the </a:t>
            </a:r>
            <a:r>
              <a:rPr lang="en-US" sz="2400" b="1" i="1" u="sng" dirty="0" smtClean="0"/>
              <a:t>metal</a:t>
            </a:r>
            <a:r>
              <a:rPr lang="en-US" sz="2400" b="1" i="1" dirty="0" smtClean="0"/>
              <a:t> plus name of the </a:t>
            </a:r>
            <a:r>
              <a:rPr lang="en-US" sz="2400" b="1" i="1" u="sng" dirty="0" smtClean="0"/>
              <a:t>nonmetal</a:t>
            </a:r>
            <a:endParaRPr lang="en-US" sz="2400" i="1" u="sng" dirty="0"/>
          </a:p>
        </p:txBody>
      </p:sp>
      <p:sp>
        <p:nvSpPr>
          <p:cNvPr id="5" name="Rectangle 4"/>
          <p:cNvSpPr/>
          <p:nvPr/>
        </p:nvSpPr>
        <p:spPr>
          <a:xfrm>
            <a:off x="838200" y="21336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- The </a:t>
            </a:r>
            <a:r>
              <a:rPr lang="en-US" sz="2400" b="1" i="1" u="sng" dirty="0" smtClean="0"/>
              <a:t>negative</a:t>
            </a:r>
            <a:r>
              <a:rPr lang="en-US" sz="2400" b="1" i="1" dirty="0" smtClean="0"/>
              <a:t>  ion (if a </a:t>
            </a:r>
            <a:r>
              <a:rPr lang="en-US" sz="2400" b="1" i="1" u="sng" dirty="0" smtClean="0"/>
              <a:t>nonmetal</a:t>
            </a:r>
            <a:r>
              <a:rPr lang="en-US" sz="2400" b="1" i="1" dirty="0" smtClean="0"/>
              <a:t>) ending changes to  </a:t>
            </a:r>
            <a:r>
              <a:rPr lang="en-US" sz="2400" b="1" i="1" u="sng" dirty="0" smtClean="0"/>
              <a:t>-</a:t>
            </a:r>
            <a:r>
              <a:rPr lang="en-US" sz="2400" b="1" i="1" u="sng" dirty="0" err="1" smtClean="0"/>
              <a:t>ide</a:t>
            </a:r>
            <a:r>
              <a:rPr lang="en-US" sz="2400" b="1" u="sng" dirty="0" smtClean="0"/>
              <a:t> (for polyatomic ions just write the name)</a:t>
            </a:r>
            <a:endParaRPr lang="en-US" sz="2400" i="1" u="sng" dirty="0"/>
          </a:p>
        </p:txBody>
      </p:sp>
      <p:sp>
        <p:nvSpPr>
          <p:cNvPr id="6" name="Rectangle 5"/>
          <p:cNvSpPr/>
          <p:nvPr/>
        </p:nvSpPr>
        <p:spPr>
          <a:xfrm>
            <a:off x="1752600" y="37338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Zinc Ox</a:t>
            </a:r>
            <a:r>
              <a:rPr lang="en-US" sz="2400" b="1" i="1" strike="sngStrike" dirty="0" smtClean="0"/>
              <a:t>ygen</a:t>
            </a:r>
            <a:endParaRPr lang="en-US" sz="2400" i="1" strike="sngStrike" dirty="0"/>
          </a:p>
        </p:txBody>
      </p:sp>
      <p:sp>
        <p:nvSpPr>
          <p:cNvPr id="7" name="Rectangle 6"/>
          <p:cNvSpPr/>
          <p:nvPr/>
        </p:nvSpPr>
        <p:spPr>
          <a:xfrm>
            <a:off x="1828800" y="40386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Zinc Ox</a:t>
            </a:r>
            <a:r>
              <a:rPr lang="en-US" sz="2400" b="1" i="1" dirty="0" smtClean="0">
                <a:solidFill>
                  <a:srgbClr val="0070C0"/>
                </a:solidFill>
              </a:rPr>
              <a:t>ide</a:t>
            </a:r>
            <a:endParaRPr lang="en-US" sz="2400" i="1" strike="sngStrike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53340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Silver Sulf</a:t>
            </a:r>
            <a:r>
              <a:rPr lang="en-US" sz="2400" b="1" i="1" strike="sngStrike" dirty="0" smtClean="0"/>
              <a:t>ur</a:t>
            </a:r>
            <a:endParaRPr lang="en-US" sz="2400" i="1" strike="sngStrike" dirty="0"/>
          </a:p>
        </p:txBody>
      </p:sp>
      <p:sp>
        <p:nvSpPr>
          <p:cNvPr id="9" name="Rectangle 8"/>
          <p:cNvSpPr/>
          <p:nvPr/>
        </p:nvSpPr>
        <p:spPr>
          <a:xfrm>
            <a:off x="685800" y="57912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Silver Sulf</a:t>
            </a:r>
            <a:r>
              <a:rPr lang="en-US" sz="2400" b="1" i="1" dirty="0" smtClean="0">
                <a:solidFill>
                  <a:srgbClr val="0070C0"/>
                </a:solidFill>
              </a:rPr>
              <a:t>ide</a:t>
            </a:r>
            <a:endParaRPr lang="en-US" sz="2400" i="1" strike="sngStrike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3810000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Potassium Chlor</a:t>
            </a:r>
            <a:r>
              <a:rPr lang="en-US" sz="2400" b="1" i="1" strike="sngStrike" dirty="0" smtClean="0"/>
              <a:t>ine</a:t>
            </a:r>
            <a:endParaRPr lang="en-US" sz="2400" i="1" strike="sngStrike" dirty="0"/>
          </a:p>
        </p:txBody>
      </p:sp>
      <p:sp>
        <p:nvSpPr>
          <p:cNvPr id="11" name="Rectangle 10"/>
          <p:cNvSpPr/>
          <p:nvPr/>
        </p:nvSpPr>
        <p:spPr>
          <a:xfrm>
            <a:off x="5791200" y="4267200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Potassium Chlor</a:t>
            </a:r>
            <a:r>
              <a:rPr lang="en-US" sz="2400" b="1" i="1" dirty="0" smtClean="0">
                <a:solidFill>
                  <a:srgbClr val="0070C0"/>
                </a:solidFill>
              </a:rPr>
              <a:t>ide</a:t>
            </a:r>
            <a:endParaRPr lang="en-US" sz="2400" i="1" strike="sngStrike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38800" y="5257800"/>
            <a:ext cx="312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Aluminum Brom</a:t>
            </a:r>
            <a:r>
              <a:rPr lang="en-US" sz="2400" b="1" i="1" strike="sngStrike" dirty="0" smtClean="0"/>
              <a:t>ine</a:t>
            </a:r>
          </a:p>
          <a:p>
            <a:r>
              <a:rPr lang="en-US" sz="2400" b="1" i="1" dirty="0" smtClean="0"/>
              <a:t>Aluminum Brom</a:t>
            </a:r>
            <a:r>
              <a:rPr lang="en-US" sz="2400" b="1" i="1" dirty="0" smtClean="0">
                <a:solidFill>
                  <a:srgbClr val="0070C0"/>
                </a:solidFill>
              </a:rPr>
              <a:t>ide</a:t>
            </a:r>
            <a:endParaRPr lang="en-US" sz="2400" i="1" strike="sngStrike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V. Naming Formulas of Ionic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763000" cy="4525963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en-US" b="1" dirty="0" smtClean="0"/>
              <a:t>B)  Naming Ternary Ionic Compounds (contain a metal with a Polyatomic Ion (PAI))</a:t>
            </a:r>
          </a:p>
          <a:p>
            <a:pPr lvl="0">
              <a:buNone/>
            </a:pPr>
            <a:r>
              <a:rPr lang="en-US" b="1" dirty="0" smtClean="0"/>
              <a:t>-  Name the </a:t>
            </a:r>
            <a:r>
              <a:rPr lang="en-US" b="1" u="sng" dirty="0" smtClean="0"/>
              <a:t>metal</a:t>
            </a:r>
            <a:r>
              <a:rPr lang="en-US" b="1" dirty="0" smtClean="0"/>
              <a:t> plus the name of the </a:t>
            </a:r>
            <a:r>
              <a:rPr lang="en-US" b="1" u="sng" dirty="0" smtClean="0"/>
              <a:t>polyatomic ion (PAI)</a:t>
            </a:r>
          </a:p>
          <a:p>
            <a:pPr lvl="0">
              <a:buNone/>
            </a:pPr>
            <a:endParaRPr lang="en-US" b="1" dirty="0" smtClean="0"/>
          </a:p>
          <a:p>
            <a:pPr lvl="0"/>
            <a:r>
              <a:rPr lang="en-US" b="1" dirty="0" smtClean="0"/>
              <a:t>Examples</a:t>
            </a:r>
            <a:r>
              <a:rPr lang="en-US" dirty="0" smtClean="0"/>
              <a:t>: </a:t>
            </a:r>
          </a:p>
          <a:p>
            <a:pPr lvl="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ZnOH</a:t>
            </a:r>
            <a:r>
              <a:rPr lang="en-US" dirty="0" smtClean="0"/>
              <a:t>						C) Ga</a:t>
            </a:r>
            <a:r>
              <a:rPr lang="en-US" baseline="-25000" dirty="0" smtClean="0"/>
              <a:t>2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dirty="0" smtClean="0"/>
              <a:t>B) </a:t>
            </a:r>
            <a:r>
              <a:rPr lang="en-US" sz="3400" dirty="0" err="1" smtClean="0"/>
              <a:t>AgCN</a:t>
            </a:r>
            <a:r>
              <a:rPr lang="en-US" dirty="0" smtClean="0"/>
              <a:t>						D) Mg(ClO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447800" y="3733800"/>
            <a:ext cx="297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Zinc Hydroxide</a:t>
            </a:r>
            <a:endParaRPr lang="en-US" sz="2400" i="1" strike="sngStrike" dirty="0"/>
          </a:p>
        </p:txBody>
      </p:sp>
      <p:sp>
        <p:nvSpPr>
          <p:cNvPr id="8" name="Rectangle 7"/>
          <p:cNvSpPr/>
          <p:nvPr/>
        </p:nvSpPr>
        <p:spPr>
          <a:xfrm>
            <a:off x="685800" y="53340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Silver Cyanide </a:t>
            </a:r>
            <a:endParaRPr lang="en-US" sz="2400" i="1" strike="sngStrike" dirty="0"/>
          </a:p>
        </p:txBody>
      </p:sp>
      <p:sp>
        <p:nvSpPr>
          <p:cNvPr id="10" name="Rectangle 9"/>
          <p:cNvSpPr/>
          <p:nvPr/>
        </p:nvSpPr>
        <p:spPr>
          <a:xfrm>
            <a:off x="5791200" y="3810000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Gallium Phosphate</a:t>
            </a:r>
            <a:endParaRPr lang="en-US" sz="2400" i="1" strike="sngStrike" dirty="0"/>
          </a:p>
        </p:txBody>
      </p:sp>
      <p:sp>
        <p:nvSpPr>
          <p:cNvPr id="12" name="Rectangle 11"/>
          <p:cNvSpPr/>
          <p:nvPr/>
        </p:nvSpPr>
        <p:spPr>
          <a:xfrm>
            <a:off x="5638800" y="5257800"/>
            <a:ext cx="350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Magnesium Chlorate</a:t>
            </a:r>
            <a:endParaRPr lang="en-US" sz="2400" b="1" i="1" strike="sngStrik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V. Naming Formulas of Ionic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763000" cy="452596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/>
              <a:t>C) Naming Ionic Compounds with Roman Numerals (contain a metal with multiple oxidation numbers)</a:t>
            </a:r>
          </a:p>
          <a:p>
            <a:pPr lvl="0"/>
            <a:endParaRPr lang="en-US" b="1" u="sng" dirty="0" smtClean="0"/>
          </a:p>
          <a:p>
            <a:pPr lvl="0">
              <a:buNone/>
            </a:pPr>
            <a:endParaRPr lang="en-US" b="1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9600" y="17526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b="1" dirty="0" smtClean="0"/>
              <a:t>  Use the reverse </a:t>
            </a:r>
            <a:r>
              <a:rPr lang="en-US" sz="2400" b="1" dirty="0" err="1" smtClean="0"/>
              <a:t>criss</a:t>
            </a:r>
            <a:r>
              <a:rPr lang="en-US" sz="2400" b="1" dirty="0" smtClean="0"/>
              <a:t>-cross method to identify the charge of the ions.</a:t>
            </a:r>
          </a:p>
          <a:p>
            <a:endParaRPr lang="en-US" sz="2400" b="1" dirty="0" smtClean="0"/>
          </a:p>
          <a:p>
            <a:pPr>
              <a:buFontTx/>
              <a:buChar char="-"/>
            </a:pPr>
            <a:r>
              <a:rPr lang="en-US" sz="2400" b="1" dirty="0" smtClean="0"/>
              <a:t>  If the positive ion has more than one listed charge (transition metals), use a </a:t>
            </a:r>
            <a:r>
              <a:rPr lang="en-US" sz="2400" b="1" u="sng" dirty="0" smtClean="0"/>
              <a:t>Roman numeral </a:t>
            </a:r>
            <a:r>
              <a:rPr lang="en-US" sz="2400" b="1" dirty="0" smtClean="0"/>
              <a:t>after the </a:t>
            </a:r>
            <a:r>
              <a:rPr lang="en-US" sz="2400" b="1" u="sng" dirty="0" smtClean="0"/>
              <a:t>metal’s</a:t>
            </a:r>
            <a:r>
              <a:rPr lang="en-US" sz="2400" b="1" dirty="0" smtClean="0"/>
              <a:t> name to indicate the </a:t>
            </a:r>
            <a:r>
              <a:rPr lang="en-US" sz="2400" b="1" u="sng" dirty="0" smtClean="0"/>
              <a:t>charge</a:t>
            </a:r>
            <a:r>
              <a:rPr lang="en-US" sz="2400" b="1" dirty="0" smtClean="0"/>
              <a:t> (you do NOT use a Roman numeral for the nonmetal/PAI)</a:t>
            </a:r>
          </a:p>
          <a:p>
            <a:pPr>
              <a:buFontTx/>
              <a:buChar char="-"/>
            </a:pPr>
            <a:endParaRPr lang="en-US" sz="2400" b="1" i="1" dirty="0" smtClean="0"/>
          </a:p>
          <a:p>
            <a:pPr>
              <a:buFontTx/>
              <a:buChar char="-"/>
            </a:pPr>
            <a:r>
              <a:rPr lang="en-US" sz="2400" dirty="0" smtClean="0"/>
              <a:t>  </a:t>
            </a:r>
            <a:r>
              <a:rPr lang="en-US" sz="2400" b="1" dirty="0" smtClean="0"/>
              <a:t>If there is a 1-1 ratio between the metal and negative ion, the charge of the metal will have the same charge of the negative ion (nonmetal/polyatomic ion)</a:t>
            </a:r>
            <a:endParaRPr lang="en-US" sz="2400" b="1" i="1" u="sng" dirty="0" smtClean="0"/>
          </a:p>
          <a:p>
            <a:pPr>
              <a:buFontTx/>
              <a:buChar char="-"/>
            </a:pPr>
            <a:endParaRPr lang="en-US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V. Naming Formulas of Ionic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Examples</a:t>
            </a:r>
            <a:r>
              <a:rPr lang="en-US" dirty="0" smtClean="0"/>
              <a:t>:</a:t>
            </a:r>
          </a:p>
          <a:p>
            <a:pPr lvl="0">
              <a:buNone/>
            </a:pPr>
            <a:r>
              <a:rPr lang="en-US" dirty="0" smtClean="0"/>
              <a:t>A) Cr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					C) </a:t>
            </a:r>
            <a:r>
              <a:rPr lang="en-US" sz="2800" dirty="0" smtClean="0"/>
              <a:t>FeCl</a:t>
            </a:r>
            <a:r>
              <a:rPr lang="en-US" sz="2800" baseline="-25000" dirty="0" smtClean="0"/>
              <a:t>3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B) </a:t>
            </a:r>
            <a:r>
              <a:rPr lang="en-US" dirty="0" err="1" smtClean="0"/>
              <a:t>CrO</a:t>
            </a:r>
            <a:r>
              <a:rPr lang="en-US" dirty="0" smtClean="0"/>
              <a:t>					D) NiPO</a:t>
            </a:r>
            <a:r>
              <a:rPr lang="en-US" baseline="-25000" dirty="0" smtClean="0"/>
              <a:t>4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685800" y="1981200"/>
            <a:ext cx="365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Chromium (III) Oxide</a:t>
            </a:r>
            <a:endParaRPr lang="en-US" sz="2400" i="1" strike="sngStrike" dirty="0"/>
          </a:p>
        </p:txBody>
      </p:sp>
      <p:sp>
        <p:nvSpPr>
          <p:cNvPr id="6" name="Rectangle 5"/>
          <p:cNvSpPr/>
          <p:nvPr/>
        </p:nvSpPr>
        <p:spPr>
          <a:xfrm>
            <a:off x="762000" y="3733800"/>
            <a:ext cx="327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Chromium (II) Oxide</a:t>
            </a:r>
            <a:endParaRPr lang="en-US" sz="2400" i="1" strike="sngStrike" dirty="0"/>
          </a:p>
        </p:txBody>
      </p:sp>
      <p:sp>
        <p:nvSpPr>
          <p:cNvPr id="7" name="Rectangle 6"/>
          <p:cNvSpPr/>
          <p:nvPr/>
        </p:nvSpPr>
        <p:spPr>
          <a:xfrm>
            <a:off x="5181600" y="1981200"/>
            <a:ext cx="396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Iron (II) Chloride</a:t>
            </a:r>
            <a:endParaRPr lang="en-US" sz="2400" i="1" strike="sngStrike" dirty="0"/>
          </a:p>
        </p:txBody>
      </p:sp>
      <p:sp>
        <p:nvSpPr>
          <p:cNvPr id="8" name="Rectangle 7"/>
          <p:cNvSpPr/>
          <p:nvPr/>
        </p:nvSpPr>
        <p:spPr>
          <a:xfrm>
            <a:off x="5334000" y="3657600"/>
            <a:ext cx="358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Nickel (III) Phosphate</a:t>
            </a:r>
            <a:endParaRPr lang="en-US" sz="2400" i="1" strike="sngStrik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Bond with a Buddy (pg 3 of Work Packet) 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Using the ion that is on your starter, find 4 other classmates that you can create an ionic bond with. Start by writing each symbol and charge.  Then use the </a:t>
            </a:r>
            <a:r>
              <a:rPr lang="en-US" dirty="0" err="1" smtClean="0"/>
              <a:t>criss</a:t>
            </a:r>
            <a:r>
              <a:rPr lang="en-US" dirty="0" smtClean="0"/>
              <a:t>-cross method to find the formula.   Show that the compound is electrically neutral.  Finally, write the compound’s name.</a:t>
            </a:r>
          </a:p>
          <a:p>
            <a:endParaRPr lang="en-US" dirty="0" smtClean="0"/>
          </a:p>
          <a:p>
            <a:r>
              <a:rPr lang="en-US" b="1" dirty="0" smtClean="0"/>
              <a:t>REMEMBER</a:t>
            </a:r>
            <a:r>
              <a:rPr lang="en-US" dirty="0" smtClean="0"/>
              <a:t>:  </a:t>
            </a:r>
          </a:p>
          <a:p>
            <a:pPr>
              <a:buNone/>
            </a:pPr>
            <a:r>
              <a:rPr lang="en-US" dirty="0" smtClean="0"/>
              <a:t>-     Positive ions can only bond with negative ions and vice versa.</a:t>
            </a:r>
          </a:p>
          <a:p>
            <a:pPr lvl="0">
              <a:buNone/>
            </a:pPr>
            <a:r>
              <a:rPr lang="en-US" dirty="0" smtClean="0"/>
              <a:t>-    </a:t>
            </a:r>
            <a:r>
              <a:rPr lang="en-US" dirty="0" err="1" smtClean="0"/>
              <a:t>Criss</a:t>
            </a:r>
            <a:r>
              <a:rPr lang="en-US" dirty="0" smtClean="0"/>
              <a:t>-cross the charges of the ions to write the formula.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VI. Writing Formulas of Ionic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7630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A) Writing Binary Ionic Compounds (contain a metal and nonmetal)</a:t>
            </a:r>
          </a:p>
          <a:p>
            <a:pPr lvl="0"/>
            <a:endParaRPr lang="en-US" b="1" u="sng" dirty="0" smtClean="0"/>
          </a:p>
          <a:p>
            <a:pPr lvl="0">
              <a:buNone/>
            </a:pPr>
            <a:endParaRPr lang="en-US" b="1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9600" y="1752600"/>
            <a:ext cx="8534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-"/>
            </a:pPr>
            <a:r>
              <a:rPr lang="en-US" sz="2400" b="1" dirty="0" smtClean="0"/>
              <a:t> Write the symbols for the metal and nonmetal. </a:t>
            </a:r>
          </a:p>
          <a:p>
            <a:pPr lvl="0">
              <a:buFontTx/>
              <a:buChar char="-"/>
            </a:pPr>
            <a:endParaRPr lang="en-US" sz="2400" b="1" dirty="0" smtClean="0"/>
          </a:p>
          <a:p>
            <a:pPr lvl="0">
              <a:buFontTx/>
              <a:buChar char="-"/>
            </a:pPr>
            <a:r>
              <a:rPr lang="en-US" sz="2400" b="1" dirty="0" smtClean="0"/>
              <a:t> Look up the charges (oxidation numbers) for each of the ions.  For the nonmetal, it is the first negative number listed.</a:t>
            </a:r>
          </a:p>
          <a:p>
            <a:pPr lvl="0">
              <a:buFontTx/>
              <a:buChar char="-"/>
            </a:pPr>
            <a:endParaRPr lang="en-US" sz="2400" b="1" dirty="0" smtClean="0"/>
          </a:p>
          <a:p>
            <a:pPr lvl="0">
              <a:buFontTx/>
              <a:buChar char="-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Criss</a:t>
            </a:r>
            <a:r>
              <a:rPr lang="en-US" sz="2400" b="1" dirty="0" smtClean="0"/>
              <a:t>-cross the charges to get the number of ions used for each element and drop the +/-</a:t>
            </a:r>
          </a:p>
          <a:p>
            <a:pPr lvl="0">
              <a:buFontTx/>
              <a:buChar char="-"/>
            </a:pPr>
            <a:endParaRPr lang="en-US" sz="2400" b="1" dirty="0" smtClean="0"/>
          </a:p>
          <a:p>
            <a:pPr lvl="0"/>
            <a:r>
              <a:rPr lang="en-US" sz="2400" b="1" dirty="0" smtClean="0"/>
              <a:t>-  Reduce to the smallest ratio, if you can.</a:t>
            </a:r>
          </a:p>
          <a:p>
            <a:pPr>
              <a:buFontTx/>
              <a:buChar char="-"/>
            </a:pPr>
            <a:endParaRPr lang="en-US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VI. Writing Formulas of Ionic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Examples</a:t>
            </a:r>
            <a:r>
              <a:rPr lang="en-US" dirty="0" smtClean="0"/>
              <a:t>:</a:t>
            </a:r>
          </a:p>
          <a:p>
            <a:pPr lvl="0">
              <a:buNone/>
            </a:pPr>
            <a:r>
              <a:rPr lang="en-US" dirty="0" smtClean="0"/>
              <a:t>A) Sodium Sulfide			C) Aluminum Oxide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>
              <a:buNone/>
            </a:pPr>
            <a:r>
              <a:rPr lang="en-US" dirty="0" smtClean="0"/>
              <a:t>B) Magnesium Fluoride		D) Calcium Oxide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86000" y="2133600"/>
            <a:ext cx="365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Na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S</a:t>
            </a:r>
            <a:endParaRPr lang="en-US" sz="2400" i="1" strike="sngStrike" dirty="0"/>
          </a:p>
        </p:txBody>
      </p:sp>
      <p:sp>
        <p:nvSpPr>
          <p:cNvPr id="6" name="Rectangle 5"/>
          <p:cNvSpPr/>
          <p:nvPr/>
        </p:nvSpPr>
        <p:spPr>
          <a:xfrm>
            <a:off x="2514600" y="3657600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MgF</a:t>
            </a:r>
            <a:r>
              <a:rPr lang="en-US" sz="2400" b="1" i="1" baseline="-25000" dirty="0" smtClean="0"/>
              <a:t>2</a:t>
            </a:r>
            <a:endParaRPr lang="en-US" sz="2400" i="1" strike="sngStrike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7391400" y="1981200"/>
            <a:ext cx="175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Al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O</a:t>
            </a:r>
            <a:r>
              <a:rPr lang="en-US" sz="2400" b="1" i="1" baseline="-25000" dirty="0" smtClean="0"/>
              <a:t>3</a:t>
            </a:r>
            <a:endParaRPr lang="en-US" sz="2400" i="1" strike="sngStrike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7467600" y="35814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 smtClean="0"/>
              <a:t>CaO</a:t>
            </a:r>
            <a:endParaRPr lang="en-US" sz="2400" i="1" strike="sngStrike" dirty="0"/>
          </a:p>
        </p:txBody>
      </p:sp>
      <p:sp>
        <p:nvSpPr>
          <p:cNvPr id="9" name="Rectangle 8"/>
          <p:cNvSpPr/>
          <p:nvPr/>
        </p:nvSpPr>
        <p:spPr>
          <a:xfrm>
            <a:off x="533400" y="2133600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Na</a:t>
            </a:r>
            <a:r>
              <a:rPr lang="en-US" sz="2400" b="1" i="1" baseline="30000" dirty="0" smtClean="0"/>
              <a:t>1+</a:t>
            </a:r>
            <a:r>
              <a:rPr lang="en-US" sz="2400" b="1" i="1" dirty="0" smtClean="0"/>
              <a:t>S</a:t>
            </a:r>
            <a:r>
              <a:rPr lang="en-US" sz="2400" b="1" i="1" baseline="30000" dirty="0" smtClean="0"/>
              <a:t>2-   </a:t>
            </a:r>
            <a:r>
              <a:rPr lang="en-US" sz="2400" b="1" i="1" dirty="0" smtClean="0">
                <a:sym typeface="Wingdings" pitchFamily="2" charset="2"/>
              </a:rPr>
              <a:t></a:t>
            </a:r>
            <a:endParaRPr lang="en-US" sz="2400" i="1" strike="sngStrike" baseline="30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43000" y="24384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990600" y="24384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81000" y="3657600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Mg</a:t>
            </a:r>
            <a:r>
              <a:rPr lang="en-US" sz="2400" b="1" i="1" baseline="30000" dirty="0" smtClean="0"/>
              <a:t>2+</a:t>
            </a:r>
            <a:r>
              <a:rPr lang="en-US" sz="2400" b="1" i="1" dirty="0" smtClean="0"/>
              <a:t>F</a:t>
            </a:r>
            <a:r>
              <a:rPr lang="en-US" sz="2400" b="1" i="1" baseline="30000" dirty="0" smtClean="0"/>
              <a:t>1-   </a:t>
            </a:r>
            <a:r>
              <a:rPr lang="en-US" sz="2400" b="1" i="1" dirty="0" smtClean="0">
                <a:sym typeface="Wingdings" pitchFamily="2" charset="2"/>
              </a:rPr>
              <a:t></a:t>
            </a:r>
            <a:endParaRPr lang="en-US" sz="2400" i="1" strike="sngStrike" baseline="300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90600" y="39624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838200" y="39624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181600" y="1981200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Al </a:t>
            </a:r>
            <a:r>
              <a:rPr lang="en-US" sz="2400" b="1" i="1" baseline="30000" dirty="0" smtClean="0"/>
              <a:t>3+</a:t>
            </a:r>
            <a:r>
              <a:rPr lang="en-US" sz="2400" b="1" i="1" dirty="0" smtClean="0"/>
              <a:t>O </a:t>
            </a:r>
            <a:r>
              <a:rPr lang="en-US" sz="2400" b="1" i="1" baseline="30000" dirty="0" smtClean="0"/>
              <a:t>2-   </a:t>
            </a:r>
            <a:r>
              <a:rPr lang="en-US" sz="2400" b="1" i="1" dirty="0" smtClean="0">
                <a:sym typeface="Wingdings" pitchFamily="2" charset="2"/>
              </a:rPr>
              <a:t></a:t>
            </a:r>
            <a:endParaRPr lang="en-US" sz="2400" i="1" strike="sngStrike" baseline="300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791200" y="22860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638800" y="22860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029200" y="3505200"/>
            <a:ext cx="182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Ca </a:t>
            </a:r>
            <a:r>
              <a:rPr lang="en-US" sz="2400" b="1" i="1" baseline="30000" dirty="0" smtClean="0"/>
              <a:t>+2</a:t>
            </a:r>
            <a:r>
              <a:rPr lang="en-US" sz="2400" b="1" i="1" dirty="0" smtClean="0"/>
              <a:t>O </a:t>
            </a:r>
            <a:r>
              <a:rPr lang="en-US" sz="2400" b="1" i="1" baseline="30000" dirty="0" smtClean="0"/>
              <a:t>2-   </a:t>
            </a:r>
            <a:r>
              <a:rPr lang="en-US" sz="2400" b="1" i="1" dirty="0" smtClean="0">
                <a:sym typeface="Wingdings" pitchFamily="2" charset="2"/>
              </a:rPr>
              <a:t></a:t>
            </a:r>
            <a:endParaRPr lang="en-US" sz="2400" i="1" strike="sngStrike" baseline="30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638800" y="38100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486400" y="38100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VI. Writing Formulas of Ionic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7630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B) Writing Ternary Ionic Compounds (contain a metal with a PAI )</a:t>
            </a:r>
          </a:p>
          <a:p>
            <a:pPr lvl="0"/>
            <a:endParaRPr lang="en-US" b="1" u="sng" dirty="0" smtClean="0"/>
          </a:p>
          <a:p>
            <a:pPr lvl="0">
              <a:buNone/>
            </a:pPr>
            <a:endParaRPr lang="en-US" b="1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9600" y="1752600"/>
            <a:ext cx="8534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-"/>
            </a:pPr>
            <a:r>
              <a:rPr lang="en-US" sz="2400" b="1" dirty="0" smtClean="0"/>
              <a:t> Write the symbols for the metal and PAI. </a:t>
            </a:r>
          </a:p>
          <a:p>
            <a:pPr lvl="0">
              <a:buFontTx/>
              <a:buChar char="-"/>
            </a:pPr>
            <a:endParaRPr lang="en-US" sz="2400" b="1" dirty="0" smtClean="0"/>
          </a:p>
          <a:p>
            <a:pPr lvl="0">
              <a:buFontTx/>
              <a:buChar char="-"/>
            </a:pPr>
            <a:r>
              <a:rPr lang="en-US" sz="2400" b="1" dirty="0" smtClean="0"/>
              <a:t> Look up the charges (oxidation numbers) for each of the ions.</a:t>
            </a:r>
          </a:p>
          <a:p>
            <a:pPr lvl="0">
              <a:buFontTx/>
              <a:buChar char="-"/>
            </a:pPr>
            <a:endParaRPr lang="en-US" sz="2400" b="1" dirty="0" smtClean="0"/>
          </a:p>
          <a:p>
            <a:pPr lvl="0">
              <a:buFontTx/>
              <a:buChar char="-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Criss</a:t>
            </a:r>
            <a:r>
              <a:rPr lang="en-US" sz="2400" b="1" dirty="0" smtClean="0"/>
              <a:t>-cross the charges to get the number of ions used for each element/PAI and drop the +/-</a:t>
            </a:r>
          </a:p>
          <a:p>
            <a:pPr lvl="0">
              <a:buFontTx/>
              <a:buChar char="-"/>
            </a:pPr>
            <a:endParaRPr lang="en-US" sz="2400" b="1" dirty="0" smtClean="0"/>
          </a:p>
          <a:p>
            <a:pPr lvl="0"/>
            <a:r>
              <a:rPr lang="en-US" sz="2400" b="1" dirty="0" smtClean="0"/>
              <a:t>-  Reduce to the smallest ratio, if you can.</a:t>
            </a:r>
          </a:p>
          <a:p>
            <a:pPr>
              <a:buFontTx/>
              <a:buChar char="-"/>
            </a:pPr>
            <a:endParaRPr lang="en-US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VI. Writing Formulas of Ionic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Examples</a:t>
            </a:r>
            <a:r>
              <a:rPr lang="en-US" dirty="0" smtClean="0"/>
              <a:t>:</a:t>
            </a:r>
          </a:p>
          <a:p>
            <a:pPr lvl="0">
              <a:buNone/>
            </a:pPr>
            <a:r>
              <a:rPr lang="en-US" dirty="0" smtClean="0"/>
              <a:t>A) Calcium Hydroxide		C) Aluminum Phosphate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>
              <a:buNone/>
            </a:pPr>
            <a:r>
              <a:rPr lang="en-US" dirty="0" smtClean="0"/>
              <a:t>B) Zinc Phosphate			D) Rubidium Chromate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895600" y="205740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Ca(OH)</a:t>
            </a:r>
            <a:r>
              <a:rPr lang="en-US" sz="2400" b="1" i="1" baseline="-25000" dirty="0" smtClean="0"/>
              <a:t>2</a:t>
            </a:r>
            <a:endParaRPr lang="en-US" sz="2400" i="1" strike="sngStrike" dirty="0"/>
          </a:p>
        </p:txBody>
      </p:sp>
      <p:sp>
        <p:nvSpPr>
          <p:cNvPr id="6" name="Rectangle 5"/>
          <p:cNvSpPr/>
          <p:nvPr/>
        </p:nvSpPr>
        <p:spPr>
          <a:xfrm>
            <a:off x="2667000" y="3657600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Zn</a:t>
            </a:r>
            <a:r>
              <a:rPr lang="en-US" sz="2400" b="1" i="1" baseline="-25000" dirty="0" smtClean="0"/>
              <a:t>3</a:t>
            </a:r>
            <a:r>
              <a:rPr lang="en-US" sz="2400" b="1" i="1" dirty="0" smtClean="0"/>
              <a:t>(PO</a:t>
            </a:r>
            <a:r>
              <a:rPr lang="en-US" sz="2400" b="1" i="1" baseline="-25000" dirty="0" smtClean="0"/>
              <a:t>4</a:t>
            </a:r>
            <a:r>
              <a:rPr lang="en-US" sz="2400" b="1" i="1" dirty="0" smtClean="0"/>
              <a:t>)</a:t>
            </a:r>
            <a:r>
              <a:rPr lang="en-US" sz="2400" b="1" i="1" baseline="-25000" dirty="0" smtClean="0"/>
              <a:t>2</a:t>
            </a:r>
            <a:endParaRPr lang="en-US" sz="2400" i="1" strike="sngStrike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7467600" y="20574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AlPO</a:t>
            </a:r>
            <a:r>
              <a:rPr lang="en-US" sz="2400" b="1" i="1" baseline="-25000" dirty="0" smtClean="0"/>
              <a:t>4</a:t>
            </a:r>
            <a:endParaRPr lang="en-US" sz="2400" i="1" strike="sngStrike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7315200" y="3657600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Rb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(CrO</a:t>
            </a:r>
            <a:r>
              <a:rPr lang="en-US" sz="2400" b="1" i="1" baseline="-25000" dirty="0" smtClean="0"/>
              <a:t>4</a:t>
            </a:r>
            <a:r>
              <a:rPr lang="en-US" sz="2400" b="1" i="1" dirty="0" smtClean="0"/>
              <a:t>)</a:t>
            </a:r>
            <a:endParaRPr lang="en-US" sz="2400" i="1" strike="sngStrike" dirty="0"/>
          </a:p>
        </p:txBody>
      </p:sp>
      <p:sp>
        <p:nvSpPr>
          <p:cNvPr id="9" name="Rectangle 8"/>
          <p:cNvSpPr/>
          <p:nvPr/>
        </p:nvSpPr>
        <p:spPr>
          <a:xfrm>
            <a:off x="762000" y="2057400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Ca </a:t>
            </a:r>
            <a:r>
              <a:rPr lang="en-US" sz="2400" b="1" i="1" baseline="30000" dirty="0" smtClean="0"/>
              <a:t>2+</a:t>
            </a:r>
            <a:r>
              <a:rPr lang="en-US" sz="2400" b="1" i="1" dirty="0" smtClean="0"/>
              <a:t>OH </a:t>
            </a:r>
            <a:r>
              <a:rPr lang="en-US" sz="2400" b="1" i="1" baseline="30000" dirty="0" smtClean="0"/>
              <a:t>1-   </a:t>
            </a:r>
            <a:r>
              <a:rPr lang="en-US" sz="2400" b="1" i="1" dirty="0" smtClean="0">
                <a:sym typeface="Wingdings" pitchFamily="2" charset="2"/>
              </a:rPr>
              <a:t></a:t>
            </a:r>
            <a:endParaRPr lang="en-US" sz="2400" i="1" strike="sngStrike" baseline="30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371600" y="23622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219200" y="23622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7200" y="36576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Zn </a:t>
            </a:r>
            <a:r>
              <a:rPr lang="en-US" sz="2400" b="1" i="1" baseline="30000" dirty="0" smtClean="0"/>
              <a:t>2+</a:t>
            </a:r>
            <a:r>
              <a:rPr lang="en-US" sz="2400" b="1" i="1" dirty="0" smtClean="0"/>
              <a:t>PO</a:t>
            </a:r>
            <a:r>
              <a:rPr lang="en-US" sz="2400" b="1" i="1" baseline="-25000" dirty="0" smtClean="0"/>
              <a:t>4</a:t>
            </a:r>
            <a:r>
              <a:rPr lang="en-US" sz="2400" b="1" i="1" baseline="30000" dirty="0" smtClean="0"/>
              <a:t>3-   </a:t>
            </a:r>
            <a:r>
              <a:rPr lang="en-US" sz="2400" b="1" i="1" dirty="0" smtClean="0">
                <a:sym typeface="Wingdings" pitchFamily="2" charset="2"/>
              </a:rPr>
              <a:t></a:t>
            </a:r>
            <a:endParaRPr lang="en-US" sz="2400" i="1" strike="sngStrike" baseline="30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66800" y="39624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914400" y="39624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181600" y="21336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Al </a:t>
            </a:r>
            <a:r>
              <a:rPr lang="en-US" sz="2400" b="1" i="1" baseline="30000" dirty="0" smtClean="0"/>
              <a:t>3+</a:t>
            </a:r>
            <a:r>
              <a:rPr lang="en-US" sz="2400" b="1" i="1" dirty="0" smtClean="0"/>
              <a:t>PO</a:t>
            </a:r>
            <a:r>
              <a:rPr lang="en-US" sz="2400" b="1" i="1" baseline="-25000" dirty="0" smtClean="0"/>
              <a:t>4</a:t>
            </a:r>
            <a:r>
              <a:rPr lang="en-US" sz="2400" b="1" i="1" baseline="30000" dirty="0" smtClean="0"/>
              <a:t>3-   </a:t>
            </a:r>
            <a:r>
              <a:rPr lang="en-US" sz="2400" b="1" i="1" dirty="0" smtClean="0">
                <a:sym typeface="Wingdings" pitchFamily="2" charset="2"/>
              </a:rPr>
              <a:t></a:t>
            </a:r>
            <a:endParaRPr lang="en-US" sz="2400" i="1" strike="sngStrike" baseline="300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791200" y="24384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638800" y="24384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105400" y="36576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 smtClean="0"/>
              <a:t>Rb</a:t>
            </a:r>
            <a:r>
              <a:rPr lang="en-US" sz="2400" b="1" i="1" dirty="0" smtClean="0"/>
              <a:t> </a:t>
            </a:r>
            <a:r>
              <a:rPr lang="en-US" sz="2400" b="1" i="1" baseline="30000" dirty="0" smtClean="0"/>
              <a:t>1+</a:t>
            </a:r>
            <a:r>
              <a:rPr lang="en-US" sz="2400" b="1" i="1" dirty="0" smtClean="0"/>
              <a:t>CrO</a:t>
            </a:r>
            <a:r>
              <a:rPr lang="en-US" sz="2400" b="1" i="1" baseline="-25000" dirty="0" smtClean="0"/>
              <a:t>4</a:t>
            </a:r>
            <a:r>
              <a:rPr lang="en-US" sz="2400" b="1" i="1" baseline="30000" dirty="0" smtClean="0"/>
              <a:t>2-   </a:t>
            </a:r>
            <a:r>
              <a:rPr lang="en-US" sz="2400" b="1" i="1" dirty="0" smtClean="0">
                <a:sym typeface="Wingdings" pitchFamily="2" charset="2"/>
              </a:rPr>
              <a:t></a:t>
            </a:r>
            <a:endParaRPr lang="en-US" sz="2400" i="1" strike="sngStrike" baseline="300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715000" y="39624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562600" y="39624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VI. Writing Formulas of Ionic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763000" cy="452596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/>
              <a:t>C) Writing Ionic Compounds with Roman Numerals (contain a metal with multiple oxidation numbers)</a:t>
            </a:r>
          </a:p>
          <a:p>
            <a:pPr lvl="0"/>
            <a:endParaRPr lang="en-US" b="1" u="sng" dirty="0" smtClean="0"/>
          </a:p>
          <a:p>
            <a:pPr lvl="0">
              <a:buNone/>
            </a:pPr>
            <a:endParaRPr lang="en-US" b="1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9600" y="1752600"/>
            <a:ext cx="8534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-"/>
            </a:pPr>
            <a:r>
              <a:rPr lang="en-US" sz="2400" b="1" dirty="0" smtClean="0"/>
              <a:t> Write the symbols for the metal and nonmetal/PAI. </a:t>
            </a:r>
          </a:p>
          <a:p>
            <a:pPr lvl="0">
              <a:buFontTx/>
              <a:buChar char="-"/>
            </a:pPr>
            <a:endParaRPr lang="en-US" sz="2400" b="1" dirty="0" smtClean="0"/>
          </a:p>
          <a:p>
            <a:pPr lvl="0">
              <a:buFontTx/>
              <a:buChar char="-"/>
            </a:pPr>
            <a:r>
              <a:rPr lang="en-US" sz="2400" b="1" dirty="0" smtClean="0"/>
              <a:t> If a Roman numeral is in the name, it represents the charge of the METAL.  For the nonmetal, use the first negative charge listed.</a:t>
            </a:r>
          </a:p>
          <a:p>
            <a:pPr lvl="0">
              <a:buFontTx/>
              <a:buChar char="-"/>
            </a:pPr>
            <a:endParaRPr lang="en-US" sz="2400" b="1" dirty="0" smtClean="0"/>
          </a:p>
          <a:p>
            <a:pPr lvl="0">
              <a:buFontTx/>
              <a:buChar char="-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Criss</a:t>
            </a:r>
            <a:r>
              <a:rPr lang="en-US" sz="2400" b="1" dirty="0" smtClean="0"/>
              <a:t>-cross the charges to get the number of ions used for each element/PAI and drop the +/-</a:t>
            </a:r>
          </a:p>
          <a:p>
            <a:pPr lvl="0">
              <a:buFontTx/>
              <a:buChar char="-"/>
            </a:pPr>
            <a:endParaRPr lang="en-US" sz="2400" b="1" dirty="0" smtClean="0"/>
          </a:p>
          <a:p>
            <a:pPr lvl="0"/>
            <a:r>
              <a:rPr lang="en-US" sz="2400" b="1" dirty="0" smtClean="0"/>
              <a:t>-  Reduce to the smallest ratio, if you can.</a:t>
            </a:r>
          </a:p>
          <a:p>
            <a:pPr>
              <a:buFontTx/>
              <a:buChar char="-"/>
            </a:pPr>
            <a:endParaRPr lang="en-US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7924802" cy="3880773"/>
          </a:xfrm>
        </p:spPr>
        <p:txBody>
          <a:bodyPr>
            <a:noAutofit/>
          </a:bodyPr>
          <a:lstStyle/>
          <a:p>
            <a:r>
              <a:rPr lang="en-US" sz="2600" dirty="0" smtClean="0"/>
              <a:t>What </a:t>
            </a:r>
            <a:r>
              <a:rPr lang="en-US" sz="2600" b="1" u="sng" dirty="0" smtClean="0"/>
              <a:t>model</a:t>
            </a:r>
            <a:r>
              <a:rPr lang="en-US" sz="2600" dirty="0" smtClean="0"/>
              <a:t> have we done that represents the number of electrons in each shell for an atom?</a:t>
            </a:r>
          </a:p>
          <a:p>
            <a:pPr marL="0" indent="0">
              <a:buNone/>
            </a:pPr>
            <a:endParaRPr lang="en-US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Draw the Lithium atom according to this model.</a:t>
            </a:r>
          </a:p>
          <a:p>
            <a:pPr marL="457200" indent="-457200">
              <a:buFont typeface="+mj-lt"/>
              <a:buAutoNum type="arabicPeriod"/>
            </a:pPr>
            <a:endParaRPr lang="en-US" sz="2600" dirty="0"/>
          </a:p>
          <a:p>
            <a:pPr marL="457200" indent="-457200">
              <a:buFont typeface="+mj-lt"/>
              <a:buAutoNum type="arabicPeriod"/>
            </a:pPr>
            <a:endParaRPr lang="en-US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Draw the Fluorine atom according to this model.</a:t>
            </a:r>
            <a:endParaRPr lang="en-US" sz="2600" dirty="0"/>
          </a:p>
        </p:txBody>
      </p:sp>
      <p:grpSp>
        <p:nvGrpSpPr>
          <p:cNvPr id="9" name="SMARTInkShape-Group50"/>
          <p:cNvGrpSpPr/>
          <p:nvPr/>
        </p:nvGrpSpPr>
        <p:grpSpPr>
          <a:xfrm>
            <a:off x="1830586" y="2455664"/>
            <a:ext cx="1428751" cy="375048"/>
            <a:chOff x="1830586" y="2455664"/>
            <a:chExt cx="1428751" cy="375048"/>
          </a:xfrm>
        </p:grpSpPr>
        <p:sp>
          <p:nvSpPr>
            <p:cNvPr id="4" name="SMARTInkShape-178"/>
            <p:cNvSpPr/>
            <p:nvPr/>
          </p:nvSpPr>
          <p:spPr>
            <a:xfrm>
              <a:off x="3080742" y="2598539"/>
              <a:ext cx="178595" cy="187323"/>
            </a:xfrm>
            <a:custGeom>
              <a:avLst/>
              <a:gdLst/>
              <a:ahLst/>
              <a:cxnLst/>
              <a:rect l="0" t="0" r="0" b="0"/>
              <a:pathLst>
                <a:path w="178595" h="187323">
                  <a:moveTo>
                    <a:pt x="0" y="26789"/>
                  </a:moveTo>
                  <a:lnTo>
                    <a:pt x="992" y="52689"/>
                  </a:lnTo>
                  <a:lnTo>
                    <a:pt x="15231" y="92795"/>
                  </a:lnTo>
                  <a:lnTo>
                    <a:pt x="31780" y="136053"/>
                  </a:lnTo>
                  <a:lnTo>
                    <a:pt x="39940" y="166573"/>
                  </a:lnTo>
                  <a:lnTo>
                    <a:pt x="53088" y="186844"/>
                  </a:lnTo>
                  <a:lnTo>
                    <a:pt x="48693" y="187322"/>
                  </a:lnTo>
                  <a:lnTo>
                    <a:pt x="47344" y="186397"/>
                  </a:lnTo>
                  <a:lnTo>
                    <a:pt x="46446" y="184788"/>
                  </a:lnTo>
                  <a:lnTo>
                    <a:pt x="45003" y="175077"/>
                  </a:lnTo>
                  <a:lnTo>
                    <a:pt x="44669" y="133382"/>
                  </a:lnTo>
                  <a:lnTo>
                    <a:pt x="44650" y="89325"/>
                  </a:lnTo>
                  <a:lnTo>
                    <a:pt x="45641" y="70343"/>
                  </a:lnTo>
                  <a:lnTo>
                    <a:pt x="51716" y="51892"/>
                  </a:lnTo>
                  <a:lnTo>
                    <a:pt x="52337" y="46501"/>
                  </a:lnTo>
                  <a:lnTo>
                    <a:pt x="54735" y="41915"/>
                  </a:lnTo>
                  <a:lnTo>
                    <a:pt x="67550" y="27425"/>
                  </a:lnTo>
                  <a:lnTo>
                    <a:pt x="68846" y="24236"/>
                  </a:lnTo>
                  <a:lnTo>
                    <a:pt x="75578" y="18048"/>
                  </a:lnTo>
                  <a:lnTo>
                    <a:pt x="84191" y="12982"/>
                  </a:lnTo>
                  <a:lnTo>
                    <a:pt x="119391" y="2099"/>
                  </a:lnTo>
                  <a:lnTo>
                    <a:pt x="160241" y="184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79"/>
            <p:cNvSpPr/>
            <p:nvPr/>
          </p:nvSpPr>
          <p:spPr>
            <a:xfrm>
              <a:off x="2723555" y="2455664"/>
              <a:ext cx="258460" cy="303037"/>
            </a:xfrm>
            <a:custGeom>
              <a:avLst/>
              <a:gdLst/>
              <a:ahLst/>
              <a:cxnLst/>
              <a:rect l="0" t="0" r="0" b="0"/>
              <a:pathLst>
                <a:path w="258460" h="303037">
                  <a:moveTo>
                    <a:pt x="0" y="0"/>
                  </a:moveTo>
                  <a:lnTo>
                    <a:pt x="6136" y="14258"/>
                  </a:lnTo>
                  <a:lnTo>
                    <a:pt x="8561" y="51462"/>
                  </a:lnTo>
                  <a:lnTo>
                    <a:pt x="15986" y="89871"/>
                  </a:lnTo>
                  <a:lnTo>
                    <a:pt x="27007" y="132001"/>
                  </a:lnTo>
                  <a:lnTo>
                    <a:pt x="38738" y="174020"/>
                  </a:lnTo>
                  <a:lnTo>
                    <a:pt x="50610" y="213409"/>
                  </a:lnTo>
                  <a:lnTo>
                    <a:pt x="60745" y="254101"/>
                  </a:lnTo>
                  <a:lnTo>
                    <a:pt x="62462" y="297084"/>
                  </a:lnTo>
                  <a:lnTo>
                    <a:pt x="62503" y="303036"/>
                  </a:lnTo>
                  <a:lnTo>
                    <a:pt x="62506" y="298699"/>
                  </a:lnTo>
                  <a:lnTo>
                    <a:pt x="54405" y="264452"/>
                  </a:lnTo>
                  <a:lnTo>
                    <a:pt x="54815" y="245925"/>
                  </a:lnTo>
                  <a:lnTo>
                    <a:pt x="62694" y="203222"/>
                  </a:lnTo>
                  <a:lnTo>
                    <a:pt x="69398" y="185780"/>
                  </a:lnTo>
                  <a:lnTo>
                    <a:pt x="87394" y="157944"/>
                  </a:lnTo>
                  <a:lnTo>
                    <a:pt x="113642" y="140315"/>
                  </a:lnTo>
                  <a:lnTo>
                    <a:pt x="131126" y="135833"/>
                  </a:lnTo>
                  <a:lnTo>
                    <a:pt x="166701" y="134111"/>
                  </a:lnTo>
                  <a:lnTo>
                    <a:pt x="184551" y="138735"/>
                  </a:lnTo>
                  <a:lnTo>
                    <a:pt x="202407" y="151129"/>
                  </a:lnTo>
                  <a:lnTo>
                    <a:pt x="233991" y="190635"/>
                  </a:lnTo>
                  <a:lnTo>
                    <a:pt x="247606" y="231375"/>
                  </a:lnTo>
                  <a:lnTo>
                    <a:pt x="255155" y="246047"/>
                  </a:lnTo>
                  <a:lnTo>
                    <a:pt x="258459" y="274103"/>
                  </a:lnTo>
                  <a:lnTo>
                    <a:pt x="256092" y="283220"/>
                  </a:lnTo>
                  <a:lnTo>
                    <a:pt x="250031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80"/>
            <p:cNvSpPr/>
            <p:nvPr/>
          </p:nvSpPr>
          <p:spPr>
            <a:xfrm>
              <a:off x="2376024" y="2603667"/>
              <a:ext cx="279594" cy="181046"/>
            </a:xfrm>
            <a:custGeom>
              <a:avLst/>
              <a:gdLst/>
              <a:ahLst/>
              <a:cxnLst/>
              <a:rect l="0" t="0" r="0" b="0"/>
              <a:pathLst>
                <a:path w="279594" h="181046">
                  <a:moveTo>
                    <a:pt x="26062" y="48450"/>
                  </a:moveTo>
                  <a:lnTo>
                    <a:pt x="27054" y="89344"/>
                  </a:lnTo>
                  <a:lnTo>
                    <a:pt x="35156" y="131072"/>
                  </a:lnTo>
                  <a:lnTo>
                    <a:pt x="41875" y="148447"/>
                  </a:lnTo>
                  <a:lnTo>
                    <a:pt x="55950" y="166962"/>
                  </a:lnTo>
                  <a:lnTo>
                    <a:pt x="69534" y="176279"/>
                  </a:lnTo>
                  <a:lnTo>
                    <a:pt x="90867" y="180583"/>
                  </a:lnTo>
                  <a:lnTo>
                    <a:pt x="118605" y="181045"/>
                  </a:lnTo>
                  <a:lnTo>
                    <a:pt x="160435" y="169920"/>
                  </a:lnTo>
                  <a:lnTo>
                    <a:pt x="204712" y="145818"/>
                  </a:lnTo>
                  <a:lnTo>
                    <a:pt x="247327" y="116798"/>
                  </a:lnTo>
                  <a:lnTo>
                    <a:pt x="261837" y="98026"/>
                  </a:lnTo>
                  <a:lnTo>
                    <a:pt x="278760" y="61593"/>
                  </a:lnTo>
                  <a:lnTo>
                    <a:pt x="279593" y="49000"/>
                  </a:lnTo>
                  <a:lnTo>
                    <a:pt x="278426" y="42864"/>
                  </a:lnTo>
                  <a:lnTo>
                    <a:pt x="271838" y="33400"/>
                  </a:lnTo>
                  <a:lnTo>
                    <a:pt x="244775" y="10933"/>
                  </a:lnTo>
                  <a:lnTo>
                    <a:pt x="204059" y="0"/>
                  </a:lnTo>
                  <a:lnTo>
                    <a:pt x="161690" y="2022"/>
                  </a:lnTo>
                  <a:lnTo>
                    <a:pt x="126882" y="5258"/>
                  </a:lnTo>
                  <a:lnTo>
                    <a:pt x="92425" y="16912"/>
                  </a:lnTo>
                  <a:lnTo>
                    <a:pt x="53612" y="32886"/>
                  </a:lnTo>
                  <a:lnTo>
                    <a:pt x="11699" y="63865"/>
                  </a:lnTo>
                  <a:lnTo>
                    <a:pt x="7557" y="67657"/>
                  </a:lnTo>
                  <a:lnTo>
                    <a:pt x="2955" y="77161"/>
                  </a:lnTo>
                  <a:lnTo>
                    <a:pt x="0" y="94691"/>
                  </a:lnTo>
                  <a:lnTo>
                    <a:pt x="2242" y="101413"/>
                  </a:lnTo>
                  <a:lnTo>
                    <a:pt x="8202" y="1109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81"/>
            <p:cNvSpPr/>
            <p:nvPr/>
          </p:nvSpPr>
          <p:spPr>
            <a:xfrm>
              <a:off x="1830586" y="2464751"/>
              <a:ext cx="515942" cy="348101"/>
            </a:xfrm>
            <a:custGeom>
              <a:avLst/>
              <a:gdLst/>
              <a:ahLst/>
              <a:cxnLst/>
              <a:rect l="0" t="0" r="0" b="0"/>
              <a:pathLst>
                <a:path w="515942" h="348101">
                  <a:moveTo>
                    <a:pt x="0" y="71280"/>
                  </a:moveTo>
                  <a:lnTo>
                    <a:pt x="0" y="66539"/>
                  </a:lnTo>
                  <a:lnTo>
                    <a:pt x="2646" y="61566"/>
                  </a:lnTo>
                  <a:lnTo>
                    <a:pt x="25731" y="36728"/>
                  </a:lnTo>
                  <a:lnTo>
                    <a:pt x="61270" y="21497"/>
                  </a:lnTo>
                  <a:lnTo>
                    <a:pt x="91906" y="11991"/>
                  </a:lnTo>
                  <a:lnTo>
                    <a:pt x="136372" y="3883"/>
                  </a:lnTo>
                  <a:lnTo>
                    <a:pt x="166443" y="1639"/>
                  </a:lnTo>
                  <a:lnTo>
                    <a:pt x="196345" y="641"/>
                  </a:lnTo>
                  <a:lnTo>
                    <a:pt x="226170" y="197"/>
                  </a:lnTo>
                  <a:lnTo>
                    <a:pt x="255963" y="0"/>
                  </a:lnTo>
                  <a:lnTo>
                    <a:pt x="285740" y="2559"/>
                  </a:lnTo>
                  <a:lnTo>
                    <a:pt x="327750" y="9577"/>
                  </a:lnTo>
                  <a:lnTo>
                    <a:pt x="362686" y="17940"/>
                  </a:lnTo>
                  <a:lnTo>
                    <a:pt x="381459" y="24753"/>
                  </a:lnTo>
                  <a:lnTo>
                    <a:pt x="411254" y="46240"/>
                  </a:lnTo>
                  <a:lnTo>
                    <a:pt x="415944" y="55521"/>
                  </a:lnTo>
                  <a:lnTo>
                    <a:pt x="417194" y="60774"/>
                  </a:lnTo>
                  <a:lnTo>
                    <a:pt x="417036" y="65268"/>
                  </a:lnTo>
                  <a:lnTo>
                    <a:pt x="414214" y="72908"/>
                  </a:lnTo>
                  <a:lnTo>
                    <a:pt x="397566" y="87527"/>
                  </a:lnTo>
                  <a:lnTo>
                    <a:pt x="353979" y="109041"/>
                  </a:lnTo>
                  <a:lnTo>
                    <a:pt x="320518" y="122817"/>
                  </a:lnTo>
                  <a:lnTo>
                    <a:pt x="285468" y="133183"/>
                  </a:lnTo>
                  <a:lnTo>
                    <a:pt x="249947" y="142538"/>
                  </a:lnTo>
                  <a:lnTo>
                    <a:pt x="207130" y="149848"/>
                  </a:lnTo>
                  <a:lnTo>
                    <a:pt x="164387" y="151489"/>
                  </a:lnTo>
                  <a:lnTo>
                    <a:pt x="155282" y="151616"/>
                  </a:lnTo>
                  <a:lnTo>
                    <a:pt x="157649" y="151634"/>
                  </a:lnTo>
                  <a:lnTo>
                    <a:pt x="162009" y="148995"/>
                  </a:lnTo>
                  <a:lnTo>
                    <a:pt x="164561" y="146903"/>
                  </a:lnTo>
                  <a:lnTo>
                    <a:pt x="172687" y="144578"/>
                  </a:lnTo>
                  <a:lnTo>
                    <a:pt x="213094" y="136826"/>
                  </a:lnTo>
                  <a:lnTo>
                    <a:pt x="255082" y="134388"/>
                  </a:lnTo>
                  <a:lnTo>
                    <a:pt x="296176" y="136611"/>
                  </a:lnTo>
                  <a:lnTo>
                    <a:pt x="337125" y="140908"/>
                  </a:lnTo>
                  <a:lnTo>
                    <a:pt x="377040" y="144828"/>
                  </a:lnTo>
                  <a:lnTo>
                    <a:pt x="417640" y="152272"/>
                  </a:lnTo>
                  <a:lnTo>
                    <a:pt x="452159" y="163408"/>
                  </a:lnTo>
                  <a:lnTo>
                    <a:pt x="485749" y="180208"/>
                  </a:lnTo>
                  <a:lnTo>
                    <a:pt x="496347" y="192122"/>
                  </a:lnTo>
                  <a:lnTo>
                    <a:pt x="513464" y="225512"/>
                  </a:lnTo>
                  <a:lnTo>
                    <a:pt x="515941" y="237723"/>
                  </a:lnTo>
                  <a:lnTo>
                    <a:pt x="514395" y="249765"/>
                  </a:lnTo>
                  <a:lnTo>
                    <a:pt x="512594" y="255755"/>
                  </a:lnTo>
                  <a:lnTo>
                    <a:pt x="502655" y="267701"/>
                  </a:lnTo>
                  <a:lnTo>
                    <a:pt x="468654" y="296502"/>
                  </a:lnTo>
                  <a:lnTo>
                    <a:pt x="427124" y="314242"/>
                  </a:lnTo>
                  <a:lnTo>
                    <a:pt x="389816" y="328147"/>
                  </a:lnTo>
                  <a:lnTo>
                    <a:pt x="347342" y="338550"/>
                  </a:lnTo>
                  <a:lnTo>
                    <a:pt x="303338" y="345271"/>
                  </a:lnTo>
                  <a:lnTo>
                    <a:pt x="258880" y="347262"/>
                  </a:lnTo>
                  <a:lnTo>
                    <a:pt x="228167" y="347728"/>
                  </a:lnTo>
                  <a:lnTo>
                    <a:pt x="194674" y="347935"/>
                  </a:lnTo>
                  <a:lnTo>
                    <a:pt x="160734" y="3481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82"/>
            <p:cNvSpPr/>
            <p:nvPr/>
          </p:nvSpPr>
          <p:spPr>
            <a:xfrm>
              <a:off x="1991320" y="2518172"/>
              <a:ext cx="53579" cy="312540"/>
            </a:xfrm>
            <a:custGeom>
              <a:avLst/>
              <a:gdLst/>
              <a:ahLst/>
              <a:cxnLst/>
              <a:rect l="0" t="0" r="0" b="0"/>
              <a:pathLst>
                <a:path w="53579" h="312540">
                  <a:moveTo>
                    <a:pt x="0" y="0"/>
                  </a:moveTo>
                  <a:lnTo>
                    <a:pt x="0" y="4740"/>
                  </a:lnTo>
                  <a:lnTo>
                    <a:pt x="9095" y="41131"/>
                  </a:lnTo>
                  <a:lnTo>
                    <a:pt x="15834" y="79378"/>
                  </a:lnTo>
                  <a:lnTo>
                    <a:pt x="18944" y="98779"/>
                  </a:lnTo>
                  <a:lnTo>
                    <a:pt x="30859" y="132014"/>
                  </a:lnTo>
                  <a:lnTo>
                    <a:pt x="40122" y="166997"/>
                  </a:lnTo>
                  <a:lnTo>
                    <a:pt x="44299" y="202498"/>
                  </a:lnTo>
                  <a:lnTo>
                    <a:pt x="50388" y="237160"/>
                  </a:lnTo>
                  <a:lnTo>
                    <a:pt x="52948" y="278687"/>
                  </a:lnTo>
                  <a:lnTo>
                    <a:pt x="53578" y="3125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51"/>
          <p:cNvGrpSpPr/>
          <p:nvPr/>
        </p:nvGrpSpPr>
        <p:grpSpPr>
          <a:xfrm>
            <a:off x="3750468" y="2482453"/>
            <a:ext cx="1669853" cy="383977"/>
            <a:chOff x="3750468" y="2482453"/>
            <a:chExt cx="1669853" cy="383977"/>
          </a:xfrm>
        </p:grpSpPr>
        <p:sp>
          <p:nvSpPr>
            <p:cNvPr id="10" name="SMARTInkShape-183"/>
            <p:cNvSpPr/>
            <p:nvPr/>
          </p:nvSpPr>
          <p:spPr>
            <a:xfrm>
              <a:off x="5384602" y="2482453"/>
              <a:ext cx="35719" cy="383977"/>
            </a:xfrm>
            <a:custGeom>
              <a:avLst/>
              <a:gdLst/>
              <a:ahLst/>
              <a:cxnLst/>
              <a:rect l="0" t="0" r="0" b="0"/>
              <a:pathLst>
                <a:path w="35719" h="383977">
                  <a:moveTo>
                    <a:pt x="0" y="0"/>
                  </a:moveTo>
                  <a:lnTo>
                    <a:pt x="0" y="41863"/>
                  </a:lnTo>
                  <a:lnTo>
                    <a:pt x="0" y="79817"/>
                  </a:lnTo>
                  <a:lnTo>
                    <a:pt x="4739" y="116474"/>
                  </a:lnTo>
                  <a:lnTo>
                    <a:pt x="7687" y="154014"/>
                  </a:lnTo>
                  <a:lnTo>
                    <a:pt x="13301" y="195013"/>
                  </a:lnTo>
                  <a:lnTo>
                    <a:pt x="16509" y="238580"/>
                  </a:lnTo>
                  <a:lnTo>
                    <a:pt x="22199" y="282908"/>
                  </a:lnTo>
                  <a:lnTo>
                    <a:pt x="30169" y="327462"/>
                  </a:lnTo>
                  <a:lnTo>
                    <a:pt x="34622" y="369726"/>
                  </a:lnTo>
                  <a:lnTo>
                    <a:pt x="35718" y="3839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84"/>
            <p:cNvSpPr/>
            <p:nvPr/>
          </p:nvSpPr>
          <p:spPr>
            <a:xfrm>
              <a:off x="4875609" y="2635922"/>
              <a:ext cx="285751" cy="203719"/>
            </a:xfrm>
            <a:custGeom>
              <a:avLst/>
              <a:gdLst/>
              <a:ahLst/>
              <a:cxnLst/>
              <a:rect l="0" t="0" r="0" b="0"/>
              <a:pathLst>
                <a:path w="285751" h="203719">
                  <a:moveTo>
                    <a:pt x="0" y="105492"/>
                  </a:moveTo>
                  <a:lnTo>
                    <a:pt x="14258" y="104500"/>
                  </a:lnTo>
                  <a:lnTo>
                    <a:pt x="49816" y="96397"/>
                  </a:lnTo>
                  <a:lnTo>
                    <a:pt x="90906" y="87012"/>
                  </a:lnTo>
                  <a:lnTo>
                    <a:pt x="125492" y="81165"/>
                  </a:lnTo>
                  <a:lnTo>
                    <a:pt x="167994" y="74448"/>
                  </a:lnTo>
                  <a:lnTo>
                    <a:pt x="211191" y="63568"/>
                  </a:lnTo>
                  <a:lnTo>
                    <a:pt x="253809" y="48904"/>
                  </a:lnTo>
                  <a:lnTo>
                    <a:pt x="273199" y="35257"/>
                  </a:lnTo>
                  <a:lnTo>
                    <a:pt x="280171" y="26982"/>
                  </a:lnTo>
                  <a:lnTo>
                    <a:pt x="284648" y="18326"/>
                  </a:lnTo>
                  <a:lnTo>
                    <a:pt x="285423" y="12086"/>
                  </a:lnTo>
                  <a:lnTo>
                    <a:pt x="282959" y="6762"/>
                  </a:lnTo>
                  <a:lnTo>
                    <a:pt x="280913" y="3953"/>
                  </a:lnTo>
                  <a:lnTo>
                    <a:pt x="273348" y="832"/>
                  </a:lnTo>
                  <a:lnTo>
                    <a:pt x="268553" y="0"/>
                  </a:lnTo>
                  <a:lnTo>
                    <a:pt x="247582" y="3569"/>
                  </a:lnTo>
                  <a:lnTo>
                    <a:pt x="209482" y="16492"/>
                  </a:lnTo>
                  <a:lnTo>
                    <a:pt x="167411" y="32110"/>
                  </a:lnTo>
                  <a:lnTo>
                    <a:pt x="144192" y="47148"/>
                  </a:lnTo>
                  <a:lnTo>
                    <a:pt x="118257" y="80623"/>
                  </a:lnTo>
                  <a:lnTo>
                    <a:pt x="110445" y="101320"/>
                  </a:lnTo>
                  <a:lnTo>
                    <a:pt x="107445" y="138129"/>
                  </a:lnTo>
                  <a:lnTo>
                    <a:pt x="112576" y="150094"/>
                  </a:lnTo>
                  <a:lnTo>
                    <a:pt x="132040" y="173944"/>
                  </a:lnTo>
                  <a:lnTo>
                    <a:pt x="153887" y="187069"/>
                  </a:lnTo>
                  <a:lnTo>
                    <a:pt x="188927" y="199401"/>
                  </a:lnTo>
                  <a:lnTo>
                    <a:pt x="230391" y="202865"/>
                  </a:lnTo>
                  <a:lnTo>
                    <a:pt x="273610" y="203606"/>
                  </a:lnTo>
                  <a:lnTo>
                    <a:pt x="285750" y="203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85"/>
            <p:cNvSpPr/>
            <p:nvPr/>
          </p:nvSpPr>
          <p:spPr>
            <a:xfrm>
              <a:off x="4830971" y="2509242"/>
              <a:ext cx="17850" cy="303610"/>
            </a:xfrm>
            <a:custGeom>
              <a:avLst/>
              <a:gdLst/>
              <a:ahLst/>
              <a:cxnLst/>
              <a:rect l="0" t="0" r="0" b="0"/>
              <a:pathLst>
                <a:path w="17850" h="303610">
                  <a:moveTo>
                    <a:pt x="17849" y="0"/>
                  </a:moveTo>
                  <a:lnTo>
                    <a:pt x="13109" y="4740"/>
                  </a:lnTo>
                  <a:lnTo>
                    <a:pt x="10782" y="9714"/>
                  </a:lnTo>
                  <a:lnTo>
                    <a:pt x="4288" y="51721"/>
                  </a:lnTo>
                  <a:lnTo>
                    <a:pt x="838" y="89922"/>
                  </a:lnTo>
                  <a:lnTo>
                    <a:pt x="241" y="123106"/>
                  </a:lnTo>
                  <a:lnTo>
                    <a:pt x="40" y="167229"/>
                  </a:lnTo>
                  <a:lnTo>
                    <a:pt x="0" y="204902"/>
                  </a:lnTo>
                  <a:lnTo>
                    <a:pt x="6129" y="241007"/>
                  </a:lnTo>
                  <a:lnTo>
                    <a:pt x="8552" y="280997"/>
                  </a:lnTo>
                  <a:lnTo>
                    <a:pt x="8919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86"/>
            <p:cNvSpPr/>
            <p:nvPr/>
          </p:nvSpPr>
          <p:spPr>
            <a:xfrm>
              <a:off x="4581624" y="2652435"/>
              <a:ext cx="285056" cy="167925"/>
            </a:xfrm>
            <a:custGeom>
              <a:avLst/>
              <a:gdLst/>
              <a:ahLst/>
              <a:cxnLst/>
              <a:rect l="0" t="0" r="0" b="0"/>
              <a:pathLst>
                <a:path w="285056" h="167925">
                  <a:moveTo>
                    <a:pt x="285055" y="17542"/>
                  </a:moveTo>
                  <a:lnTo>
                    <a:pt x="280315" y="17542"/>
                  </a:lnTo>
                  <a:lnTo>
                    <a:pt x="275342" y="14895"/>
                  </a:lnTo>
                  <a:lnTo>
                    <a:pt x="264064" y="5112"/>
                  </a:lnTo>
                  <a:lnTo>
                    <a:pt x="255552" y="2096"/>
                  </a:lnTo>
                  <a:lnTo>
                    <a:pt x="214877" y="0"/>
                  </a:lnTo>
                  <a:lnTo>
                    <a:pt x="175502" y="2391"/>
                  </a:lnTo>
                  <a:lnTo>
                    <a:pt x="141470" y="9414"/>
                  </a:lnTo>
                  <a:lnTo>
                    <a:pt x="106251" y="17779"/>
                  </a:lnTo>
                  <a:lnTo>
                    <a:pt x="73326" y="29187"/>
                  </a:lnTo>
                  <a:lnTo>
                    <a:pt x="40274" y="50820"/>
                  </a:lnTo>
                  <a:lnTo>
                    <a:pt x="11181" y="80120"/>
                  </a:lnTo>
                  <a:lnTo>
                    <a:pt x="4583" y="91987"/>
                  </a:lnTo>
                  <a:lnTo>
                    <a:pt x="348" y="115774"/>
                  </a:lnTo>
                  <a:lnTo>
                    <a:pt x="0" y="121725"/>
                  </a:lnTo>
                  <a:lnTo>
                    <a:pt x="1753" y="126685"/>
                  </a:lnTo>
                  <a:lnTo>
                    <a:pt x="24224" y="149752"/>
                  </a:lnTo>
                  <a:lnTo>
                    <a:pt x="46045" y="161997"/>
                  </a:lnTo>
                  <a:lnTo>
                    <a:pt x="87215" y="167894"/>
                  </a:lnTo>
                  <a:lnTo>
                    <a:pt x="122808" y="167924"/>
                  </a:lnTo>
                  <a:lnTo>
                    <a:pt x="162347" y="162089"/>
                  </a:lnTo>
                  <a:lnTo>
                    <a:pt x="203380" y="151229"/>
                  </a:lnTo>
                  <a:lnTo>
                    <a:pt x="231477" y="1425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87"/>
            <p:cNvSpPr/>
            <p:nvPr/>
          </p:nvSpPr>
          <p:spPr>
            <a:xfrm>
              <a:off x="4170164" y="2645853"/>
              <a:ext cx="347535" cy="180622"/>
            </a:xfrm>
            <a:custGeom>
              <a:avLst/>
              <a:gdLst/>
              <a:ahLst/>
              <a:cxnLst/>
              <a:rect l="0" t="0" r="0" b="0"/>
              <a:pathLst>
                <a:path w="347535" h="180622">
                  <a:moveTo>
                    <a:pt x="26789" y="50913"/>
                  </a:moveTo>
                  <a:lnTo>
                    <a:pt x="26789" y="71904"/>
                  </a:lnTo>
                  <a:lnTo>
                    <a:pt x="36875" y="107825"/>
                  </a:lnTo>
                  <a:lnTo>
                    <a:pt x="64786" y="149160"/>
                  </a:lnTo>
                  <a:lnTo>
                    <a:pt x="81042" y="164359"/>
                  </a:lnTo>
                  <a:lnTo>
                    <a:pt x="86771" y="168215"/>
                  </a:lnTo>
                  <a:lnTo>
                    <a:pt x="125859" y="177558"/>
                  </a:lnTo>
                  <a:lnTo>
                    <a:pt x="143249" y="180621"/>
                  </a:lnTo>
                  <a:lnTo>
                    <a:pt x="181313" y="177149"/>
                  </a:lnTo>
                  <a:lnTo>
                    <a:pt x="222016" y="171429"/>
                  </a:lnTo>
                  <a:lnTo>
                    <a:pt x="258719" y="159752"/>
                  </a:lnTo>
                  <a:lnTo>
                    <a:pt x="294632" y="139366"/>
                  </a:lnTo>
                  <a:lnTo>
                    <a:pt x="325648" y="116230"/>
                  </a:lnTo>
                  <a:lnTo>
                    <a:pt x="340015" y="98488"/>
                  </a:lnTo>
                  <a:lnTo>
                    <a:pt x="344595" y="86610"/>
                  </a:lnTo>
                  <a:lnTo>
                    <a:pt x="347534" y="62814"/>
                  </a:lnTo>
                  <a:lnTo>
                    <a:pt x="343303" y="44959"/>
                  </a:lnTo>
                  <a:lnTo>
                    <a:pt x="335803" y="35699"/>
                  </a:lnTo>
                  <a:lnTo>
                    <a:pt x="314819" y="21669"/>
                  </a:lnTo>
                  <a:lnTo>
                    <a:pt x="275945" y="6333"/>
                  </a:lnTo>
                  <a:lnTo>
                    <a:pt x="249772" y="0"/>
                  </a:lnTo>
                  <a:lnTo>
                    <a:pt x="220519" y="771"/>
                  </a:lnTo>
                  <a:lnTo>
                    <a:pt x="186716" y="4636"/>
                  </a:lnTo>
                  <a:lnTo>
                    <a:pt x="151566" y="8428"/>
                  </a:lnTo>
                  <a:lnTo>
                    <a:pt x="116015" y="18480"/>
                  </a:lnTo>
                  <a:lnTo>
                    <a:pt x="73188" y="34915"/>
                  </a:lnTo>
                  <a:lnTo>
                    <a:pt x="29665" y="57833"/>
                  </a:lnTo>
                  <a:lnTo>
                    <a:pt x="0" y="777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88"/>
            <p:cNvSpPr/>
            <p:nvPr/>
          </p:nvSpPr>
          <p:spPr>
            <a:xfrm>
              <a:off x="3750468" y="2608005"/>
              <a:ext cx="357189" cy="178059"/>
            </a:xfrm>
            <a:custGeom>
              <a:avLst/>
              <a:gdLst/>
              <a:ahLst/>
              <a:cxnLst/>
              <a:rect l="0" t="0" r="0" b="0"/>
              <a:pathLst>
                <a:path w="357189" h="178059">
                  <a:moveTo>
                    <a:pt x="0" y="44112"/>
                  </a:moveTo>
                  <a:lnTo>
                    <a:pt x="7129" y="52233"/>
                  </a:lnTo>
                  <a:lnTo>
                    <a:pt x="26858" y="91708"/>
                  </a:lnTo>
                  <a:lnTo>
                    <a:pt x="37587" y="132884"/>
                  </a:lnTo>
                  <a:lnTo>
                    <a:pt x="46674" y="159368"/>
                  </a:lnTo>
                  <a:lnTo>
                    <a:pt x="52214" y="167200"/>
                  </a:lnTo>
                  <a:lnTo>
                    <a:pt x="53459" y="176647"/>
                  </a:lnTo>
                  <a:lnTo>
                    <a:pt x="50879" y="174784"/>
                  </a:lnTo>
                  <a:lnTo>
                    <a:pt x="48803" y="172899"/>
                  </a:lnTo>
                  <a:lnTo>
                    <a:pt x="46495" y="168158"/>
                  </a:lnTo>
                  <a:lnTo>
                    <a:pt x="42051" y="125532"/>
                  </a:lnTo>
                  <a:lnTo>
                    <a:pt x="37596" y="104286"/>
                  </a:lnTo>
                  <a:lnTo>
                    <a:pt x="35884" y="62551"/>
                  </a:lnTo>
                  <a:lnTo>
                    <a:pt x="35729" y="25074"/>
                  </a:lnTo>
                  <a:lnTo>
                    <a:pt x="38370" y="18122"/>
                  </a:lnTo>
                  <a:lnTo>
                    <a:pt x="40463" y="14879"/>
                  </a:lnTo>
                  <a:lnTo>
                    <a:pt x="52890" y="5574"/>
                  </a:lnTo>
                  <a:lnTo>
                    <a:pt x="64399" y="1274"/>
                  </a:lnTo>
                  <a:lnTo>
                    <a:pt x="74093" y="0"/>
                  </a:lnTo>
                  <a:lnTo>
                    <a:pt x="80225" y="2347"/>
                  </a:lnTo>
                  <a:lnTo>
                    <a:pt x="123433" y="34020"/>
                  </a:lnTo>
                  <a:lnTo>
                    <a:pt x="145452" y="75772"/>
                  </a:lnTo>
                  <a:lnTo>
                    <a:pt x="156687" y="100453"/>
                  </a:lnTo>
                  <a:lnTo>
                    <a:pt x="160665" y="142103"/>
                  </a:lnTo>
                  <a:lnTo>
                    <a:pt x="160689" y="145158"/>
                  </a:lnTo>
                  <a:lnTo>
                    <a:pt x="159712" y="147195"/>
                  </a:lnTo>
                  <a:lnTo>
                    <a:pt x="158069" y="148552"/>
                  </a:lnTo>
                  <a:lnTo>
                    <a:pt x="152172" y="151110"/>
                  </a:lnTo>
                  <a:lnTo>
                    <a:pt x="151914" y="146481"/>
                  </a:lnTo>
                  <a:lnTo>
                    <a:pt x="159914" y="112118"/>
                  </a:lnTo>
                  <a:lnTo>
                    <a:pt x="161484" y="94579"/>
                  </a:lnTo>
                  <a:lnTo>
                    <a:pt x="173132" y="64930"/>
                  </a:lnTo>
                  <a:lnTo>
                    <a:pt x="185636" y="47269"/>
                  </a:lnTo>
                  <a:lnTo>
                    <a:pt x="206186" y="28346"/>
                  </a:lnTo>
                  <a:lnTo>
                    <a:pt x="217646" y="22222"/>
                  </a:lnTo>
                  <a:lnTo>
                    <a:pt x="247102" y="17968"/>
                  </a:lnTo>
                  <a:lnTo>
                    <a:pt x="269885" y="18443"/>
                  </a:lnTo>
                  <a:lnTo>
                    <a:pt x="292946" y="29769"/>
                  </a:lnTo>
                  <a:lnTo>
                    <a:pt x="301516" y="38068"/>
                  </a:lnTo>
                  <a:lnTo>
                    <a:pt x="318217" y="66320"/>
                  </a:lnTo>
                  <a:lnTo>
                    <a:pt x="332991" y="95903"/>
                  </a:lnTo>
                  <a:lnTo>
                    <a:pt x="341473" y="108802"/>
                  </a:lnTo>
                  <a:lnTo>
                    <a:pt x="346247" y="127221"/>
                  </a:lnTo>
                  <a:lnTo>
                    <a:pt x="350507" y="151222"/>
                  </a:lnTo>
                  <a:lnTo>
                    <a:pt x="357188" y="1780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52"/>
          <p:cNvGrpSpPr/>
          <p:nvPr/>
        </p:nvGrpSpPr>
        <p:grpSpPr>
          <a:xfrm>
            <a:off x="3502265" y="3562945"/>
            <a:ext cx="900072" cy="625078"/>
            <a:chOff x="3502265" y="3562945"/>
            <a:chExt cx="900072" cy="625078"/>
          </a:xfrm>
        </p:grpSpPr>
        <p:sp>
          <p:nvSpPr>
            <p:cNvPr id="17" name="SMARTInkShape-189"/>
            <p:cNvSpPr/>
            <p:nvPr/>
          </p:nvSpPr>
          <p:spPr>
            <a:xfrm>
              <a:off x="4027289" y="3696890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90"/>
            <p:cNvSpPr/>
            <p:nvPr/>
          </p:nvSpPr>
          <p:spPr>
            <a:xfrm>
              <a:off x="4045151" y="3786187"/>
              <a:ext cx="35717" cy="205384"/>
            </a:xfrm>
            <a:custGeom>
              <a:avLst/>
              <a:gdLst/>
              <a:ahLst/>
              <a:cxnLst/>
              <a:rect l="0" t="0" r="0" b="0"/>
              <a:pathLst>
                <a:path w="35717" h="205384">
                  <a:moveTo>
                    <a:pt x="8927" y="0"/>
                  </a:moveTo>
                  <a:lnTo>
                    <a:pt x="8927" y="4741"/>
                  </a:lnTo>
                  <a:lnTo>
                    <a:pt x="7935" y="6137"/>
                  </a:lnTo>
                  <a:lnTo>
                    <a:pt x="6281" y="7068"/>
                  </a:lnTo>
                  <a:lnTo>
                    <a:pt x="366" y="8821"/>
                  </a:lnTo>
                  <a:lnTo>
                    <a:pt x="0" y="17750"/>
                  </a:lnTo>
                  <a:lnTo>
                    <a:pt x="4739" y="22567"/>
                  </a:lnTo>
                  <a:lnTo>
                    <a:pt x="7066" y="27559"/>
                  </a:lnTo>
                  <a:lnTo>
                    <a:pt x="9847" y="42530"/>
                  </a:lnTo>
                  <a:lnTo>
                    <a:pt x="15043" y="50856"/>
                  </a:lnTo>
                  <a:lnTo>
                    <a:pt x="18015" y="59607"/>
                  </a:lnTo>
                  <a:lnTo>
                    <a:pt x="23747" y="68484"/>
                  </a:lnTo>
                  <a:lnTo>
                    <a:pt x="25885" y="78390"/>
                  </a:lnTo>
                  <a:lnTo>
                    <a:pt x="26771" y="118568"/>
                  </a:lnTo>
                  <a:lnTo>
                    <a:pt x="26786" y="145475"/>
                  </a:lnTo>
                  <a:lnTo>
                    <a:pt x="35643" y="185300"/>
                  </a:lnTo>
                  <a:lnTo>
                    <a:pt x="35716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91"/>
            <p:cNvSpPr/>
            <p:nvPr/>
          </p:nvSpPr>
          <p:spPr>
            <a:xfrm>
              <a:off x="3830836" y="3696890"/>
              <a:ext cx="223243" cy="294681"/>
            </a:xfrm>
            <a:custGeom>
              <a:avLst/>
              <a:gdLst/>
              <a:ahLst/>
              <a:cxnLst/>
              <a:rect l="0" t="0" r="0" b="0"/>
              <a:pathLst>
                <a:path w="223243" h="294681">
                  <a:moveTo>
                    <a:pt x="8929" y="0"/>
                  </a:moveTo>
                  <a:lnTo>
                    <a:pt x="0" y="0"/>
                  </a:lnTo>
                  <a:lnTo>
                    <a:pt x="0" y="7689"/>
                  </a:lnTo>
                  <a:lnTo>
                    <a:pt x="6136" y="15814"/>
                  </a:lnTo>
                  <a:lnTo>
                    <a:pt x="8101" y="24089"/>
                  </a:lnTo>
                  <a:lnTo>
                    <a:pt x="8923" y="67636"/>
                  </a:lnTo>
                  <a:lnTo>
                    <a:pt x="9921" y="92385"/>
                  </a:lnTo>
                  <a:lnTo>
                    <a:pt x="15997" y="109236"/>
                  </a:lnTo>
                  <a:lnTo>
                    <a:pt x="17827" y="153422"/>
                  </a:lnTo>
                  <a:lnTo>
                    <a:pt x="26420" y="194838"/>
                  </a:lnTo>
                  <a:lnTo>
                    <a:pt x="26680" y="207000"/>
                  </a:lnTo>
                  <a:lnTo>
                    <a:pt x="29387" y="213708"/>
                  </a:lnTo>
                  <a:lnTo>
                    <a:pt x="31497" y="216887"/>
                  </a:lnTo>
                  <a:lnTo>
                    <a:pt x="34468" y="230840"/>
                  </a:lnTo>
                  <a:lnTo>
                    <a:pt x="36463" y="246204"/>
                  </a:lnTo>
                  <a:lnTo>
                    <a:pt x="42737" y="258793"/>
                  </a:lnTo>
                  <a:lnTo>
                    <a:pt x="44639" y="284095"/>
                  </a:lnTo>
                  <a:lnTo>
                    <a:pt x="45634" y="284646"/>
                  </a:lnTo>
                  <a:lnTo>
                    <a:pt x="49386" y="285260"/>
                  </a:lnTo>
                  <a:lnTo>
                    <a:pt x="50783" y="286415"/>
                  </a:lnTo>
                  <a:lnTo>
                    <a:pt x="53576" y="294673"/>
                  </a:lnTo>
                  <a:lnTo>
                    <a:pt x="53577" y="294677"/>
                  </a:lnTo>
                  <a:lnTo>
                    <a:pt x="53578" y="294680"/>
                  </a:lnTo>
                  <a:lnTo>
                    <a:pt x="58318" y="294680"/>
                  </a:lnTo>
                  <a:lnTo>
                    <a:pt x="59715" y="293688"/>
                  </a:lnTo>
                  <a:lnTo>
                    <a:pt x="60645" y="292034"/>
                  </a:lnTo>
                  <a:lnTo>
                    <a:pt x="61266" y="289940"/>
                  </a:lnTo>
                  <a:lnTo>
                    <a:pt x="62672" y="288543"/>
                  </a:lnTo>
                  <a:lnTo>
                    <a:pt x="87618" y="278846"/>
                  </a:lnTo>
                  <a:lnTo>
                    <a:pt x="103958" y="276095"/>
                  </a:lnTo>
                  <a:lnTo>
                    <a:pt x="116042" y="269805"/>
                  </a:lnTo>
                  <a:lnTo>
                    <a:pt x="160625" y="267891"/>
                  </a:lnTo>
                  <a:lnTo>
                    <a:pt x="174394" y="267891"/>
                  </a:lnTo>
                  <a:lnTo>
                    <a:pt x="179373" y="270537"/>
                  </a:lnTo>
                  <a:lnTo>
                    <a:pt x="185914" y="275580"/>
                  </a:lnTo>
                  <a:lnTo>
                    <a:pt x="195071" y="276711"/>
                  </a:lnTo>
                  <a:lnTo>
                    <a:pt x="223242" y="2768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92"/>
            <p:cNvSpPr/>
            <p:nvPr/>
          </p:nvSpPr>
          <p:spPr>
            <a:xfrm>
              <a:off x="3502265" y="3562945"/>
              <a:ext cx="900072" cy="625078"/>
            </a:xfrm>
            <a:custGeom>
              <a:avLst/>
              <a:gdLst/>
              <a:ahLst/>
              <a:cxnLst/>
              <a:rect l="0" t="0" r="0" b="0"/>
              <a:pathLst>
                <a:path w="900072" h="625078">
                  <a:moveTo>
                    <a:pt x="650039" y="53578"/>
                  </a:moveTo>
                  <a:lnTo>
                    <a:pt x="642351" y="53578"/>
                  </a:lnTo>
                  <a:lnTo>
                    <a:pt x="634226" y="47441"/>
                  </a:lnTo>
                  <a:lnTo>
                    <a:pt x="624892" y="45017"/>
                  </a:lnTo>
                  <a:lnTo>
                    <a:pt x="616445" y="38584"/>
                  </a:lnTo>
                  <a:lnTo>
                    <a:pt x="608115" y="35576"/>
                  </a:lnTo>
                  <a:lnTo>
                    <a:pt x="599363" y="29834"/>
                  </a:lnTo>
                  <a:lnTo>
                    <a:pt x="589286" y="27190"/>
                  </a:lnTo>
                  <a:lnTo>
                    <a:pt x="574612" y="25876"/>
                  </a:lnTo>
                  <a:lnTo>
                    <a:pt x="561131" y="19737"/>
                  </a:lnTo>
                  <a:lnTo>
                    <a:pt x="528843" y="16941"/>
                  </a:lnTo>
                  <a:lnTo>
                    <a:pt x="518328" y="11744"/>
                  </a:lnTo>
                  <a:lnTo>
                    <a:pt x="476475" y="9003"/>
                  </a:lnTo>
                  <a:lnTo>
                    <a:pt x="432891" y="7939"/>
                  </a:lnTo>
                  <a:lnTo>
                    <a:pt x="425206" y="4190"/>
                  </a:lnTo>
                  <a:lnTo>
                    <a:pt x="420775" y="3786"/>
                  </a:lnTo>
                  <a:lnTo>
                    <a:pt x="381971" y="8542"/>
                  </a:lnTo>
                  <a:lnTo>
                    <a:pt x="370163" y="9749"/>
                  </a:lnTo>
                  <a:lnTo>
                    <a:pt x="331212" y="17298"/>
                  </a:lnTo>
                  <a:lnTo>
                    <a:pt x="306907" y="18778"/>
                  </a:lnTo>
                  <a:lnTo>
                    <a:pt x="267766" y="31159"/>
                  </a:lnTo>
                  <a:lnTo>
                    <a:pt x="228285" y="42581"/>
                  </a:lnTo>
                  <a:lnTo>
                    <a:pt x="215623" y="49879"/>
                  </a:lnTo>
                  <a:lnTo>
                    <a:pt x="188302" y="57832"/>
                  </a:lnTo>
                  <a:lnTo>
                    <a:pt x="171915" y="68713"/>
                  </a:lnTo>
                  <a:lnTo>
                    <a:pt x="165350" y="74526"/>
                  </a:lnTo>
                  <a:lnTo>
                    <a:pt x="156479" y="77772"/>
                  </a:lnTo>
                  <a:lnTo>
                    <a:pt x="146913" y="80205"/>
                  </a:lnTo>
                  <a:lnTo>
                    <a:pt x="132688" y="89853"/>
                  </a:lnTo>
                  <a:lnTo>
                    <a:pt x="107241" y="109851"/>
                  </a:lnTo>
                  <a:lnTo>
                    <a:pt x="93800" y="126760"/>
                  </a:lnTo>
                  <a:lnTo>
                    <a:pt x="67907" y="145743"/>
                  </a:lnTo>
                  <a:lnTo>
                    <a:pt x="63892" y="154403"/>
                  </a:lnTo>
                  <a:lnTo>
                    <a:pt x="62822" y="159490"/>
                  </a:lnTo>
                  <a:lnTo>
                    <a:pt x="56340" y="167788"/>
                  </a:lnTo>
                  <a:lnTo>
                    <a:pt x="48829" y="174783"/>
                  </a:lnTo>
                  <a:lnTo>
                    <a:pt x="28738" y="211479"/>
                  </a:lnTo>
                  <a:lnTo>
                    <a:pt x="17931" y="253917"/>
                  </a:lnTo>
                  <a:lnTo>
                    <a:pt x="8724" y="278153"/>
                  </a:lnTo>
                  <a:lnTo>
                    <a:pt x="6204" y="314776"/>
                  </a:lnTo>
                  <a:lnTo>
                    <a:pt x="53" y="332310"/>
                  </a:lnTo>
                  <a:lnTo>
                    <a:pt x="0" y="343154"/>
                  </a:lnTo>
                  <a:lnTo>
                    <a:pt x="6879" y="386811"/>
                  </a:lnTo>
                  <a:lnTo>
                    <a:pt x="8028" y="398928"/>
                  </a:lnTo>
                  <a:lnTo>
                    <a:pt x="21922" y="443403"/>
                  </a:lnTo>
                  <a:lnTo>
                    <a:pt x="25053" y="458249"/>
                  </a:lnTo>
                  <a:lnTo>
                    <a:pt x="31824" y="469374"/>
                  </a:lnTo>
                  <a:lnTo>
                    <a:pt x="57727" y="504172"/>
                  </a:lnTo>
                  <a:lnTo>
                    <a:pt x="72260" y="513332"/>
                  </a:lnTo>
                  <a:lnTo>
                    <a:pt x="93946" y="528922"/>
                  </a:lnTo>
                  <a:lnTo>
                    <a:pt x="136176" y="550893"/>
                  </a:lnTo>
                  <a:lnTo>
                    <a:pt x="169762" y="568868"/>
                  </a:lnTo>
                  <a:lnTo>
                    <a:pt x="186266" y="573366"/>
                  </a:lnTo>
                  <a:lnTo>
                    <a:pt x="201078" y="580983"/>
                  </a:lnTo>
                  <a:lnTo>
                    <a:pt x="204880" y="583775"/>
                  </a:lnTo>
                  <a:lnTo>
                    <a:pt x="214397" y="586877"/>
                  </a:lnTo>
                  <a:lnTo>
                    <a:pt x="254268" y="593955"/>
                  </a:lnTo>
                  <a:lnTo>
                    <a:pt x="294718" y="609144"/>
                  </a:lnTo>
                  <a:lnTo>
                    <a:pt x="305587" y="613035"/>
                  </a:lnTo>
                  <a:lnTo>
                    <a:pt x="344727" y="616027"/>
                  </a:lnTo>
                  <a:lnTo>
                    <a:pt x="367518" y="617117"/>
                  </a:lnTo>
                  <a:lnTo>
                    <a:pt x="401885" y="624525"/>
                  </a:lnTo>
                  <a:lnTo>
                    <a:pt x="441790" y="625046"/>
                  </a:lnTo>
                  <a:lnTo>
                    <a:pt x="480931" y="625077"/>
                  </a:lnTo>
                  <a:lnTo>
                    <a:pt x="509222" y="624086"/>
                  </a:lnTo>
                  <a:lnTo>
                    <a:pt x="526900" y="618011"/>
                  </a:lnTo>
                  <a:lnTo>
                    <a:pt x="566806" y="616258"/>
                  </a:lnTo>
                  <a:lnTo>
                    <a:pt x="576005" y="613551"/>
                  </a:lnTo>
                  <a:lnTo>
                    <a:pt x="603301" y="600707"/>
                  </a:lnTo>
                  <a:lnTo>
                    <a:pt x="644353" y="589289"/>
                  </a:lnTo>
                  <a:lnTo>
                    <a:pt x="661032" y="582504"/>
                  </a:lnTo>
                  <a:lnTo>
                    <a:pt x="673692" y="575201"/>
                  </a:lnTo>
                  <a:lnTo>
                    <a:pt x="701012" y="567247"/>
                  </a:lnTo>
                  <a:lnTo>
                    <a:pt x="718390" y="557357"/>
                  </a:lnTo>
                  <a:lnTo>
                    <a:pt x="728704" y="555292"/>
                  </a:lnTo>
                  <a:lnTo>
                    <a:pt x="733240" y="552758"/>
                  </a:lnTo>
                  <a:lnTo>
                    <a:pt x="745358" y="541693"/>
                  </a:lnTo>
                  <a:lnTo>
                    <a:pt x="786876" y="520704"/>
                  </a:lnTo>
                  <a:lnTo>
                    <a:pt x="810595" y="502697"/>
                  </a:lnTo>
                  <a:lnTo>
                    <a:pt x="813631" y="501819"/>
                  </a:lnTo>
                  <a:lnTo>
                    <a:pt x="841690" y="482969"/>
                  </a:lnTo>
                  <a:lnTo>
                    <a:pt x="847054" y="475595"/>
                  </a:lnTo>
                  <a:lnTo>
                    <a:pt x="858345" y="467126"/>
                  </a:lnTo>
                  <a:lnTo>
                    <a:pt x="869962" y="448452"/>
                  </a:lnTo>
                  <a:lnTo>
                    <a:pt x="873290" y="434390"/>
                  </a:lnTo>
                  <a:lnTo>
                    <a:pt x="882801" y="420246"/>
                  </a:lnTo>
                  <a:lnTo>
                    <a:pt x="887434" y="413987"/>
                  </a:lnTo>
                  <a:lnTo>
                    <a:pt x="890042" y="404885"/>
                  </a:lnTo>
                  <a:lnTo>
                    <a:pt x="890653" y="398892"/>
                  </a:lnTo>
                  <a:lnTo>
                    <a:pt x="893569" y="392921"/>
                  </a:lnTo>
                  <a:lnTo>
                    <a:pt x="897181" y="386960"/>
                  </a:lnTo>
                  <a:lnTo>
                    <a:pt x="899215" y="377033"/>
                  </a:lnTo>
                  <a:lnTo>
                    <a:pt x="900064" y="332456"/>
                  </a:lnTo>
                  <a:lnTo>
                    <a:pt x="900071" y="301004"/>
                  </a:lnTo>
                  <a:lnTo>
                    <a:pt x="897425" y="294845"/>
                  </a:lnTo>
                  <a:lnTo>
                    <a:pt x="895331" y="291813"/>
                  </a:lnTo>
                  <a:lnTo>
                    <a:pt x="889047" y="269767"/>
                  </a:lnTo>
                  <a:lnTo>
                    <a:pt x="886768" y="266165"/>
                  </a:lnTo>
                  <a:lnTo>
                    <a:pt x="883561" y="251615"/>
                  </a:lnTo>
                  <a:lnTo>
                    <a:pt x="881486" y="236049"/>
                  </a:lnTo>
                  <a:lnTo>
                    <a:pt x="875196" y="223420"/>
                  </a:lnTo>
                  <a:lnTo>
                    <a:pt x="868919" y="206631"/>
                  </a:lnTo>
                  <a:lnTo>
                    <a:pt x="857886" y="188080"/>
                  </a:lnTo>
                  <a:lnTo>
                    <a:pt x="855525" y="181818"/>
                  </a:lnTo>
                  <a:lnTo>
                    <a:pt x="832527" y="148651"/>
                  </a:lnTo>
                  <a:lnTo>
                    <a:pt x="830364" y="141143"/>
                  </a:lnTo>
                  <a:lnTo>
                    <a:pt x="828794" y="138743"/>
                  </a:lnTo>
                  <a:lnTo>
                    <a:pt x="826757" y="137144"/>
                  </a:lnTo>
                  <a:lnTo>
                    <a:pt x="821847" y="134375"/>
                  </a:lnTo>
                  <a:lnTo>
                    <a:pt x="798835" y="113010"/>
                  </a:lnTo>
                  <a:lnTo>
                    <a:pt x="795546" y="107112"/>
                  </a:lnTo>
                  <a:lnTo>
                    <a:pt x="793092" y="101183"/>
                  </a:lnTo>
                  <a:lnTo>
                    <a:pt x="788694" y="95241"/>
                  </a:lnTo>
                  <a:lnTo>
                    <a:pt x="783432" y="91938"/>
                  </a:lnTo>
                  <a:lnTo>
                    <a:pt x="777786" y="89479"/>
                  </a:lnTo>
                  <a:lnTo>
                    <a:pt x="748262" y="65105"/>
                  </a:lnTo>
                  <a:lnTo>
                    <a:pt x="745287" y="64239"/>
                  </a:lnTo>
                  <a:lnTo>
                    <a:pt x="743303" y="62670"/>
                  </a:lnTo>
                  <a:lnTo>
                    <a:pt x="739520" y="56713"/>
                  </a:lnTo>
                  <a:lnTo>
                    <a:pt x="721314" y="46694"/>
                  </a:lnTo>
                  <a:lnTo>
                    <a:pt x="718391" y="46012"/>
                  </a:lnTo>
                  <a:lnTo>
                    <a:pt x="716443" y="44565"/>
                  </a:lnTo>
                  <a:lnTo>
                    <a:pt x="715145" y="42609"/>
                  </a:lnTo>
                  <a:lnTo>
                    <a:pt x="714279" y="40312"/>
                  </a:lnTo>
                  <a:lnTo>
                    <a:pt x="712710" y="38781"/>
                  </a:lnTo>
                  <a:lnTo>
                    <a:pt x="703062" y="33678"/>
                  </a:lnTo>
                  <a:lnTo>
                    <a:pt x="678124" y="12833"/>
                  </a:lnTo>
                  <a:lnTo>
                    <a:pt x="668282" y="10086"/>
                  </a:lnTo>
                  <a:lnTo>
                    <a:pt x="653067" y="8090"/>
                  </a:lnTo>
                  <a:lnTo>
                    <a:pt x="642881" y="1261"/>
                  </a:lnTo>
                  <a:lnTo>
                    <a:pt x="634331" y="249"/>
                  </a:lnTo>
                  <a:lnTo>
                    <a:pt x="59646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53"/>
          <p:cNvGrpSpPr/>
          <p:nvPr/>
        </p:nvGrpSpPr>
        <p:grpSpPr>
          <a:xfrm>
            <a:off x="3455910" y="3857660"/>
            <a:ext cx="89065" cy="62364"/>
            <a:chOff x="3455910" y="3857660"/>
            <a:chExt cx="89065" cy="62364"/>
          </a:xfrm>
        </p:grpSpPr>
        <p:sp>
          <p:nvSpPr>
            <p:cNvPr id="22" name="SMARTInkShape-193"/>
            <p:cNvSpPr/>
            <p:nvPr/>
          </p:nvSpPr>
          <p:spPr>
            <a:xfrm>
              <a:off x="3455910" y="3857660"/>
              <a:ext cx="89065" cy="62364"/>
            </a:xfrm>
            <a:custGeom>
              <a:avLst/>
              <a:gdLst/>
              <a:ahLst/>
              <a:cxnLst/>
              <a:rect l="0" t="0" r="0" b="0"/>
              <a:pathLst>
                <a:path w="89065" h="62364">
                  <a:moveTo>
                    <a:pt x="35597" y="53543"/>
                  </a:moveTo>
                  <a:lnTo>
                    <a:pt x="27910" y="45855"/>
                  </a:lnTo>
                  <a:lnTo>
                    <a:pt x="19784" y="43867"/>
                  </a:lnTo>
                  <a:lnTo>
                    <a:pt x="10450" y="36957"/>
                  </a:lnTo>
                  <a:lnTo>
                    <a:pt x="4554" y="36061"/>
                  </a:lnTo>
                  <a:lnTo>
                    <a:pt x="2996" y="34943"/>
                  </a:lnTo>
                  <a:lnTo>
                    <a:pt x="1956" y="33205"/>
                  </a:lnTo>
                  <a:lnTo>
                    <a:pt x="0" y="27131"/>
                  </a:lnTo>
                  <a:lnTo>
                    <a:pt x="4656" y="26866"/>
                  </a:lnTo>
                  <a:lnTo>
                    <a:pt x="6040" y="25836"/>
                  </a:lnTo>
                  <a:lnTo>
                    <a:pt x="7578" y="22047"/>
                  </a:lnTo>
                  <a:lnTo>
                    <a:pt x="8980" y="20639"/>
                  </a:lnTo>
                  <a:lnTo>
                    <a:pt x="13185" y="19075"/>
                  </a:lnTo>
                  <a:lnTo>
                    <a:pt x="54267" y="17826"/>
                  </a:lnTo>
                  <a:lnTo>
                    <a:pt x="78773" y="17824"/>
                  </a:lnTo>
                  <a:lnTo>
                    <a:pt x="79265" y="18817"/>
                  </a:lnTo>
                  <a:lnTo>
                    <a:pt x="79809" y="22565"/>
                  </a:lnTo>
                  <a:lnTo>
                    <a:pt x="82698" y="27538"/>
                  </a:lnTo>
                  <a:lnTo>
                    <a:pt x="87896" y="34074"/>
                  </a:lnTo>
                  <a:lnTo>
                    <a:pt x="89064" y="43230"/>
                  </a:lnTo>
                  <a:lnTo>
                    <a:pt x="81478" y="52180"/>
                  </a:lnTo>
                  <a:lnTo>
                    <a:pt x="78147" y="52937"/>
                  </a:lnTo>
                  <a:lnTo>
                    <a:pt x="72666" y="53423"/>
                  </a:lnTo>
                  <a:lnTo>
                    <a:pt x="64454" y="59656"/>
                  </a:lnTo>
                  <a:lnTo>
                    <a:pt x="56164" y="61638"/>
                  </a:lnTo>
                  <a:lnTo>
                    <a:pt x="41515" y="62363"/>
                  </a:lnTo>
                  <a:lnTo>
                    <a:pt x="35582" y="59778"/>
                  </a:lnTo>
                  <a:lnTo>
                    <a:pt x="29638" y="56314"/>
                  </a:lnTo>
                  <a:lnTo>
                    <a:pt x="19502" y="53908"/>
                  </a:lnTo>
                  <a:lnTo>
                    <a:pt x="13520" y="53651"/>
                  </a:lnTo>
                  <a:lnTo>
                    <a:pt x="11950" y="52623"/>
                  </a:lnTo>
                  <a:lnTo>
                    <a:pt x="10902" y="50945"/>
                  </a:lnTo>
                  <a:lnTo>
                    <a:pt x="9429" y="43844"/>
                  </a:lnTo>
                  <a:lnTo>
                    <a:pt x="8820" y="22523"/>
                  </a:lnTo>
                  <a:lnTo>
                    <a:pt x="9808" y="20957"/>
                  </a:lnTo>
                  <a:lnTo>
                    <a:pt x="11459" y="19912"/>
                  </a:lnTo>
                  <a:lnTo>
                    <a:pt x="13552" y="19216"/>
                  </a:lnTo>
                  <a:lnTo>
                    <a:pt x="14948" y="17760"/>
                  </a:lnTo>
                  <a:lnTo>
                    <a:pt x="16498" y="13496"/>
                  </a:lnTo>
                  <a:lnTo>
                    <a:pt x="17904" y="11962"/>
                  </a:lnTo>
                  <a:lnTo>
                    <a:pt x="35781" y="2006"/>
                  </a:lnTo>
                  <a:lnTo>
                    <a:pt x="65366" y="0"/>
                  </a:lnTo>
                  <a:lnTo>
                    <a:pt x="67349" y="981"/>
                  </a:lnTo>
                  <a:lnTo>
                    <a:pt x="68672" y="2626"/>
                  </a:lnTo>
                  <a:lnTo>
                    <a:pt x="69553" y="4716"/>
                  </a:lnTo>
                  <a:lnTo>
                    <a:pt x="71132" y="6108"/>
                  </a:lnTo>
                  <a:lnTo>
                    <a:pt x="78850" y="8528"/>
                  </a:lnTo>
                  <a:lnTo>
                    <a:pt x="79626" y="11377"/>
                  </a:lnTo>
                  <a:lnTo>
                    <a:pt x="80235" y="31015"/>
                  </a:lnTo>
                  <a:lnTo>
                    <a:pt x="79247" y="32571"/>
                  </a:lnTo>
                  <a:lnTo>
                    <a:pt x="77596" y="33608"/>
                  </a:lnTo>
                  <a:lnTo>
                    <a:pt x="75503" y="34300"/>
                  </a:lnTo>
                  <a:lnTo>
                    <a:pt x="74107" y="35753"/>
                  </a:lnTo>
                  <a:lnTo>
                    <a:pt x="72557" y="40014"/>
                  </a:lnTo>
                  <a:lnTo>
                    <a:pt x="71151" y="41547"/>
                  </a:lnTo>
                  <a:lnTo>
                    <a:pt x="53943" y="53140"/>
                  </a:lnTo>
                  <a:lnTo>
                    <a:pt x="44527" y="535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94"/>
            <p:cNvSpPr/>
            <p:nvPr/>
          </p:nvSpPr>
          <p:spPr>
            <a:xfrm>
              <a:off x="3509367" y="3866554"/>
              <a:ext cx="26790" cy="26790"/>
            </a:xfrm>
            <a:custGeom>
              <a:avLst/>
              <a:gdLst/>
              <a:ahLst/>
              <a:cxnLst/>
              <a:rect l="0" t="0" r="0" b="0"/>
              <a:pathLst>
                <a:path w="26790" h="26790">
                  <a:moveTo>
                    <a:pt x="0" y="0"/>
                  </a:moveTo>
                  <a:lnTo>
                    <a:pt x="16509" y="0"/>
                  </a:lnTo>
                  <a:lnTo>
                    <a:pt x="26387" y="8563"/>
                  </a:lnTo>
                  <a:lnTo>
                    <a:pt x="26789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ARTInkShape-195"/>
          <p:cNvSpPr/>
          <p:nvPr/>
        </p:nvSpPr>
        <p:spPr>
          <a:xfrm>
            <a:off x="4330941" y="3812980"/>
            <a:ext cx="123568" cy="71434"/>
          </a:xfrm>
          <a:custGeom>
            <a:avLst/>
            <a:gdLst/>
            <a:ahLst/>
            <a:cxnLst/>
            <a:rect l="0" t="0" r="0" b="0"/>
            <a:pathLst>
              <a:path w="123568" h="71434">
                <a:moveTo>
                  <a:pt x="44605" y="62504"/>
                </a:moveTo>
                <a:lnTo>
                  <a:pt x="44605" y="18483"/>
                </a:lnTo>
                <a:lnTo>
                  <a:pt x="87501" y="17856"/>
                </a:lnTo>
                <a:lnTo>
                  <a:pt x="96036" y="23993"/>
                </a:lnTo>
                <a:lnTo>
                  <a:pt x="101528" y="25544"/>
                </a:lnTo>
                <a:lnTo>
                  <a:pt x="103390" y="26950"/>
                </a:lnTo>
                <a:lnTo>
                  <a:pt x="106623" y="34365"/>
                </a:lnTo>
                <a:lnTo>
                  <a:pt x="107071" y="48026"/>
                </a:lnTo>
                <a:lnTo>
                  <a:pt x="106092" y="49875"/>
                </a:lnTo>
                <a:lnTo>
                  <a:pt x="104449" y="51108"/>
                </a:lnTo>
                <a:lnTo>
                  <a:pt x="102360" y="51930"/>
                </a:lnTo>
                <a:lnTo>
                  <a:pt x="100968" y="53470"/>
                </a:lnTo>
                <a:lnTo>
                  <a:pt x="99422" y="57828"/>
                </a:lnTo>
                <a:lnTo>
                  <a:pt x="98017" y="59386"/>
                </a:lnTo>
                <a:lnTo>
                  <a:pt x="73996" y="70157"/>
                </a:lnTo>
                <a:lnTo>
                  <a:pt x="37433" y="71431"/>
                </a:lnTo>
                <a:lnTo>
                  <a:pt x="31456" y="71433"/>
                </a:lnTo>
                <a:lnTo>
                  <a:pt x="29887" y="70441"/>
                </a:lnTo>
                <a:lnTo>
                  <a:pt x="28840" y="68787"/>
                </a:lnTo>
                <a:lnTo>
                  <a:pt x="28141" y="66693"/>
                </a:lnTo>
                <a:lnTo>
                  <a:pt x="26684" y="65297"/>
                </a:lnTo>
                <a:lnTo>
                  <a:pt x="22420" y="63746"/>
                </a:lnTo>
                <a:lnTo>
                  <a:pt x="20885" y="62340"/>
                </a:lnTo>
                <a:lnTo>
                  <a:pt x="19181" y="58132"/>
                </a:lnTo>
                <a:lnTo>
                  <a:pt x="17733" y="56612"/>
                </a:lnTo>
                <a:lnTo>
                  <a:pt x="5507" y="49234"/>
                </a:lnTo>
                <a:lnTo>
                  <a:pt x="2424" y="44038"/>
                </a:lnTo>
                <a:lnTo>
                  <a:pt x="102" y="28514"/>
                </a:lnTo>
                <a:lnTo>
                  <a:pt x="0" y="22557"/>
                </a:lnTo>
                <a:lnTo>
                  <a:pt x="2622" y="17299"/>
                </a:lnTo>
                <a:lnTo>
                  <a:pt x="13261" y="4676"/>
                </a:lnTo>
                <a:lnTo>
                  <a:pt x="18438" y="2076"/>
                </a:lnTo>
                <a:lnTo>
                  <a:pt x="42798" y="179"/>
                </a:lnTo>
                <a:lnTo>
                  <a:pt x="74340" y="0"/>
                </a:lnTo>
                <a:lnTo>
                  <a:pt x="103308" y="9091"/>
                </a:lnTo>
                <a:lnTo>
                  <a:pt x="117856" y="19902"/>
                </a:lnTo>
                <a:lnTo>
                  <a:pt x="123567" y="25426"/>
                </a:lnTo>
                <a:lnTo>
                  <a:pt x="123043" y="26871"/>
                </a:lnTo>
                <a:lnTo>
                  <a:pt x="117161" y="34355"/>
                </a:lnTo>
                <a:lnTo>
                  <a:pt x="102999" y="41583"/>
                </a:lnTo>
                <a:lnTo>
                  <a:pt x="86519" y="44242"/>
                </a:lnTo>
                <a:lnTo>
                  <a:pt x="44772" y="44640"/>
                </a:lnTo>
                <a:lnTo>
                  <a:pt x="35833" y="44645"/>
                </a:lnTo>
                <a:lnTo>
                  <a:pt x="43378" y="36957"/>
                </a:lnTo>
                <a:lnTo>
                  <a:pt x="48983" y="36083"/>
                </a:lnTo>
                <a:lnTo>
                  <a:pt x="71395" y="3571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SMARTInkShape-Group55"/>
          <p:cNvGrpSpPr/>
          <p:nvPr/>
        </p:nvGrpSpPr>
        <p:grpSpPr>
          <a:xfrm>
            <a:off x="3196937" y="3366492"/>
            <a:ext cx="1491100" cy="982262"/>
            <a:chOff x="3196937" y="3366492"/>
            <a:chExt cx="1491100" cy="982262"/>
          </a:xfrm>
        </p:grpSpPr>
        <p:sp>
          <p:nvSpPr>
            <p:cNvPr id="26" name="SMARTInkShape-196"/>
            <p:cNvSpPr/>
            <p:nvPr/>
          </p:nvSpPr>
          <p:spPr>
            <a:xfrm>
              <a:off x="3884435" y="3366492"/>
              <a:ext cx="151369" cy="71422"/>
            </a:xfrm>
            <a:custGeom>
              <a:avLst/>
              <a:gdLst/>
              <a:ahLst/>
              <a:cxnLst/>
              <a:rect l="0" t="0" r="0" b="0"/>
              <a:pathLst>
                <a:path w="151369" h="71422">
                  <a:moveTo>
                    <a:pt x="71416" y="0"/>
                  </a:moveTo>
                  <a:lnTo>
                    <a:pt x="92666" y="0"/>
                  </a:lnTo>
                  <a:lnTo>
                    <a:pt x="98389" y="2646"/>
                  </a:lnTo>
                  <a:lnTo>
                    <a:pt x="101305" y="4741"/>
                  </a:lnTo>
                  <a:lnTo>
                    <a:pt x="114889" y="7688"/>
                  </a:lnTo>
                  <a:lnTo>
                    <a:pt x="130127" y="9677"/>
                  </a:lnTo>
                  <a:lnTo>
                    <a:pt x="136536" y="13561"/>
                  </a:lnTo>
                  <a:lnTo>
                    <a:pt x="140046" y="18595"/>
                  </a:lnTo>
                  <a:lnTo>
                    <a:pt x="142598" y="24139"/>
                  </a:lnTo>
                  <a:lnTo>
                    <a:pt x="150378" y="33998"/>
                  </a:lnTo>
                  <a:lnTo>
                    <a:pt x="151368" y="39949"/>
                  </a:lnTo>
                  <a:lnTo>
                    <a:pt x="148953" y="45206"/>
                  </a:lnTo>
                  <a:lnTo>
                    <a:pt x="144058" y="51925"/>
                  </a:lnTo>
                  <a:lnTo>
                    <a:pt x="143210" y="57829"/>
                  </a:lnTo>
                  <a:lnTo>
                    <a:pt x="141107" y="59388"/>
                  </a:lnTo>
                  <a:lnTo>
                    <a:pt x="126119" y="61892"/>
                  </a:lnTo>
                  <a:lnTo>
                    <a:pt x="118549" y="63226"/>
                  </a:lnTo>
                  <a:lnTo>
                    <a:pt x="96536" y="70160"/>
                  </a:lnTo>
                  <a:lnTo>
                    <a:pt x="52224" y="71404"/>
                  </a:lnTo>
                  <a:lnTo>
                    <a:pt x="13513" y="60025"/>
                  </a:lnTo>
                  <a:lnTo>
                    <a:pt x="2652" y="54851"/>
                  </a:lnTo>
                  <a:lnTo>
                    <a:pt x="1761" y="53435"/>
                  </a:lnTo>
                  <a:lnTo>
                    <a:pt x="507" y="46701"/>
                  </a:lnTo>
                  <a:lnTo>
                    <a:pt x="0" y="31465"/>
                  </a:lnTo>
                  <a:lnTo>
                    <a:pt x="2634" y="26221"/>
                  </a:lnTo>
                  <a:lnTo>
                    <a:pt x="7669" y="19511"/>
                  </a:lnTo>
                  <a:lnTo>
                    <a:pt x="21929" y="12049"/>
                  </a:lnTo>
                  <a:lnTo>
                    <a:pt x="37976" y="9546"/>
                  </a:lnTo>
                  <a:lnTo>
                    <a:pt x="81966" y="8940"/>
                  </a:lnTo>
                  <a:lnTo>
                    <a:pt x="101063" y="8931"/>
                  </a:lnTo>
                  <a:lnTo>
                    <a:pt x="107082" y="11576"/>
                  </a:lnTo>
                  <a:lnTo>
                    <a:pt x="113065" y="15067"/>
                  </a:lnTo>
                  <a:lnTo>
                    <a:pt x="122011" y="18024"/>
                  </a:lnTo>
                  <a:lnTo>
                    <a:pt x="127969" y="22232"/>
                  </a:lnTo>
                  <a:lnTo>
                    <a:pt x="131277" y="27409"/>
                  </a:lnTo>
                  <a:lnTo>
                    <a:pt x="133769" y="42921"/>
                  </a:lnTo>
                  <a:lnTo>
                    <a:pt x="133878" y="48877"/>
                  </a:lnTo>
                  <a:lnTo>
                    <a:pt x="131258" y="54134"/>
                  </a:lnTo>
                  <a:lnTo>
                    <a:pt x="120621" y="66759"/>
                  </a:lnTo>
                  <a:lnTo>
                    <a:pt x="112797" y="69358"/>
                  </a:lnTo>
                  <a:lnTo>
                    <a:pt x="68814" y="71421"/>
                  </a:lnTo>
                  <a:lnTo>
                    <a:pt x="59346" y="70438"/>
                  </a:lnTo>
                  <a:lnTo>
                    <a:pt x="29439" y="54928"/>
                  </a:lnTo>
                  <a:lnTo>
                    <a:pt x="28548" y="53486"/>
                  </a:lnTo>
                  <a:lnTo>
                    <a:pt x="27296" y="46716"/>
                  </a:lnTo>
                  <a:lnTo>
                    <a:pt x="27002" y="41267"/>
                  </a:lnTo>
                  <a:lnTo>
                    <a:pt x="27916" y="39418"/>
                  </a:lnTo>
                  <a:lnTo>
                    <a:pt x="29518" y="38185"/>
                  </a:lnTo>
                  <a:lnTo>
                    <a:pt x="31578" y="37363"/>
                  </a:lnTo>
                  <a:lnTo>
                    <a:pt x="32951" y="35823"/>
                  </a:lnTo>
                  <a:lnTo>
                    <a:pt x="34477" y="31465"/>
                  </a:lnTo>
                  <a:lnTo>
                    <a:pt x="40447" y="26222"/>
                  </a:lnTo>
                  <a:lnTo>
                    <a:pt x="59952" y="12823"/>
                  </a:lnTo>
                  <a:lnTo>
                    <a:pt x="82009" y="9443"/>
                  </a:lnTo>
                  <a:lnTo>
                    <a:pt x="124816" y="8936"/>
                  </a:lnTo>
                  <a:lnTo>
                    <a:pt x="127852" y="8934"/>
                  </a:lnTo>
                  <a:lnTo>
                    <a:pt x="133871" y="11577"/>
                  </a:lnTo>
                  <a:lnTo>
                    <a:pt x="136866" y="13671"/>
                  </a:lnTo>
                  <a:lnTo>
                    <a:pt x="140193" y="18644"/>
                  </a:lnTo>
                  <a:lnTo>
                    <a:pt x="142066" y="27021"/>
                  </a:lnTo>
                  <a:lnTo>
                    <a:pt x="142328" y="29921"/>
                  </a:lnTo>
                  <a:lnTo>
                    <a:pt x="141511" y="31854"/>
                  </a:lnTo>
                  <a:lnTo>
                    <a:pt x="139974" y="33142"/>
                  </a:lnTo>
                  <a:lnTo>
                    <a:pt x="135621" y="35566"/>
                  </a:lnTo>
                  <a:lnTo>
                    <a:pt x="127592" y="41516"/>
                  </a:lnTo>
                  <a:lnTo>
                    <a:pt x="118930" y="44713"/>
                  </a:lnTo>
                  <a:lnTo>
                    <a:pt x="110078" y="50510"/>
                  </a:lnTo>
                  <a:lnTo>
                    <a:pt x="100180" y="52669"/>
                  </a:lnTo>
                  <a:lnTo>
                    <a:pt x="86113" y="54301"/>
                  </a:lnTo>
                  <a:lnTo>
                    <a:pt x="71416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97"/>
            <p:cNvSpPr/>
            <p:nvPr/>
          </p:nvSpPr>
          <p:spPr>
            <a:xfrm>
              <a:off x="3196937" y="3402211"/>
              <a:ext cx="1491100" cy="946543"/>
            </a:xfrm>
            <a:custGeom>
              <a:avLst/>
              <a:gdLst/>
              <a:ahLst/>
              <a:cxnLst/>
              <a:rect l="0" t="0" r="0" b="0"/>
              <a:pathLst>
                <a:path w="1491100" h="946543">
                  <a:moveTo>
                    <a:pt x="1160750" y="53578"/>
                  </a:moveTo>
                  <a:lnTo>
                    <a:pt x="1156010" y="53578"/>
                  </a:lnTo>
                  <a:lnTo>
                    <a:pt x="1128732" y="44484"/>
                  </a:lnTo>
                  <a:lnTo>
                    <a:pt x="1104075" y="30482"/>
                  </a:lnTo>
                  <a:lnTo>
                    <a:pt x="1092143" y="27883"/>
                  </a:lnTo>
                  <a:lnTo>
                    <a:pt x="1076481" y="26121"/>
                  </a:lnTo>
                  <a:lnTo>
                    <a:pt x="1047520" y="19143"/>
                  </a:lnTo>
                  <a:lnTo>
                    <a:pt x="1017860" y="15382"/>
                  </a:lnTo>
                  <a:lnTo>
                    <a:pt x="1000011" y="10842"/>
                  </a:lnTo>
                  <a:lnTo>
                    <a:pt x="957228" y="9097"/>
                  </a:lnTo>
                  <a:lnTo>
                    <a:pt x="935413" y="6333"/>
                  </a:lnTo>
                  <a:lnTo>
                    <a:pt x="890814" y="556"/>
                  </a:lnTo>
                  <a:lnTo>
                    <a:pt x="846169" y="48"/>
                  </a:lnTo>
                  <a:lnTo>
                    <a:pt x="804286" y="7"/>
                  </a:lnTo>
                  <a:lnTo>
                    <a:pt x="764200" y="0"/>
                  </a:lnTo>
                  <a:lnTo>
                    <a:pt x="740967" y="992"/>
                  </a:lnTo>
                  <a:lnTo>
                    <a:pt x="696476" y="8102"/>
                  </a:lnTo>
                  <a:lnTo>
                    <a:pt x="651842" y="8857"/>
                  </a:lnTo>
                  <a:lnTo>
                    <a:pt x="622928" y="11561"/>
                  </a:lnTo>
                  <a:lnTo>
                    <a:pt x="580925" y="19952"/>
                  </a:lnTo>
                  <a:lnTo>
                    <a:pt x="562640" y="24763"/>
                  </a:lnTo>
                  <a:lnTo>
                    <a:pt x="526758" y="29257"/>
                  </a:lnTo>
                  <a:lnTo>
                    <a:pt x="508888" y="33804"/>
                  </a:lnTo>
                  <a:lnTo>
                    <a:pt x="497970" y="35860"/>
                  </a:lnTo>
                  <a:lnTo>
                    <a:pt x="480233" y="42618"/>
                  </a:lnTo>
                  <a:lnTo>
                    <a:pt x="463683" y="46693"/>
                  </a:lnTo>
                  <a:lnTo>
                    <a:pt x="446212" y="51538"/>
                  </a:lnTo>
                  <a:lnTo>
                    <a:pt x="428467" y="55619"/>
                  </a:lnTo>
                  <a:lnTo>
                    <a:pt x="410642" y="60466"/>
                  </a:lnTo>
                  <a:lnTo>
                    <a:pt x="392793" y="64549"/>
                  </a:lnTo>
                  <a:lnTo>
                    <a:pt x="357078" y="77900"/>
                  </a:lnTo>
                  <a:lnTo>
                    <a:pt x="339219" y="82282"/>
                  </a:lnTo>
                  <a:lnTo>
                    <a:pt x="297547" y="101315"/>
                  </a:lnTo>
                  <a:lnTo>
                    <a:pt x="273735" y="112139"/>
                  </a:lnTo>
                  <a:lnTo>
                    <a:pt x="243969" y="120306"/>
                  </a:lnTo>
                  <a:lnTo>
                    <a:pt x="207368" y="140277"/>
                  </a:lnTo>
                  <a:lnTo>
                    <a:pt x="172131" y="155152"/>
                  </a:lnTo>
                  <a:lnTo>
                    <a:pt x="130773" y="184553"/>
                  </a:lnTo>
                  <a:lnTo>
                    <a:pt x="86221" y="226219"/>
                  </a:lnTo>
                  <a:lnTo>
                    <a:pt x="62399" y="252677"/>
                  </a:lnTo>
                  <a:lnTo>
                    <a:pt x="56115" y="266028"/>
                  </a:lnTo>
                  <a:lnTo>
                    <a:pt x="53653" y="273016"/>
                  </a:lnTo>
                  <a:lnTo>
                    <a:pt x="39333" y="297767"/>
                  </a:lnTo>
                  <a:lnTo>
                    <a:pt x="35721" y="308713"/>
                  </a:lnTo>
                  <a:lnTo>
                    <a:pt x="29800" y="319232"/>
                  </a:lnTo>
                  <a:lnTo>
                    <a:pt x="26612" y="333484"/>
                  </a:lnTo>
                  <a:lnTo>
                    <a:pt x="20816" y="345423"/>
                  </a:lnTo>
                  <a:lnTo>
                    <a:pt x="17667" y="360096"/>
                  </a:lnTo>
                  <a:lnTo>
                    <a:pt x="11883" y="372160"/>
                  </a:lnTo>
                  <a:lnTo>
                    <a:pt x="9000" y="410945"/>
                  </a:lnTo>
                  <a:lnTo>
                    <a:pt x="7908" y="421759"/>
                  </a:lnTo>
                  <a:lnTo>
                    <a:pt x="1769" y="439432"/>
                  </a:lnTo>
                  <a:lnTo>
                    <a:pt x="0" y="479336"/>
                  </a:lnTo>
                  <a:lnTo>
                    <a:pt x="8000" y="519912"/>
                  </a:lnTo>
                  <a:lnTo>
                    <a:pt x="9570" y="532623"/>
                  </a:lnTo>
                  <a:lnTo>
                    <a:pt x="26898" y="571663"/>
                  </a:lnTo>
                  <a:lnTo>
                    <a:pt x="41912" y="600165"/>
                  </a:lnTo>
                  <a:lnTo>
                    <a:pt x="46407" y="616704"/>
                  </a:lnTo>
                  <a:lnTo>
                    <a:pt x="62563" y="649270"/>
                  </a:lnTo>
                  <a:lnTo>
                    <a:pt x="97570" y="689612"/>
                  </a:lnTo>
                  <a:lnTo>
                    <a:pt x="126610" y="724636"/>
                  </a:lnTo>
                  <a:lnTo>
                    <a:pt x="145244" y="740947"/>
                  </a:lnTo>
                  <a:lnTo>
                    <a:pt x="154782" y="748013"/>
                  </a:lnTo>
                  <a:lnTo>
                    <a:pt x="171635" y="766072"/>
                  </a:lnTo>
                  <a:lnTo>
                    <a:pt x="214809" y="794693"/>
                  </a:lnTo>
                  <a:lnTo>
                    <a:pt x="259419" y="821530"/>
                  </a:lnTo>
                  <a:lnTo>
                    <a:pt x="274234" y="827815"/>
                  </a:lnTo>
                  <a:lnTo>
                    <a:pt x="309831" y="842735"/>
                  </a:lnTo>
                  <a:lnTo>
                    <a:pt x="333341" y="853354"/>
                  </a:lnTo>
                  <a:lnTo>
                    <a:pt x="376154" y="864786"/>
                  </a:lnTo>
                  <a:lnTo>
                    <a:pt x="419750" y="877148"/>
                  </a:lnTo>
                  <a:lnTo>
                    <a:pt x="437494" y="881997"/>
                  </a:lnTo>
                  <a:lnTo>
                    <a:pt x="466101" y="886506"/>
                  </a:lnTo>
                  <a:lnTo>
                    <a:pt x="482647" y="891053"/>
                  </a:lnTo>
                  <a:lnTo>
                    <a:pt x="505796" y="893709"/>
                  </a:lnTo>
                  <a:lnTo>
                    <a:pt x="527309" y="899986"/>
                  </a:lnTo>
                  <a:lnTo>
                    <a:pt x="537908" y="902041"/>
                  </a:lnTo>
                  <a:lnTo>
                    <a:pt x="550446" y="907783"/>
                  </a:lnTo>
                  <a:lnTo>
                    <a:pt x="589418" y="910650"/>
                  </a:lnTo>
                  <a:lnTo>
                    <a:pt x="601231" y="911741"/>
                  </a:lnTo>
                  <a:lnTo>
                    <a:pt x="641096" y="924127"/>
                  </a:lnTo>
                  <a:lnTo>
                    <a:pt x="664902" y="927786"/>
                  </a:lnTo>
                  <a:lnTo>
                    <a:pt x="686741" y="929413"/>
                  </a:lnTo>
                  <a:lnTo>
                    <a:pt x="712172" y="936341"/>
                  </a:lnTo>
                  <a:lnTo>
                    <a:pt x="754774" y="937505"/>
                  </a:lnTo>
                  <a:lnTo>
                    <a:pt x="779520" y="938586"/>
                  </a:lnTo>
                  <a:lnTo>
                    <a:pt x="821408" y="945994"/>
                  </a:lnTo>
                  <a:lnTo>
                    <a:pt x="859786" y="946498"/>
                  </a:lnTo>
                  <a:lnTo>
                    <a:pt x="901238" y="946542"/>
                  </a:lnTo>
                  <a:lnTo>
                    <a:pt x="913450" y="945553"/>
                  </a:lnTo>
                  <a:lnTo>
                    <a:pt x="950385" y="938444"/>
                  </a:lnTo>
                  <a:lnTo>
                    <a:pt x="993234" y="937690"/>
                  </a:lnTo>
                  <a:lnTo>
                    <a:pt x="1010685" y="936646"/>
                  </a:lnTo>
                  <a:lnTo>
                    <a:pt x="1028618" y="930553"/>
                  </a:lnTo>
                  <a:lnTo>
                    <a:pt x="1045202" y="926594"/>
                  </a:lnTo>
                  <a:lnTo>
                    <a:pt x="1080430" y="913290"/>
                  </a:lnTo>
                  <a:lnTo>
                    <a:pt x="1098256" y="908912"/>
                  </a:lnTo>
                  <a:lnTo>
                    <a:pt x="1116106" y="903976"/>
                  </a:lnTo>
                  <a:lnTo>
                    <a:pt x="1127018" y="901829"/>
                  </a:lnTo>
                  <a:lnTo>
                    <a:pt x="1161302" y="886506"/>
                  </a:lnTo>
                  <a:lnTo>
                    <a:pt x="1171910" y="884143"/>
                  </a:lnTo>
                  <a:lnTo>
                    <a:pt x="1203319" y="866011"/>
                  </a:lnTo>
                  <a:lnTo>
                    <a:pt x="1210428" y="861143"/>
                  </a:lnTo>
                  <a:lnTo>
                    <a:pt x="1235266" y="850462"/>
                  </a:lnTo>
                  <a:lnTo>
                    <a:pt x="1278537" y="818545"/>
                  </a:lnTo>
                  <a:lnTo>
                    <a:pt x="1321307" y="785812"/>
                  </a:lnTo>
                  <a:lnTo>
                    <a:pt x="1333007" y="776882"/>
                  </a:lnTo>
                  <a:lnTo>
                    <a:pt x="1342480" y="769937"/>
                  </a:lnTo>
                  <a:lnTo>
                    <a:pt x="1354385" y="756855"/>
                  </a:lnTo>
                  <a:lnTo>
                    <a:pt x="1369046" y="750113"/>
                  </a:lnTo>
                  <a:lnTo>
                    <a:pt x="1413412" y="705483"/>
                  </a:lnTo>
                  <a:lnTo>
                    <a:pt x="1418488" y="702494"/>
                  </a:lnTo>
                  <a:lnTo>
                    <a:pt x="1421873" y="698517"/>
                  </a:lnTo>
                  <a:lnTo>
                    <a:pt x="1428619" y="684431"/>
                  </a:lnTo>
                  <a:lnTo>
                    <a:pt x="1440321" y="673532"/>
                  </a:lnTo>
                  <a:lnTo>
                    <a:pt x="1452094" y="648779"/>
                  </a:lnTo>
                  <a:lnTo>
                    <a:pt x="1459731" y="626668"/>
                  </a:lnTo>
                  <a:lnTo>
                    <a:pt x="1469582" y="610105"/>
                  </a:lnTo>
                  <a:lnTo>
                    <a:pt x="1475203" y="591399"/>
                  </a:lnTo>
                  <a:lnTo>
                    <a:pt x="1477542" y="587743"/>
                  </a:lnTo>
                  <a:lnTo>
                    <a:pt x="1480834" y="573115"/>
                  </a:lnTo>
                  <a:lnTo>
                    <a:pt x="1483130" y="541819"/>
                  </a:lnTo>
                  <a:lnTo>
                    <a:pt x="1489271" y="524810"/>
                  </a:lnTo>
                  <a:lnTo>
                    <a:pt x="1491099" y="481598"/>
                  </a:lnTo>
                  <a:lnTo>
                    <a:pt x="1490150" y="458495"/>
                  </a:lnTo>
                  <a:lnTo>
                    <a:pt x="1483459" y="431223"/>
                  </a:lnTo>
                  <a:lnTo>
                    <a:pt x="1481299" y="396044"/>
                  </a:lnTo>
                  <a:lnTo>
                    <a:pt x="1467400" y="354302"/>
                  </a:lnTo>
                  <a:lnTo>
                    <a:pt x="1450199" y="310286"/>
                  </a:lnTo>
                  <a:lnTo>
                    <a:pt x="1446604" y="298752"/>
                  </a:lnTo>
                  <a:lnTo>
                    <a:pt x="1416701" y="256365"/>
                  </a:lnTo>
                  <a:lnTo>
                    <a:pt x="1413413" y="250200"/>
                  </a:lnTo>
                  <a:lnTo>
                    <a:pt x="1412536" y="247167"/>
                  </a:lnTo>
                  <a:lnTo>
                    <a:pt x="1392696" y="218123"/>
                  </a:lnTo>
                  <a:lnTo>
                    <a:pt x="1381169" y="208606"/>
                  </a:lnTo>
                  <a:lnTo>
                    <a:pt x="1371126" y="193509"/>
                  </a:lnTo>
                  <a:lnTo>
                    <a:pt x="1354846" y="181576"/>
                  </a:lnTo>
                  <a:lnTo>
                    <a:pt x="1344399" y="166688"/>
                  </a:lnTo>
                  <a:lnTo>
                    <a:pt x="1328069" y="154781"/>
                  </a:lnTo>
                  <a:lnTo>
                    <a:pt x="1321451" y="145852"/>
                  </a:lnTo>
                  <a:lnTo>
                    <a:pt x="1279757" y="111052"/>
                  </a:lnTo>
                  <a:lnTo>
                    <a:pt x="1267896" y="105280"/>
                  </a:lnTo>
                  <a:lnTo>
                    <a:pt x="1261949" y="101361"/>
                  </a:lnTo>
                  <a:lnTo>
                    <a:pt x="1253022" y="98163"/>
                  </a:lnTo>
                  <a:lnTo>
                    <a:pt x="1232188" y="82835"/>
                  </a:lnTo>
                  <a:lnTo>
                    <a:pt x="1229211" y="82012"/>
                  </a:lnTo>
                  <a:lnTo>
                    <a:pt x="1227227" y="80471"/>
                  </a:lnTo>
                  <a:lnTo>
                    <a:pt x="1223442" y="74555"/>
                  </a:lnTo>
                  <a:lnTo>
                    <a:pt x="1205235" y="64552"/>
                  </a:lnTo>
                  <a:lnTo>
                    <a:pt x="1202313" y="63870"/>
                  </a:lnTo>
                  <a:lnTo>
                    <a:pt x="1187524" y="55619"/>
                  </a:lnTo>
                  <a:lnTo>
                    <a:pt x="1184553" y="54939"/>
                  </a:lnTo>
                  <a:lnTo>
                    <a:pt x="1169679" y="46690"/>
                  </a:lnTo>
                  <a:lnTo>
                    <a:pt x="1166702" y="46009"/>
                  </a:lnTo>
                  <a:lnTo>
                    <a:pt x="1151820" y="37760"/>
                  </a:lnTo>
                  <a:lnTo>
                    <a:pt x="1148844" y="37079"/>
                  </a:lnTo>
                  <a:lnTo>
                    <a:pt x="1133961" y="28830"/>
                  </a:lnTo>
                  <a:lnTo>
                    <a:pt x="1101219" y="25820"/>
                  </a:lnTo>
                  <a:lnTo>
                    <a:pt x="1089313" y="19726"/>
                  </a:lnTo>
                  <a:lnTo>
                    <a:pt x="1080383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56"/>
          <p:cNvGrpSpPr/>
          <p:nvPr/>
        </p:nvGrpSpPr>
        <p:grpSpPr>
          <a:xfrm>
            <a:off x="1323184" y="3627316"/>
            <a:ext cx="918168" cy="337466"/>
            <a:chOff x="1323184" y="3627316"/>
            <a:chExt cx="918168" cy="337466"/>
          </a:xfrm>
        </p:grpSpPr>
        <p:sp>
          <p:nvSpPr>
            <p:cNvPr id="29" name="SMARTInkShape-198"/>
            <p:cNvSpPr/>
            <p:nvPr/>
          </p:nvSpPr>
          <p:spPr>
            <a:xfrm>
              <a:off x="2160984" y="3634382"/>
              <a:ext cx="80368" cy="330400"/>
            </a:xfrm>
            <a:custGeom>
              <a:avLst/>
              <a:gdLst/>
              <a:ahLst/>
              <a:cxnLst/>
              <a:rect l="0" t="0" r="0" b="0"/>
              <a:pathLst>
                <a:path w="80368" h="330400">
                  <a:moveTo>
                    <a:pt x="0" y="0"/>
                  </a:moveTo>
                  <a:lnTo>
                    <a:pt x="992" y="40140"/>
                  </a:lnTo>
                  <a:lnTo>
                    <a:pt x="7689" y="80950"/>
                  </a:lnTo>
                  <a:lnTo>
                    <a:pt x="18480" y="125093"/>
                  </a:lnTo>
                  <a:lnTo>
                    <a:pt x="34629" y="165491"/>
                  </a:lnTo>
                  <a:lnTo>
                    <a:pt x="48806" y="204558"/>
                  </a:lnTo>
                  <a:lnTo>
                    <a:pt x="55281" y="240939"/>
                  </a:lnTo>
                  <a:lnTo>
                    <a:pt x="68686" y="284737"/>
                  </a:lnTo>
                  <a:lnTo>
                    <a:pt x="77766" y="311751"/>
                  </a:lnTo>
                  <a:lnTo>
                    <a:pt x="80367" y="3303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99"/>
            <p:cNvSpPr/>
            <p:nvPr/>
          </p:nvSpPr>
          <p:spPr>
            <a:xfrm>
              <a:off x="1794867" y="3777257"/>
              <a:ext cx="151806" cy="8931"/>
            </a:xfrm>
            <a:custGeom>
              <a:avLst/>
              <a:gdLst/>
              <a:ahLst/>
              <a:cxnLst/>
              <a:rect l="0" t="0" r="0" b="0"/>
              <a:pathLst>
                <a:path w="151806" h="8931">
                  <a:moveTo>
                    <a:pt x="0" y="8930"/>
                  </a:moveTo>
                  <a:lnTo>
                    <a:pt x="39217" y="8930"/>
                  </a:lnTo>
                  <a:lnTo>
                    <a:pt x="76869" y="4190"/>
                  </a:lnTo>
                  <a:lnTo>
                    <a:pt x="120540" y="828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00"/>
            <p:cNvSpPr/>
            <p:nvPr/>
          </p:nvSpPr>
          <p:spPr>
            <a:xfrm>
              <a:off x="1323184" y="3627316"/>
              <a:ext cx="275231" cy="257085"/>
            </a:xfrm>
            <a:custGeom>
              <a:avLst/>
              <a:gdLst/>
              <a:ahLst/>
              <a:cxnLst/>
              <a:rect l="0" t="0" r="0" b="0"/>
              <a:pathLst>
                <a:path w="275231" h="257085">
                  <a:moveTo>
                    <a:pt x="60918" y="15996"/>
                  </a:moveTo>
                  <a:lnTo>
                    <a:pt x="60918" y="7435"/>
                  </a:lnTo>
                  <a:lnTo>
                    <a:pt x="104557" y="4425"/>
                  </a:lnTo>
                  <a:lnTo>
                    <a:pt x="128418" y="0"/>
                  </a:lnTo>
                  <a:lnTo>
                    <a:pt x="157977" y="1335"/>
                  </a:lnTo>
                  <a:lnTo>
                    <a:pt x="196510" y="7304"/>
                  </a:lnTo>
                  <a:lnTo>
                    <a:pt x="227430" y="19396"/>
                  </a:lnTo>
                  <a:lnTo>
                    <a:pt x="236787" y="27760"/>
                  </a:lnTo>
                  <a:lnTo>
                    <a:pt x="243261" y="38092"/>
                  </a:lnTo>
                  <a:lnTo>
                    <a:pt x="246139" y="49299"/>
                  </a:lnTo>
                  <a:lnTo>
                    <a:pt x="244772" y="58248"/>
                  </a:lnTo>
                  <a:lnTo>
                    <a:pt x="239865" y="66525"/>
                  </a:lnTo>
                  <a:lnTo>
                    <a:pt x="201133" y="105732"/>
                  </a:lnTo>
                  <a:lnTo>
                    <a:pt x="158031" y="131581"/>
                  </a:lnTo>
                  <a:lnTo>
                    <a:pt x="120450" y="152439"/>
                  </a:lnTo>
                  <a:lnTo>
                    <a:pt x="83187" y="174825"/>
                  </a:lnTo>
                  <a:lnTo>
                    <a:pt x="43930" y="200166"/>
                  </a:lnTo>
                  <a:lnTo>
                    <a:pt x="10488" y="223289"/>
                  </a:lnTo>
                  <a:lnTo>
                    <a:pt x="3778" y="231488"/>
                  </a:lnTo>
                  <a:lnTo>
                    <a:pt x="0" y="241683"/>
                  </a:lnTo>
                  <a:lnTo>
                    <a:pt x="462" y="244836"/>
                  </a:lnTo>
                  <a:lnTo>
                    <a:pt x="3621" y="250987"/>
                  </a:lnTo>
                  <a:lnTo>
                    <a:pt x="5853" y="253024"/>
                  </a:lnTo>
                  <a:lnTo>
                    <a:pt x="10978" y="255287"/>
                  </a:lnTo>
                  <a:lnTo>
                    <a:pt x="47359" y="256859"/>
                  </a:lnTo>
                  <a:lnTo>
                    <a:pt x="91532" y="257051"/>
                  </a:lnTo>
                  <a:lnTo>
                    <a:pt x="136134" y="257084"/>
                  </a:lnTo>
                  <a:lnTo>
                    <a:pt x="167108" y="254446"/>
                  </a:lnTo>
                  <a:lnTo>
                    <a:pt x="199394" y="250958"/>
                  </a:lnTo>
                  <a:lnTo>
                    <a:pt x="236895" y="249408"/>
                  </a:lnTo>
                  <a:lnTo>
                    <a:pt x="275230" y="2481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57"/>
          <p:cNvGrpSpPr/>
          <p:nvPr/>
        </p:nvGrpSpPr>
        <p:grpSpPr>
          <a:xfrm>
            <a:off x="3795120" y="5250666"/>
            <a:ext cx="892967" cy="759010"/>
            <a:chOff x="3795120" y="5250666"/>
            <a:chExt cx="892967" cy="759010"/>
          </a:xfrm>
        </p:grpSpPr>
        <p:sp>
          <p:nvSpPr>
            <p:cNvPr id="33" name="SMARTInkShape-201"/>
            <p:cNvSpPr/>
            <p:nvPr/>
          </p:nvSpPr>
          <p:spPr>
            <a:xfrm>
              <a:off x="4661405" y="5598914"/>
              <a:ext cx="26682" cy="44649"/>
            </a:xfrm>
            <a:custGeom>
              <a:avLst/>
              <a:gdLst/>
              <a:ahLst/>
              <a:cxnLst/>
              <a:rect l="0" t="0" r="0" b="0"/>
              <a:pathLst>
                <a:path w="26682" h="44649">
                  <a:moveTo>
                    <a:pt x="8821" y="0"/>
                  </a:moveTo>
                  <a:lnTo>
                    <a:pt x="0" y="0"/>
                  </a:lnTo>
                  <a:lnTo>
                    <a:pt x="7589" y="0"/>
                  </a:lnTo>
                  <a:lnTo>
                    <a:pt x="8000" y="992"/>
                  </a:lnTo>
                  <a:lnTo>
                    <a:pt x="8820" y="25429"/>
                  </a:lnTo>
                  <a:lnTo>
                    <a:pt x="17383" y="35315"/>
                  </a:lnTo>
                  <a:lnTo>
                    <a:pt x="17642" y="40340"/>
                  </a:lnTo>
                  <a:lnTo>
                    <a:pt x="18671" y="41776"/>
                  </a:lnTo>
                  <a:lnTo>
                    <a:pt x="20348" y="42733"/>
                  </a:lnTo>
                  <a:lnTo>
                    <a:pt x="26681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02"/>
            <p:cNvSpPr/>
            <p:nvPr/>
          </p:nvSpPr>
          <p:spPr>
            <a:xfrm>
              <a:off x="4617017" y="5581054"/>
              <a:ext cx="62140" cy="80368"/>
            </a:xfrm>
            <a:custGeom>
              <a:avLst/>
              <a:gdLst/>
              <a:ahLst/>
              <a:cxnLst/>
              <a:rect l="0" t="0" r="0" b="0"/>
              <a:pathLst>
                <a:path w="62140" h="80368">
                  <a:moveTo>
                    <a:pt x="8561" y="0"/>
                  </a:moveTo>
                  <a:lnTo>
                    <a:pt x="0" y="0"/>
                  </a:lnTo>
                  <a:lnTo>
                    <a:pt x="7352" y="7689"/>
                  </a:lnTo>
                  <a:lnTo>
                    <a:pt x="12943" y="8562"/>
                  </a:lnTo>
                  <a:lnTo>
                    <a:pt x="14459" y="9676"/>
                  </a:lnTo>
                  <a:lnTo>
                    <a:pt x="17314" y="17293"/>
                  </a:lnTo>
                  <a:lnTo>
                    <a:pt x="17372" y="17483"/>
                  </a:lnTo>
                  <a:lnTo>
                    <a:pt x="26310" y="17857"/>
                  </a:lnTo>
                  <a:lnTo>
                    <a:pt x="26388" y="22600"/>
                  </a:lnTo>
                  <a:lnTo>
                    <a:pt x="27391" y="23996"/>
                  </a:lnTo>
                  <a:lnTo>
                    <a:pt x="33484" y="26238"/>
                  </a:lnTo>
                  <a:lnTo>
                    <a:pt x="35347" y="26789"/>
                  </a:lnTo>
                  <a:lnTo>
                    <a:pt x="35349" y="26789"/>
                  </a:lnTo>
                  <a:lnTo>
                    <a:pt x="35350" y="10"/>
                  </a:lnTo>
                  <a:lnTo>
                    <a:pt x="44170" y="0"/>
                  </a:lnTo>
                  <a:lnTo>
                    <a:pt x="36582" y="0"/>
                  </a:lnTo>
                  <a:lnTo>
                    <a:pt x="36171" y="992"/>
                  </a:lnTo>
                  <a:lnTo>
                    <a:pt x="35382" y="16250"/>
                  </a:lnTo>
                  <a:lnTo>
                    <a:pt x="29219" y="24670"/>
                  </a:lnTo>
                  <a:lnTo>
                    <a:pt x="26257" y="32997"/>
                  </a:lnTo>
                  <a:lnTo>
                    <a:pt x="18841" y="42919"/>
                  </a:lnTo>
                  <a:lnTo>
                    <a:pt x="17891" y="48877"/>
                  </a:lnTo>
                  <a:lnTo>
                    <a:pt x="17494" y="70052"/>
                  </a:lnTo>
                  <a:lnTo>
                    <a:pt x="18485" y="70513"/>
                  </a:lnTo>
                  <a:lnTo>
                    <a:pt x="22232" y="71027"/>
                  </a:lnTo>
                  <a:lnTo>
                    <a:pt x="23628" y="72156"/>
                  </a:lnTo>
                  <a:lnTo>
                    <a:pt x="26053" y="79090"/>
                  </a:lnTo>
                  <a:lnTo>
                    <a:pt x="28904" y="79800"/>
                  </a:lnTo>
                  <a:lnTo>
                    <a:pt x="51856" y="80367"/>
                  </a:lnTo>
                  <a:lnTo>
                    <a:pt x="52307" y="79376"/>
                  </a:lnTo>
                  <a:lnTo>
                    <a:pt x="53174" y="67065"/>
                  </a:lnTo>
                  <a:lnTo>
                    <a:pt x="54178" y="65546"/>
                  </a:lnTo>
                  <a:lnTo>
                    <a:pt x="55840" y="64533"/>
                  </a:lnTo>
                  <a:lnTo>
                    <a:pt x="57939" y="63858"/>
                  </a:lnTo>
                  <a:lnTo>
                    <a:pt x="59339" y="62416"/>
                  </a:lnTo>
                  <a:lnTo>
                    <a:pt x="61771" y="54938"/>
                  </a:lnTo>
                  <a:lnTo>
                    <a:pt x="62139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03"/>
            <p:cNvSpPr/>
            <p:nvPr/>
          </p:nvSpPr>
          <p:spPr>
            <a:xfrm>
              <a:off x="3795120" y="5572125"/>
              <a:ext cx="62506" cy="89297"/>
            </a:xfrm>
            <a:custGeom>
              <a:avLst/>
              <a:gdLst/>
              <a:ahLst/>
              <a:cxnLst/>
              <a:rect l="0" t="0" r="0" b="0"/>
              <a:pathLst>
                <a:path w="62506" h="89297">
                  <a:moveTo>
                    <a:pt x="35716" y="44648"/>
                  </a:moveTo>
                  <a:lnTo>
                    <a:pt x="22046" y="44648"/>
                  </a:lnTo>
                  <a:lnTo>
                    <a:pt x="20650" y="45640"/>
                  </a:lnTo>
                  <a:lnTo>
                    <a:pt x="19719" y="47294"/>
                  </a:lnTo>
                  <a:lnTo>
                    <a:pt x="18224" y="52336"/>
                  </a:lnTo>
                  <a:lnTo>
                    <a:pt x="15374" y="53026"/>
                  </a:lnTo>
                  <a:lnTo>
                    <a:pt x="13225" y="53210"/>
                  </a:lnTo>
                  <a:lnTo>
                    <a:pt x="11792" y="54324"/>
                  </a:lnTo>
                  <a:lnTo>
                    <a:pt x="10200" y="58209"/>
                  </a:lnTo>
                  <a:lnTo>
                    <a:pt x="8784" y="59642"/>
                  </a:lnTo>
                  <a:lnTo>
                    <a:pt x="4564" y="61234"/>
                  </a:lnTo>
                  <a:lnTo>
                    <a:pt x="3042" y="62650"/>
                  </a:lnTo>
                  <a:lnTo>
                    <a:pt x="398" y="70084"/>
                  </a:lnTo>
                  <a:lnTo>
                    <a:pt x="0" y="80247"/>
                  </a:lnTo>
                  <a:lnTo>
                    <a:pt x="8559" y="88926"/>
                  </a:lnTo>
                  <a:lnTo>
                    <a:pt x="34365" y="89296"/>
                  </a:lnTo>
                  <a:lnTo>
                    <a:pt x="34816" y="88305"/>
                  </a:lnTo>
                  <a:lnTo>
                    <a:pt x="35597" y="81609"/>
                  </a:lnTo>
                  <a:lnTo>
                    <a:pt x="43393" y="72787"/>
                  </a:lnTo>
                  <a:lnTo>
                    <a:pt x="45390" y="64574"/>
                  </a:lnTo>
                  <a:lnTo>
                    <a:pt x="50709" y="56285"/>
                  </a:lnTo>
                  <a:lnTo>
                    <a:pt x="53009" y="44595"/>
                  </a:lnTo>
                  <a:lnTo>
                    <a:pt x="53463" y="32732"/>
                  </a:lnTo>
                  <a:lnTo>
                    <a:pt x="56172" y="26784"/>
                  </a:lnTo>
                  <a:lnTo>
                    <a:pt x="59690" y="20834"/>
                  </a:lnTo>
                  <a:lnTo>
                    <a:pt x="62395" y="9452"/>
                  </a:lnTo>
                  <a:lnTo>
                    <a:pt x="62472" y="4343"/>
                  </a:lnTo>
                  <a:lnTo>
                    <a:pt x="61491" y="2895"/>
                  </a:lnTo>
                  <a:lnTo>
                    <a:pt x="59844" y="1930"/>
                  </a:lnTo>
                  <a:lnTo>
                    <a:pt x="53942" y="113"/>
                  </a:lnTo>
                  <a:lnTo>
                    <a:pt x="39908" y="0"/>
                  </a:lnTo>
                  <a:lnTo>
                    <a:pt x="38511" y="992"/>
                  </a:lnTo>
                  <a:lnTo>
                    <a:pt x="37579" y="2645"/>
                  </a:lnTo>
                  <a:lnTo>
                    <a:pt x="36958" y="4740"/>
                  </a:lnTo>
                  <a:lnTo>
                    <a:pt x="35552" y="6136"/>
                  </a:lnTo>
                  <a:lnTo>
                    <a:pt x="31344" y="7688"/>
                  </a:lnTo>
                  <a:lnTo>
                    <a:pt x="29824" y="9094"/>
                  </a:lnTo>
                  <a:lnTo>
                    <a:pt x="28137" y="13302"/>
                  </a:lnTo>
                  <a:lnTo>
                    <a:pt x="27186" y="21249"/>
                  </a:lnTo>
                  <a:lnTo>
                    <a:pt x="26061" y="23096"/>
                  </a:lnTo>
                  <a:lnTo>
                    <a:pt x="24318" y="24327"/>
                  </a:lnTo>
                  <a:lnTo>
                    <a:pt x="22164" y="25147"/>
                  </a:lnTo>
                  <a:lnTo>
                    <a:pt x="20728" y="26687"/>
                  </a:lnTo>
                  <a:lnTo>
                    <a:pt x="19132" y="31043"/>
                  </a:lnTo>
                  <a:lnTo>
                    <a:pt x="17890" y="48900"/>
                  </a:lnTo>
                  <a:lnTo>
                    <a:pt x="18871" y="50459"/>
                  </a:lnTo>
                  <a:lnTo>
                    <a:pt x="20517" y="51499"/>
                  </a:lnTo>
                  <a:lnTo>
                    <a:pt x="25548" y="53167"/>
                  </a:lnTo>
                  <a:lnTo>
                    <a:pt x="33671" y="59634"/>
                  </a:lnTo>
                  <a:lnTo>
                    <a:pt x="43004" y="62128"/>
                  </a:lnTo>
                  <a:lnTo>
                    <a:pt x="51451" y="68569"/>
                  </a:lnTo>
                  <a:lnTo>
                    <a:pt x="62505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04"/>
            <p:cNvSpPr/>
            <p:nvPr/>
          </p:nvSpPr>
          <p:spPr>
            <a:xfrm>
              <a:off x="3822074" y="5250666"/>
              <a:ext cx="830293" cy="759010"/>
            </a:xfrm>
            <a:custGeom>
              <a:avLst/>
              <a:gdLst/>
              <a:ahLst/>
              <a:cxnLst/>
              <a:rect l="0" t="0" r="0" b="0"/>
              <a:pathLst>
                <a:path w="830293" h="759010">
                  <a:moveTo>
                    <a:pt x="660629" y="116076"/>
                  </a:moveTo>
                  <a:lnTo>
                    <a:pt x="660629" y="108388"/>
                  </a:lnTo>
                  <a:lnTo>
                    <a:pt x="654493" y="100263"/>
                  </a:lnTo>
                  <a:lnTo>
                    <a:pt x="652068" y="90928"/>
                  </a:lnTo>
                  <a:lnTo>
                    <a:pt x="636884" y="73502"/>
                  </a:lnTo>
                  <a:lnTo>
                    <a:pt x="635193" y="68050"/>
                  </a:lnTo>
                  <a:lnTo>
                    <a:pt x="633750" y="66199"/>
                  </a:lnTo>
                  <a:lnTo>
                    <a:pt x="606483" y="46682"/>
                  </a:lnTo>
                  <a:lnTo>
                    <a:pt x="603696" y="46001"/>
                  </a:lnTo>
                  <a:lnTo>
                    <a:pt x="573179" y="29246"/>
                  </a:lnTo>
                  <a:lnTo>
                    <a:pt x="546567" y="24350"/>
                  </a:lnTo>
                  <a:lnTo>
                    <a:pt x="538497" y="20738"/>
                  </a:lnTo>
                  <a:lnTo>
                    <a:pt x="523789" y="17713"/>
                  </a:lnTo>
                  <a:lnTo>
                    <a:pt x="511715" y="11966"/>
                  </a:lnTo>
                  <a:lnTo>
                    <a:pt x="475572" y="6452"/>
                  </a:lnTo>
                  <a:lnTo>
                    <a:pt x="467257" y="2861"/>
                  </a:lnTo>
                  <a:lnTo>
                    <a:pt x="428289" y="158"/>
                  </a:lnTo>
                  <a:lnTo>
                    <a:pt x="386775" y="0"/>
                  </a:lnTo>
                  <a:lnTo>
                    <a:pt x="345113" y="982"/>
                  </a:lnTo>
                  <a:lnTo>
                    <a:pt x="309395" y="8092"/>
                  </a:lnTo>
                  <a:lnTo>
                    <a:pt x="292527" y="9666"/>
                  </a:lnTo>
                  <a:lnTo>
                    <a:pt x="274790" y="15939"/>
                  </a:lnTo>
                  <a:lnTo>
                    <a:pt x="264910" y="17992"/>
                  </a:lnTo>
                  <a:lnTo>
                    <a:pt x="220823" y="41743"/>
                  </a:lnTo>
                  <a:lnTo>
                    <a:pt x="176396" y="71428"/>
                  </a:lnTo>
                  <a:lnTo>
                    <a:pt x="149385" y="87302"/>
                  </a:lnTo>
                  <a:lnTo>
                    <a:pt x="131863" y="105284"/>
                  </a:lnTo>
                  <a:lnTo>
                    <a:pt x="87515" y="144568"/>
                  </a:lnTo>
                  <a:lnTo>
                    <a:pt x="69371" y="157497"/>
                  </a:lnTo>
                  <a:lnTo>
                    <a:pt x="44370" y="198533"/>
                  </a:lnTo>
                  <a:lnTo>
                    <a:pt x="30575" y="220347"/>
                  </a:lnTo>
                  <a:lnTo>
                    <a:pt x="20587" y="261843"/>
                  </a:lnTo>
                  <a:lnTo>
                    <a:pt x="17557" y="272927"/>
                  </a:lnTo>
                  <a:lnTo>
                    <a:pt x="11809" y="283487"/>
                  </a:lnTo>
                  <a:lnTo>
                    <a:pt x="2704" y="324367"/>
                  </a:lnTo>
                  <a:lnTo>
                    <a:pt x="0" y="357783"/>
                  </a:lnTo>
                  <a:lnTo>
                    <a:pt x="831" y="396724"/>
                  </a:lnTo>
                  <a:lnTo>
                    <a:pt x="14653" y="441371"/>
                  </a:lnTo>
                  <a:lnTo>
                    <a:pt x="17783" y="457640"/>
                  </a:lnTo>
                  <a:lnTo>
                    <a:pt x="23562" y="470177"/>
                  </a:lnTo>
                  <a:lnTo>
                    <a:pt x="30959" y="497453"/>
                  </a:lnTo>
                  <a:lnTo>
                    <a:pt x="56422" y="542102"/>
                  </a:lnTo>
                  <a:lnTo>
                    <a:pt x="80200" y="582296"/>
                  </a:lnTo>
                  <a:lnTo>
                    <a:pt x="104012" y="621981"/>
                  </a:lnTo>
                  <a:lnTo>
                    <a:pt x="113933" y="636832"/>
                  </a:lnTo>
                  <a:lnTo>
                    <a:pt x="131915" y="653887"/>
                  </a:lnTo>
                  <a:lnTo>
                    <a:pt x="139895" y="663673"/>
                  </a:lnTo>
                  <a:lnTo>
                    <a:pt x="181320" y="693449"/>
                  </a:lnTo>
                  <a:lnTo>
                    <a:pt x="220501" y="717339"/>
                  </a:lnTo>
                  <a:lnTo>
                    <a:pt x="243990" y="728255"/>
                  </a:lnTo>
                  <a:lnTo>
                    <a:pt x="260801" y="732041"/>
                  </a:lnTo>
                  <a:lnTo>
                    <a:pt x="273499" y="738013"/>
                  </a:lnTo>
                  <a:lnTo>
                    <a:pt x="312534" y="743616"/>
                  </a:lnTo>
                  <a:lnTo>
                    <a:pt x="330279" y="748167"/>
                  </a:lnTo>
                  <a:lnTo>
                    <a:pt x="365954" y="752561"/>
                  </a:lnTo>
                  <a:lnTo>
                    <a:pt x="383810" y="757102"/>
                  </a:lnTo>
                  <a:lnTo>
                    <a:pt x="425481" y="758902"/>
                  </a:lnTo>
                  <a:lnTo>
                    <a:pt x="464728" y="759009"/>
                  </a:lnTo>
                  <a:lnTo>
                    <a:pt x="476328" y="758019"/>
                  </a:lnTo>
                  <a:lnTo>
                    <a:pt x="515123" y="750635"/>
                  </a:lnTo>
                  <a:lnTo>
                    <a:pt x="523529" y="749336"/>
                  </a:lnTo>
                  <a:lnTo>
                    <a:pt x="563724" y="736791"/>
                  </a:lnTo>
                  <a:lnTo>
                    <a:pt x="595213" y="718253"/>
                  </a:lnTo>
                  <a:lnTo>
                    <a:pt x="613936" y="712487"/>
                  </a:lnTo>
                  <a:lnTo>
                    <a:pt x="644858" y="690479"/>
                  </a:lnTo>
                  <a:lnTo>
                    <a:pt x="648659" y="684567"/>
                  </a:lnTo>
                  <a:lnTo>
                    <a:pt x="651656" y="682594"/>
                  </a:lnTo>
                  <a:lnTo>
                    <a:pt x="668080" y="676780"/>
                  </a:lnTo>
                  <a:lnTo>
                    <a:pt x="671550" y="674425"/>
                  </a:lnTo>
                  <a:lnTo>
                    <a:pt x="675404" y="669164"/>
                  </a:lnTo>
                  <a:lnTo>
                    <a:pt x="678109" y="663518"/>
                  </a:lnTo>
                  <a:lnTo>
                    <a:pt x="719174" y="619115"/>
                  </a:lnTo>
                  <a:lnTo>
                    <a:pt x="725000" y="607209"/>
                  </a:lnTo>
                  <a:lnTo>
                    <a:pt x="728926" y="601255"/>
                  </a:lnTo>
                  <a:lnTo>
                    <a:pt x="730671" y="595303"/>
                  </a:lnTo>
                  <a:lnTo>
                    <a:pt x="736738" y="589349"/>
                  </a:lnTo>
                  <a:lnTo>
                    <a:pt x="744064" y="583396"/>
                  </a:lnTo>
                  <a:lnTo>
                    <a:pt x="772804" y="539576"/>
                  </a:lnTo>
                  <a:lnTo>
                    <a:pt x="778588" y="527005"/>
                  </a:lnTo>
                  <a:lnTo>
                    <a:pt x="790852" y="511981"/>
                  </a:lnTo>
                  <a:lnTo>
                    <a:pt x="796485" y="500057"/>
                  </a:lnTo>
                  <a:lnTo>
                    <a:pt x="800385" y="494101"/>
                  </a:lnTo>
                  <a:lnTo>
                    <a:pt x="802580" y="485170"/>
                  </a:lnTo>
                  <a:lnTo>
                    <a:pt x="803093" y="479217"/>
                  </a:lnTo>
                  <a:lnTo>
                    <a:pt x="805967" y="473263"/>
                  </a:lnTo>
                  <a:lnTo>
                    <a:pt x="808122" y="470287"/>
                  </a:lnTo>
                  <a:lnTo>
                    <a:pt x="823407" y="428778"/>
                  </a:lnTo>
                  <a:lnTo>
                    <a:pt x="825703" y="425747"/>
                  </a:lnTo>
                  <a:lnTo>
                    <a:pt x="828253" y="417087"/>
                  </a:lnTo>
                  <a:lnTo>
                    <a:pt x="830278" y="375086"/>
                  </a:lnTo>
                  <a:lnTo>
                    <a:pt x="830292" y="354203"/>
                  </a:lnTo>
                  <a:lnTo>
                    <a:pt x="827647" y="348248"/>
                  </a:lnTo>
                  <a:lnTo>
                    <a:pt x="824157" y="342295"/>
                  </a:lnTo>
                  <a:lnTo>
                    <a:pt x="821199" y="333365"/>
                  </a:lnTo>
                  <a:lnTo>
                    <a:pt x="815471" y="324435"/>
                  </a:lnTo>
                  <a:lnTo>
                    <a:pt x="813333" y="315505"/>
                  </a:lnTo>
                  <a:lnTo>
                    <a:pt x="812553" y="300623"/>
                  </a:lnTo>
                  <a:lnTo>
                    <a:pt x="809841" y="294670"/>
                  </a:lnTo>
                  <a:lnTo>
                    <a:pt x="798201" y="279787"/>
                  </a:lnTo>
                  <a:lnTo>
                    <a:pt x="795649" y="270857"/>
                  </a:lnTo>
                  <a:lnTo>
                    <a:pt x="795052" y="264904"/>
                  </a:lnTo>
                  <a:lnTo>
                    <a:pt x="792140" y="258951"/>
                  </a:lnTo>
                  <a:lnTo>
                    <a:pt x="788531" y="252998"/>
                  </a:lnTo>
                  <a:lnTo>
                    <a:pt x="786214" y="241092"/>
                  </a:lnTo>
                  <a:lnTo>
                    <a:pt x="786025" y="238115"/>
                  </a:lnTo>
                  <a:lnTo>
                    <a:pt x="783167" y="232162"/>
                  </a:lnTo>
                  <a:lnTo>
                    <a:pt x="770830" y="216451"/>
                  </a:lnTo>
                  <a:lnTo>
                    <a:pt x="767695" y="208104"/>
                  </a:lnTo>
                  <a:lnTo>
                    <a:pt x="761916" y="199347"/>
                  </a:lnTo>
                  <a:lnTo>
                    <a:pt x="760216" y="193434"/>
                  </a:lnTo>
                  <a:lnTo>
                    <a:pt x="758770" y="191461"/>
                  </a:lnTo>
                  <a:lnTo>
                    <a:pt x="756814" y="190145"/>
                  </a:lnTo>
                  <a:lnTo>
                    <a:pt x="754519" y="189267"/>
                  </a:lnTo>
                  <a:lnTo>
                    <a:pt x="752988" y="187691"/>
                  </a:lnTo>
                  <a:lnTo>
                    <a:pt x="751286" y="183293"/>
                  </a:lnTo>
                  <a:lnTo>
                    <a:pt x="749202" y="172385"/>
                  </a:lnTo>
                  <a:lnTo>
                    <a:pt x="745305" y="166568"/>
                  </a:lnTo>
                  <a:lnTo>
                    <a:pt x="740265" y="163322"/>
                  </a:lnTo>
                  <a:lnTo>
                    <a:pt x="733686" y="161237"/>
                  </a:lnTo>
                  <a:lnTo>
                    <a:pt x="733147" y="160074"/>
                  </a:lnTo>
                  <a:lnTo>
                    <a:pt x="732209" y="153081"/>
                  </a:lnTo>
                  <a:lnTo>
                    <a:pt x="724390" y="144219"/>
                  </a:lnTo>
                  <a:lnTo>
                    <a:pt x="723508" y="138526"/>
                  </a:lnTo>
                  <a:lnTo>
                    <a:pt x="722392" y="136996"/>
                  </a:lnTo>
                  <a:lnTo>
                    <a:pt x="720656" y="135976"/>
                  </a:lnTo>
                  <a:lnTo>
                    <a:pt x="715480" y="134339"/>
                  </a:lnTo>
                  <a:lnTo>
                    <a:pt x="706631" y="126282"/>
                  </a:lnTo>
                  <a:lnTo>
                    <a:pt x="705679" y="120643"/>
                  </a:lnTo>
                  <a:lnTo>
                    <a:pt x="704552" y="119121"/>
                  </a:lnTo>
                  <a:lnTo>
                    <a:pt x="700656" y="117430"/>
                  </a:lnTo>
                  <a:lnTo>
                    <a:pt x="699219" y="115987"/>
                  </a:lnTo>
                  <a:lnTo>
                    <a:pt x="697624" y="111737"/>
                  </a:lnTo>
                  <a:lnTo>
                    <a:pt x="696207" y="110207"/>
                  </a:lnTo>
                  <a:lnTo>
                    <a:pt x="688772" y="107550"/>
                  </a:lnTo>
                  <a:lnTo>
                    <a:pt x="688020" y="104680"/>
                  </a:lnTo>
                  <a:lnTo>
                    <a:pt x="687819" y="102525"/>
                  </a:lnTo>
                  <a:lnTo>
                    <a:pt x="686693" y="101089"/>
                  </a:lnTo>
                  <a:lnTo>
                    <a:pt x="682796" y="99493"/>
                  </a:lnTo>
                  <a:lnTo>
                    <a:pt x="681360" y="98076"/>
                  </a:lnTo>
                  <a:lnTo>
                    <a:pt x="676410" y="88671"/>
                  </a:lnTo>
                  <a:lnTo>
                    <a:pt x="670913" y="81999"/>
                  </a:lnTo>
                  <a:lnTo>
                    <a:pt x="667514" y="81087"/>
                  </a:lnTo>
                  <a:lnTo>
                    <a:pt x="665219" y="80843"/>
                  </a:lnTo>
                  <a:lnTo>
                    <a:pt x="663689" y="79689"/>
                  </a:lnTo>
                  <a:lnTo>
                    <a:pt x="656293" y="67971"/>
                  </a:lnTo>
                  <a:lnTo>
                    <a:pt x="651095" y="64930"/>
                  </a:lnTo>
                  <a:lnTo>
                    <a:pt x="648319" y="64120"/>
                  </a:lnTo>
                  <a:lnTo>
                    <a:pt x="646470" y="62586"/>
                  </a:lnTo>
                  <a:lnTo>
                    <a:pt x="644414" y="58238"/>
                  </a:lnTo>
                  <a:lnTo>
                    <a:pt x="642874" y="56681"/>
                  </a:lnTo>
                  <a:lnTo>
                    <a:pt x="634251" y="53690"/>
                  </a:lnTo>
                  <a:lnTo>
                    <a:pt x="624910" y="535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05"/>
            <p:cNvSpPr/>
            <p:nvPr/>
          </p:nvSpPr>
          <p:spPr>
            <a:xfrm>
              <a:off x="4027289" y="5783869"/>
              <a:ext cx="2" cy="11499"/>
            </a:xfrm>
            <a:custGeom>
              <a:avLst/>
              <a:gdLst/>
              <a:ahLst/>
              <a:cxnLst/>
              <a:rect l="0" t="0" r="0" b="0"/>
              <a:pathLst>
                <a:path w="2" h="11499">
                  <a:moveTo>
                    <a:pt x="1" y="0"/>
                  </a:moveTo>
                  <a:lnTo>
                    <a:pt x="0" y="4429"/>
                  </a:lnTo>
                  <a:lnTo>
                    <a:pt x="0" y="114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58"/>
          <p:cNvGrpSpPr/>
          <p:nvPr/>
        </p:nvGrpSpPr>
        <p:grpSpPr>
          <a:xfrm>
            <a:off x="3446860" y="4973836"/>
            <a:ext cx="1687711" cy="1214390"/>
            <a:chOff x="3446860" y="4973836"/>
            <a:chExt cx="1687711" cy="1214390"/>
          </a:xfrm>
        </p:grpSpPr>
        <p:sp>
          <p:nvSpPr>
            <p:cNvPr id="39" name="SMARTInkShape-206"/>
            <p:cNvSpPr/>
            <p:nvPr/>
          </p:nvSpPr>
          <p:spPr>
            <a:xfrm>
              <a:off x="4098726" y="6107906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07"/>
            <p:cNvSpPr/>
            <p:nvPr/>
          </p:nvSpPr>
          <p:spPr>
            <a:xfrm>
              <a:off x="4080867" y="6107906"/>
              <a:ext cx="44649" cy="17860"/>
            </a:xfrm>
            <a:custGeom>
              <a:avLst/>
              <a:gdLst/>
              <a:ahLst/>
              <a:cxnLst/>
              <a:rect l="0" t="0" r="0" b="0"/>
              <a:pathLst>
                <a:path w="44649" h="17860">
                  <a:moveTo>
                    <a:pt x="35719" y="0"/>
                  </a:moveTo>
                  <a:lnTo>
                    <a:pt x="26790" y="0"/>
                  </a:lnTo>
                  <a:lnTo>
                    <a:pt x="26789" y="8930"/>
                  </a:lnTo>
                  <a:lnTo>
                    <a:pt x="18228" y="8930"/>
                  </a:lnTo>
                  <a:lnTo>
                    <a:pt x="9307" y="17491"/>
                  </a:lnTo>
                  <a:lnTo>
                    <a:pt x="0" y="17859"/>
                  </a:lnTo>
                  <a:lnTo>
                    <a:pt x="44648" y="17859"/>
                  </a:lnTo>
                  <a:lnTo>
                    <a:pt x="35719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08"/>
            <p:cNvSpPr/>
            <p:nvPr/>
          </p:nvSpPr>
          <p:spPr>
            <a:xfrm>
              <a:off x="5063133" y="5554266"/>
              <a:ext cx="71438" cy="17860"/>
            </a:xfrm>
            <a:custGeom>
              <a:avLst/>
              <a:gdLst/>
              <a:ahLst/>
              <a:cxnLst/>
              <a:rect l="0" t="0" r="0" b="0"/>
              <a:pathLst>
                <a:path w="71438" h="17860">
                  <a:moveTo>
                    <a:pt x="71437" y="0"/>
                  </a:moveTo>
                  <a:lnTo>
                    <a:pt x="49206" y="0"/>
                  </a:lnTo>
                  <a:lnTo>
                    <a:pt x="47686" y="991"/>
                  </a:lnTo>
                  <a:lnTo>
                    <a:pt x="46673" y="2645"/>
                  </a:lnTo>
                  <a:lnTo>
                    <a:pt x="45998" y="4739"/>
                  </a:lnTo>
                  <a:lnTo>
                    <a:pt x="44556" y="6136"/>
                  </a:lnTo>
                  <a:lnTo>
                    <a:pt x="40307" y="7688"/>
                  </a:lnTo>
                  <a:lnTo>
                    <a:pt x="19588" y="8897"/>
                  </a:lnTo>
                  <a:lnTo>
                    <a:pt x="10322" y="16614"/>
                  </a:lnTo>
                  <a:lnTo>
                    <a:pt x="10" y="17859"/>
                  </a:lnTo>
                  <a:lnTo>
                    <a:pt x="35719" y="17859"/>
                  </a:lnTo>
                  <a:lnTo>
                    <a:pt x="17859" y="17859"/>
                  </a:lnTo>
                  <a:lnTo>
                    <a:pt x="22599" y="17859"/>
                  </a:lnTo>
                  <a:lnTo>
                    <a:pt x="23995" y="16867"/>
                  </a:lnTo>
                  <a:lnTo>
                    <a:pt x="24927" y="15213"/>
                  </a:lnTo>
                  <a:lnTo>
                    <a:pt x="25547" y="13119"/>
                  </a:lnTo>
                  <a:lnTo>
                    <a:pt x="26953" y="11722"/>
                  </a:lnTo>
                  <a:lnTo>
                    <a:pt x="35711" y="8930"/>
                  </a:lnTo>
                  <a:lnTo>
                    <a:pt x="35719" y="8929"/>
                  </a:lnTo>
                  <a:lnTo>
                    <a:pt x="23290" y="8929"/>
                  </a:lnTo>
                  <a:lnTo>
                    <a:pt x="21479" y="9921"/>
                  </a:lnTo>
                  <a:lnTo>
                    <a:pt x="20273" y="11574"/>
                  </a:lnTo>
                  <a:lnTo>
                    <a:pt x="19468" y="13669"/>
                  </a:lnTo>
                  <a:lnTo>
                    <a:pt x="16948" y="15065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09"/>
            <p:cNvSpPr/>
            <p:nvPr/>
          </p:nvSpPr>
          <p:spPr>
            <a:xfrm>
              <a:off x="4795242" y="6081117"/>
              <a:ext cx="17860" cy="26790"/>
            </a:xfrm>
            <a:custGeom>
              <a:avLst/>
              <a:gdLst/>
              <a:ahLst/>
              <a:cxnLst/>
              <a:rect l="0" t="0" r="0" b="0"/>
              <a:pathLst>
                <a:path w="17860" h="26790">
                  <a:moveTo>
                    <a:pt x="17859" y="0"/>
                  </a:moveTo>
                  <a:lnTo>
                    <a:pt x="13119" y="0"/>
                  </a:lnTo>
                  <a:lnTo>
                    <a:pt x="11723" y="992"/>
                  </a:lnTo>
                  <a:lnTo>
                    <a:pt x="10792" y="2645"/>
                  </a:lnTo>
                  <a:lnTo>
                    <a:pt x="10171" y="4740"/>
                  </a:lnTo>
                  <a:lnTo>
                    <a:pt x="8765" y="6136"/>
                  </a:lnTo>
                  <a:lnTo>
                    <a:pt x="401" y="8820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10"/>
            <p:cNvSpPr/>
            <p:nvPr/>
          </p:nvSpPr>
          <p:spPr>
            <a:xfrm>
              <a:off x="4804171" y="6081117"/>
              <a:ext cx="43406" cy="26790"/>
            </a:xfrm>
            <a:custGeom>
              <a:avLst/>
              <a:gdLst/>
              <a:ahLst/>
              <a:cxnLst/>
              <a:rect l="0" t="0" r="0" b="0"/>
              <a:pathLst>
                <a:path w="43406" h="26790">
                  <a:moveTo>
                    <a:pt x="35719" y="26789"/>
                  </a:moveTo>
                  <a:lnTo>
                    <a:pt x="17860" y="26789"/>
                  </a:lnTo>
                  <a:lnTo>
                    <a:pt x="34369" y="26789"/>
                  </a:lnTo>
                  <a:lnTo>
                    <a:pt x="34819" y="25797"/>
                  </a:lnTo>
                  <a:lnTo>
                    <a:pt x="35684" y="18227"/>
                  </a:lnTo>
                  <a:lnTo>
                    <a:pt x="43405" y="17892"/>
                  </a:lnTo>
                  <a:lnTo>
                    <a:pt x="39540" y="17869"/>
                  </a:lnTo>
                  <a:lnTo>
                    <a:pt x="38266" y="16874"/>
                  </a:lnTo>
                  <a:lnTo>
                    <a:pt x="36054" y="10172"/>
                  </a:lnTo>
                  <a:lnTo>
                    <a:pt x="33223" y="9482"/>
                  </a:lnTo>
                  <a:lnTo>
                    <a:pt x="0" y="8929"/>
                  </a:lnTo>
                  <a:lnTo>
                    <a:pt x="0" y="13670"/>
                  </a:lnTo>
                  <a:lnTo>
                    <a:pt x="993" y="15066"/>
                  </a:lnTo>
                  <a:lnTo>
                    <a:pt x="2646" y="15997"/>
                  </a:lnTo>
                  <a:lnTo>
                    <a:pt x="8562" y="17750"/>
                  </a:lnTo>
                  <a:lnTo>
                    <a:pt x="34443" y="17859"/>
                  </a:lnTo>
                  <a:lnTo>
                    <a:pt x="27124" y="17859"/>
                  </a:lnTo>
                  <a:lnTo>
                    <a:pt x="26889" y="13119"/>
                  </a:lnTo>
                  <a:lnTo>
                    <a:pt x="27848" y="11722"/>
                  </a:lnTo>
                  <a:lnTo>
                    <a:pt x="29480" y="10792"/>
                  </a:lnTo>
                  <a:lnTo>
                    <a:pt x="31559" y="10171"/>
                  </a:lnTo>
                  <a:lnTo>
                    <a:pt x="31954" y="8764"/>
                  </a:lnTo>
                  <a:lnTo>
                    <a:pt x="2679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11"/>
            <p:cNvSpPr/>
            <p:nvPr/>
          </p:nvSpPr>
          <p:spPr>
            <a:xfrm>
              <a:off x="4857750" y="6098976"/>
              <a:ext cx="26790" cy="1"/>
            </a:xfrm>
            <a:custGeom>
              <a:avLst/>
              <a:gdLst/>
              <a:ahLst/>
              <a:cxnLst/>
              <a:rect l="0" t="0" r="0" b="0"/>
              <a:pathLst>
                <a:path w="26790" h="1">
                  <a:moveTo>
                    <a:pt x="2678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12"/>
            <p:cNvSpPr/>
            <p:nvPr/>
          </p:nvSpPr>
          <p:spPr>
            <a:xfrm>
              <a:off x="4866679" y="6072187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13"/>
            <p:cNvSpPr/>
            <p:nvPr/>
          </p:nvSpPr>
          <p:spPr>
            <a:xfrm>
              <a:off x="3562988" y="5054203"/>
              <a:ext cx="80325" cy="62506"/>
            </a:xfrm>
            <a:custGeom>
              <a:avLst/>
              <a:gdLst/>
              <a:ahLst/>
              <a:cxnLst/>
              <a:rect l="0" t="0" r="0" b="0"/>
              <a:pathLst>
                <a:path w="80325" h="62506">
                  <a:moveTo>
                    <a:pt x="80324" y="0"/>
                  </a:moveTo>
                  <a:lnTo>
                    <a:pt x="46249" y="0"/>
                  </a:lnTo>
                  <a:lnTo>
                    <a:pt x="26579" y="15445"/>
                  </a:lnTo>
                  <a:lnTo>
                    <a:pt x="23658" y="16250"/>
                  </a:lnTo>
                  <a:lnTo>
                    <a:pt x="21710" y="17778"/>
                  </a:lnTo>
                  <a:lnTo>
                    <a:pt x="2438" y="44699"/>
                  </a:lnTo>
                  <a:lnTo>
                    <a:pt x="174" y="55444"/>
                  </a:lnTo>
                  <a:lnTo>
                    <a:pt x="0" y="61113"/>
                  </a:lnTo>
                  <a:lnTo>
                    <a:pt x="978" y="61577"/>
                  </a:lnTo>
                  <a:lnTo>
                    <a:pt x="29845" y="62505"/>
                  </a:lnTo>
                  <a:lnTo>
                    <a:pt x="35730" y="59860"/>
                  </a:lnTo>
                  <a:lnTo>
                    <a:pt x="41653" y="56370"/>
                  </a:lnTo>
                  <a:lnTo>
                    <a:pt x="53540" y="54129"/>
                  </a:lnTo>
                  <a:lnTo>
                    <a:pt x="56515" y="53945"/>
                  </a:lnTo>
                  <a:lnTo>
                    <a:pt x="62466" y="51095"/>
                  </a:lnTo>
                  <a:lnTo>
                    <a:pt x="68418" y="47514"/>
                  </a:lnTo>
                  <a:lnTo>
                    <a:pt x="78561" y="45026"/>
                  </a:lnTo>
                  <a:lnTo>
                    <a:pt x="79149" y="43908"/>
                  </a:lnTo>
                  <a:lnTo>
                    <a:pt x="80320" y="27190"/>
                  </a:lnTo>
                  <a:lnTo>
                    <a:pt x="72636" y="19135"/>
                  </a:lnTo>
                  <a:lnTo>
                    <a:pt x="62583" y="17869"/>
                  </a:lnTo>
                  <a:lnTo>
                    <a:pt x="53906" y="17860"/>
                  </a:lnTo>
                  <a:lnTo>
                    <a:pt x="53568" y="25547"/>
                  </a:lnTo>
                  <a:lnTo>
                    <a:pt x="52565" y="25961"/>
                  </a:lnTo>
                  <a:lnTo>
                    <a:pt x="48804" y="26421"/>
                  </a:lnTo>
                  <a:lnTo>
                    <a:pt x="47405" y="27535"/>
                  </a:lnTo>
                  <a:lnTo>
                    <a:pt x="44715" y="35341"/>
                  </a:lnTo>
                  <a:lnTo>
                    <a:pt x="53535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14"/>
            <p:cNvSpPr/>
            <p:nvPr/>
          </p:nvSpPr>
          <p:spPr>
            <a:xfrm>
              <a:off x="3580814" y="5795367"/>
              <a:ext cx="44640" cy="71034"/>
            </a:xfrm>
            <a:custGeom>
              <a:avLst/>
              <a:gdLst/>
              <a:ahLst/>
              <a:cxnLst/>
              <a:rect l="0" t="0" r="0" b="0"/>
              <a:pathLst>
                <a:path w="44640" h="71034">
                  <a:moveTo>
                    <a:pt x="26779" y="0"/>
                  </a:moveTo>
                  <a:lnTo>
                    <a:pt x="3850" y="0"/>
                  </a:lnTo>
                  <a:lnTo>
                    <a:pt x="8056" y="0"/>
                  </a:lnTo>
                  <a:lnTo>
                    <a:pt x="3924" y="0"/>
                  </a:lnTo>
                  <a:lnTo>
                    <a:pt x="2613" y="992"/>
                  </a:lnTo>
                  <a:lnTo>
                    <a:pt x="1156" y="4740"/>
                  </a:lnTo>
                  <a:lnTo>
                    <a:pt x="0" y="38709"/>
                  </a:lnTo>
                  <a:lnTo>
                    <a:pt x="2641" y="44655"/>
                  </a:lnTo>
                  <a:lnTo>
                    <a:pt x="25420" y="70073"/>
                  </a:lnTo>
                  <a:lnTo>
                    <a:pt x="31117" y="71033"/>
                  </a:lnTo>
                  <a:lnTo>
                    <a:pt x="36314" y="68612"/>
                  </a:lnTo>
                  <a:lnTo>
                    <a:pt x="44639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15"/>
            <p:cNvSpPr/>
            <p:nvPr/>
          </p:nvSpPr>
          <p:spPr>
            <a:xfrm>
              <a:off x="3554125" y="5822156"/>
              <a:ext cx="53469" cy="71438"/>
            </a:xfrm>
            <a:custGeom>
              <a:avLst/>
              <a:gdLst/>
              <a:ahLst/>
              <a:cxnLst/>
              <a:rect l="0" t="0" r="0" b="0"/>
              <a:pathLst>
                <a:path w="53469" h="71438">
                  <a:moveTo>
                    <a:pt x="8820" y="62508"/>
                  </a:moveTo>
                  <a:lnTo>
                    <a:pt x="4080" y="62508"/>
                  </a:lnTo>
                  <a:lnTo>
                    <a:pt x="2684" y="63500"/>
                  </a:lnTo>
                  <a:lnTo>
                    <a:pt x="1753" y="65153"/>
                  </a:lnTo>
                  <a:lnTo>
                    <a:pt x="0" y="71069"/>
                  </a:lnTo>
                  <a:lnTo>
                    <a:pt x="16476" y="71437"/>
                  </a:lnTo>
                  <a:lnTo>
                    <a:pt x="16901" y="70444"/>
                  </a:lnTo>
                  <a:lnTo>
                    <a:pt x="17740" y="62617"/>
                  </a:lnTo>
                  <a:lnTo>
                    <a:pt x="22487" y="62540"/>
                  </a:lnTo>
                  <a:lnTo>
                    <a:pt x="23885" y="61537"/>
                  </a:lnTo>
                  <a:lnTo>
                    <a:pt x="25438" y="57777"/>
                  </a:lnTo>
                  <a:lnTo>
                    <a:pt x="26844" y="56377"/>
                  </a:lnTo>
                  <a:lnTo>
                    <a:pt x="35701" y="52831"/>
                  </a:lnTo>
                  <a:lnTo>
                    <a:pt x="43179" y="45922"/>
                  </a:lnTo>
                  <a:lnTo>
                    <a:pt x="45262" y="37771"/>
                  </a:lnTo>
                  <a:lnTo>
                    <a:pt x="52192" y="28431"/>
                  </a:lnTo>
                  <a:lnTo>
                    <a:pt x="53090" y="22534"/>
                  </a:lnTo>
                  <a:lnTo>
                    <a:pt x="5346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16"/>
            <p:cNvSpPr/>
            <p:nvPr/>
          </p:nvSpPr>
          <p:spPr>
            <a:xfrm>
              <a:off x="3580804" y="5831086"/>
              <a:ext cx="26790" cy="1"/>
            </a:xfrm>
            <a:custGeom>
              <a:avLst/>
              <a:gdLst/>
              <a:ahLst/>
              <a:cxnLst/>
              <a:rect l="0" t="0" r="0" b="0"/>
              <a:pathLst>
                <a:path w="26790" h="1">
                  <a:moveTo>
                    <a:pt x="2678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17"/>
            <p:cNvSpPr/>
            <p:nvPr/>
          </p:nvSpPr>
          <p:spPr>
            <a:xfrm>
              <a:off x="4857750" y="5277445"/>
              <a:ext cx="71439" cy="53579"/>
            </a:xfrm>
            <a:custGeom>
              <a:avLst/>
              <a:gdLst/>
              <a:ahLst/>
              <a:cxnLst/>
              <a:rect l="0" t="0" r="0" b="0"/>
              <a:pathLst>
                <a:path w="71439" h="53579">
                  <a:moveTo>
                    <a:pt x="71438" y="8930"/>
                  </a:moveTo>
                  <a:lnTo>
                    <a:pt x="66697" y="8930"/>
                  </a:lnTo>
                  <a:lnTo>
                    <a:pt x="65300" y="7938"/>
                  </a:lnTo>
                  <a:lnTo>
                    <a:pt x="64370" y="6284"/>
                  </a:lnTo>
                  <a:lnTo>
                    <a:pt x="62876" y="1242"/>
                  </a:lnTo>
                  <a:lnTo>
                    <a:pt x="60025" y="551"/>
                  </a:lnTo>
                  <a:lnTo>
                    <a:pt x="22167" y="0"/>
                  </a:lnTo>
                  <a:lnTo>
                    <a:pt x="20732" y="992"/>
                  </a:lnTo>
                  <a:lnTo>
                    <a:pt x="19774" y="2645"/>
                  </a:lnTo>
                  <a:lnTo>
                    <a:pt x="18112" y="9094"/>
                  </a:lnTo>
                  <a:lnTo>
                    <a:pt x="17860" y="26386"/>
                  </a:lnTo>
                  <a:lnTo>
                    <a:pt x="34445" y="43374"/>
                  </a:lnTo>
                  <a:lnTo>
                    <a:pt x="44247" y="44616"/>
                  </a:lnTo>
                  <a:lnTo>
                    <a:pt x="58722" y="44649"/>
                  </a:lnTo>
                  <a:lnTo>
                    <a:pt x="14846" y="44649"/>
                  </a:lnTo>
                  <a:lnTo>
                    <a:pt x="1" y="44649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18"/>
            <p:cNvSpPr/>
            <p:nvPr/>
          </p:nvSpPr>
          <p:spPr>
            <a:xfrm>
              <a:off x="3446860" y="4973836"/>
              <a:ext cx="1678758" cy="1214390"/>
            </a:xfrm>
            <a:custGeom>
              <a:avLst/>
              <a:gdLst/>
              <a:ahLst/>
              <a:cxnLst/>
              <a:rect l="0" t="0" r="0" b="0"/>
              <a:pathLst>
                <a:path w="1678758" h="1214390">
                  <a:moveTo>
                    <a:pt x="1464468" y="375047"/>
                  </a:moveTo>
                  <a:lnTo>
                    <a:pt x="1459728" y="375047"/>
                  </a:lnTo>
                  <a:lnTo>
                    <a:pt x="1458331" y="374055"/>
                  </a:lnTo>
                  <a:lnTo>
                    <a:pt x="1457400" y="372401"/>
                  </a:lnTo>
                  <a:lnTo>
                    <a:pt x="1455548" y="366149"/>
                  </a:lnTo>
                  <a:lnTo>
                    <a:pt x="1447851" y="358432"/>
                  </a:lnTo>
                  <a:lnTo>
                    <a:pt x="1442237" y="357555"/>
                  </a:lnTo>
                  <a:lnTo>
                    <a:pt x="1440717" y="356440"/>
                  </a:lnTo>
                  <a:lnTo>
                    <a:pt x="1439029" y="352556"/>
                  </a:lnTo>
                  <a:lnTo>
                    <a:pt x="1437586" y="351123"/>
                  </a:lnTo>
                  <a:lnTo>
                    <a:pt x="1433338" y="349531"/>
                  </a:lnTo>
                  <a:lnTo>
                    <a:pt x="1431808" y="348115"/>
                  </a:lnTo>
                  <a:lnTo>
                    <a:pt x="1428026" y="339238"/>
                  </a:lnTo>
                  <a:lnTo>
                    <a:pt x="1412244" y="322829"/>
                  </a:lnTo>
                  <a:lnTo>
                    <a:pt x="1411291" y="317131"/>
                  </a:lnTo>
                  <a:lnTo>
                    <a:pt x="1410165" y="315600"/>
                  </a:lnTo>
                  <a:lnTo>
                    <a:pt x="1406268" y="313899"/>
                  </a:lnTo>
                  <a:lnTo>
                    <a:pt x="1404832" y="312454"/>
                  </a:lnTo>
                  <a:lnTo>
                    <a:pt x="1403236" y="308201"/>
                  </a:lnTo>
                  <a:lnTo>
                    <a:pt x="1401819" y="306671"/>
                  </a:lnTo>
                  <a:lnTo>
                    <a:pt x="1397598" y="304969"/>
                  </a:lnTo>
                  <a:lnTo>
                    <a:pt x="1396075" y="303524"/>
                  </a:lnTo>
                  <a:lnTo>
                    <a:pt x="1386141" y="285570"/>
                  </a:lnTo>
                  <a:lnTo>
                    <a:pt x="1385461" y="282654"/>
                  </a:lnTo>
                  <a:lnTo>
                    <a:pt x="1384016" y="280710"/>
                  </a:lnTo>
                  <a:lnTo>
                    <a:pt x="1382060" y="279412"/>
                  </a:lnTo>
                  <a:lnTo>
                    <a:pt x="1379764" y="278549"/>
                  </a:lnTo>
                  <a:lnTo>
                    <a:pt x="1378233" y="276980"/>
                  </a:lnTo>
                  <a:lnTo>
                    <a:pt x="1376531" y="272591"/>
                  </a:lnTo>
                  <a:lnTo>
                    <a:pt x="1375086" y="271025"/>
                  </a:lnTo>
                  <a:lnTo>
                    <a:pt x="1362862" y="263562"/>
                  </a:lnTo>
                  <a:lnTo>
                    <a:pt x="1359778" y="258360"/>
                  </a:lnTo>
                  <a:lnTo>
                    <a:pt x="1358956" y="255584"/>
                  </a:lnTo>
                  <a:lnTo>
                    <a:pt x="1357416" y="253733"/>
                  </a:lnTo>
                  <a:lnTo>
                    <a:pt x="1353059" y="251676"/>
                  </a:lnTo>
                  <a:lnTo>
                    <a:pt x="1351499" y="250135"/>
                  </a:lnTo>
                  <a:lnTo>
                    <a:pt x="1349767" y="245778"/>
                  </a:lnTo>
                  <a:lnTo>
                    <a:pt x="1348314" y="244219"/>
                  </a:lnTo>
                  <a:lnTo>
                    <a:pt x="1344052" y="242487"/>
                  </a:lnTo>
                  <a:lnTo>
                    <a:pt x="1342519" y="241032"/>
                  </a:lnTo>
                  <a:lnTo>
                    <a:pt x="1331883" y="224887"/>
                  </a:lnTo>
                  <a:lnTo>
                    <a:pt x="1326186" y="218989"/>
                  </a:lnTo>
                  <a:lnTo>
                    <a:pt x="1320989" y="216390"/>
                  </a:lnTo>
                  <a:lnTo>
                    <a:pt x="1318213" y="215698"/>
                  </a:lnTo>
                  <a:lnTo>
                    <a:pt x="1303681" y="207426"/>
                  </a:lnTo>
                  <a:lnTo>
                    <a:pt x="1300722" y="206745"/>
                  </a:lnTo>
                  <a:lnTo>
                    <a:pt x="1298749" y="205299"/>
                  </a:lnTo>
                  <a:lnTo>
                    <a:pt x="1297435" y="203342"/>
                  </a:lnTo>
                  <a:lnTo>
                    <a:pt x="1296557" y="201046"/>
                  </a:lnTo>
                  <a:lnTo>
                    <a:pt x="1294980" y="199515"/>
                  </a:lnTo>
                  <a:lnTo>
                    <a:pt x="1285321" y="194412"/>
                  </a:lnTo>
                  <a:lnTo>
                    <a:pt x="1270919" y="182294"/>
                  </a:lnTo>
                  <a:lnTo>
                    <a:pt x="1259070" y="176678"/>
                  </a:lnTo>
                  <a:lnTo>
                    <a:pt x="1253125" y="172781"/>
                  </a:lnTo>
                  <a:lnTo>
                    <a:pt x="1244201" y="169595"/>
                  </a:lnTo>
                  <a:lnTo>
                    <a:pt x="1238248" y="165334"/>
                  </a:lnTo>
                  <a:lnTo>
                    <a:pt x="1234941" y="160133"/>
                  </a:lnTo>
                  <a:lnTo>
                    <a:pt x="1234060" y="157357"/>
                  </a:lnTo>
                  <a:lnTo>
                    <a:pt x="1232480" y="155506"/>
                  </a:lnTo>
                  <a:lnTo>
                    <a:pt x="1214273" y="144953"/>
                  </a:lnTo>
                  <a:lnTo>
                    <a:pt x="1211351" y="144261"/>
                  </a:lnTo>
                  <a:lnTo>
                    <a:pt x="1196562" y="135989"/>
                  </a:lnTo>
                  <a:lnTo>
                    <a:pt x="1193591" y="135308"/>
                  </a:lnTo>
                  <a:lnTo>
                    <a:pt x="1184668" y="129609"/>
                  </a:lnTo>
                  <a:lnTo>
                    <a:pt x="1172765" y="119786"/>
                  </a:lnTo>
                  <a:lnTo>
                    <a:pt x="1160858" y="114170"/>
                  </a:lnTo>
                  <a:lnTo>
                    <a:pt x="1154905" y="110273"/>
                  </a:lnTo>
                  <a:lnTo>
                    <a:pt x="1130081" y="100109"/>
                  </a:lnTo>
                  <a:lnTo>
                    <a:pt x="1119769" y="92942"/>
                  </a:lnTo>
                  <a:lnTo>
                    <a:pt x="1110429" y="90377"/>
                  </a:lnTo>
                  <a:lnTo>
                    <a:pt x="1104380" y="89776"/>
                  </a:lnTo>
                  <a:lnTo>
                    <a:pt x="1098385" y="86864"/>
                  </a:lnTo>
                  <a:lnTo>
                    <a:pt x="1092413" y="83255"/>
                  </a:lnTo>
                  <a:lnTo>
                    <a:pt x="1083472" y="80231"/>
                  </a:lnTo>
                  <a:lnTo>
                    <a:pt x="1073547" y="74483"/>
                  </a:lnTo>
                  <a:lnTo>
                    <a:pt x="1028939" y="64422"/>
                  </a:lnTo>
                  <a:lnTo>
                    <a:pt x="1021861" y="62367"/>
                  </a:lnTo>
                  <a:lnTo>
                    <a:pt x="1009231" y="55608"/>
                  </a:lnTo>
                  <a:lnTo>
                    <a:pt x="984142" y="51110"/>
                  </a:lnTo>
                  <a:lnTo>
                    <a:pt x="977146" y="47520"/>
                  </a:lnTo>
                  <a:lnTo>
                    <a:pt x="966636" y="45499"/>
                  </a:lnTo>
                  <a:lnTo>
                    <a:pt x="951397" y="43908"/>
                  </a:lnTo>
                  <a:lnTo>
                    <a:pt x="922821" y="36569"/>
                  </a:lnTo>
                  <a:lnTo>
                    <a:pt x="906995" y="34978"/>
                  </a:lnTo>
                  <a:lnTo>
                    <a:pt x="862352" y="20903"/>
                  </a:lnTo>
                  <a:lnTo>
                    <a:pt x="821481" y="18036"/>
                  </a:lnTo>
                  <a:lnTo>
                    <a:pt x="791758" y="16890"/>
                  </a:lnTo>
                  <a:lnTo>
                    <a:pt x="756046" y="9759"/>
                  </a:lnTo>
                  <a:lnTo>
                    <a:pt x="726464" y="8010"/>
                  </a:lnTo>
                  <a:lnTo>
                    <a:pt x="699123" y="1251"/>
                  </a:lnTo>
                  <a:lnTo>
                    <a:pt x="658920" y="48"/>
                  </a:lnTo>
                  <a:lnTo>
                    <a:pt x="619015" y="2"/>
                  </a:lnTo>
                  <a:lnTo>
                    <a:pt x="578563" y="0"/>
                  </a:lnTo>
                  <a:lnTo>
                    <a:pt x="537479" y="0"/>
                  </a:lnTo>
                  <a:lnTo>
                    <a:pt x="525620" y="992"/>
                  </a:lnTo>
                  <a:lnTo>
                    <a:pt x="507279" y="7067"/>
                  </a:lnTo>
                  <a:lnTo>
                    <a:pt x="467219" y="8820"/>
                  </a:lnTo>
                  <a:lnTo>
                    <a:pt x="426634" y="17025"/>
                  </a:lnTo>
                  <a:lnTo>
                    <a:pt x="413923" y="18604"/>
                  </a:lnTo>
                  <a:lnTo>
                    <a:pt x="374883" y="33291"/>
                  </a:lnTo>
                  <a:lnTo>
                    <a:pt x="357138" y="37645"/>
                  </a:lnTo>
                  <a:lnTo>
                    <a:pt x="314631" y="51534"/>
                  </a:lnTo>
                  <a:lnTo>
                    <a:pt x="301583" y="55618"/>
                  </a:lnTo>
                  <a:lnTo>
                    <a:pt x="287795" y="63112"/>
                  </a:lnTo>
                  <a:lnTo>
                    <a:pt x="284136" y="65887"/>
                  </a:lnTo>
                  <a:lnTo>
                    <a:pt x="274780" y="68971"/>
                  </a:lnTo>
                  <a:lnTo>
                    <a:pt x="264999" y="71333"/>
                  </a:lnTo>
                  <a:lnTo>
                    <a:pt x="220668" y="96496"/>
                  </a:lnTo>
                  <a:lnTo>
                    <a:pt x="202301" y="105013"/>
                  </a:lnTo>
                  <a:lnTo>
                    <a:pt x="160749" y="140233"/>
                  </a:lnTo>
                  <a:lnTo>
                    <a:pt x="154787" y="142693"/>
                  </a:lnTo>
                  <a:lnTo>
                    <a:pt x="113109" y="181580"/>
                  </a:lnTo>
                  <a:lnTo>
                    <a:pt x="96058" y="194470"/>
                  </a:lnTo>
                  <a:lnTo>
                    <a:pt x="82761" y="219438"/>
                  </a:lnTo>
                  <a:lnTo>
                    <a:pt x="66425" y="238052"/>
                  </a:lnTo>
                  <a:lnTo>
                    <a:pt x="53022" y="266024"/>
                  </a:lnTo>
                  <a:lnTo>
                    <a:pt x="48370" y="273014"/>
                  </a:lnTo>
                  <a:lnTo>
                    <a:pt x="42737" y="285586"/>
                  </a:lnTo>
                  <a:lnTo>
                    <a:pt x="38838" y="291630"/>
                  </a:lnTo>
                  <a:lnTo>
                    <a:pt x="35650" y="300611"/>
                  </a:lnTo>
                  <a:lnTo>
                    <a:pt x="29855" y="310548"/>
                  </a:lnTo>
                  <a:lnTo>
                    <a:pt x="26705" y="324627"/>
                  </a:lnTo>
                  <a:lnTo>
                    <a:pt x="20921" y="336515"/>
                  </a:lnTo>
                  <a:lnTo>
                    <a:pt x="17911" y="377515"/>
                  </a:lnTo>
                  <a:lnTo>
                    <a:pt x="16889" y="387057"/>
                  </a:lnTo>
                  <a:lnTo>
                    <a:pt x="10173" y="404434"/>
                  </a:lnTo>
                  <a:lnTo>
                    <a:pt x="8009" y="434720"/>
                  </a:lnTo>
                  <a:lnTo>
                    <a:pt x="1250" y="457037"/>
                  </a:lnTo>
                  <a:lnTo>
                    <a:pt x="32" y="498446"/>
                  </a:lnTo>
                  <a:lnTo>
                    <a:pt x="0" y="541819"/>
                  </a:lnTo>
                  <a:lnTo>
                    <a:pt x="991" y="568608"/>
                  </a:lnTo>
                  <a:lnTo>
                    <a:pt x="7687" y="595716"/>
                  </a:lnTo>
                  <a:lnTo>
                    <a:pt x="9676" y="613068"/>
                  </a:lnTo>
                  <a:lnTo>
                    <a:pt x="15948" y="634575"/>
                  </a:lnTo>
                  <a:lnTo>
                    <a:pt x="19938" y="652035"/>
                  </a:lnTo>
                  <a:lnTo>
                    <a:pt x="27405" y="667130"/>
                  </a:lnTo>
                  <a:lnTo>
                    <a:pt x="30176" y="670973"/>
                  </a:lnTo>
                  <a:lnTo>
                    <a:pt x="33255" y="680532"/>
                  </a:lnTo>
                  <a:lnTo>
                    <a:pt x="35615" y="690404"/>
                  </a:lnTo>
                  <a:lnTo>
                    <a:pt x="41531" y="702532"/>
                  </a:lnTo>
                  <a:lnTo>
                    <a:pt x="44716" y="717260"/>
                  </a:lnTo>
                  <a:lnTo>
                    <a:pt x="71490" y="761064"/>
                  </a:lnTo>
                  <a:lnTo>
                    <a:pt x="101203" y="805287"/>
                  </a:lnTo>
                  <a:lnTo>
                    <a:pt x="127991" y="846704"/>
                  </a:lnTo>
                  <a:lnTo>
                    <a:pt x="149819" y="878001"/>
                  </a:lnTo>
                  <a:lnTo>
                    <a:pt x="174789" y="899645"/>
                  </a:lnTo>
                  <a:lnTo>
                    <a:pt x="199397" y="931286"/>
                  </a:lnTo>
                  <a:lnTo>
                    <a:pt x="221375" y="949142"/>
                  </a:lnTo>
                  <a:lnTo>
                    <a:pt x="243968" y="975942"/>
                  </a:lnTo>
                  <a:lnTo>
                    <a:pt x="284166" y="1003092"/>
                  </a:lnTo>
                  <a:lnTo>
                    <a:pt x="328484" y="1035843"/>
                  </a:lnTo>
                  <a:lnTo>
                    <a:pt x="355862" y="1056679"/>
                  </a:lnTo>
                  <a:lnTo>
                    <a:pt x="400143" y="1074907"/>
                  </a:lnTo>
                  <a:lnTo>
                    <a:pt x="431511" y="1094404"/>
                  </a:lnTo>
                  <a:lnTo>
                    <a:pt x="475526" y="1113480"/>
                  </a:lnTo>
                  <a:lnTo>
                    <a:pt x="498362" y="1128149"/>
                  </a:lnTo>
                  <a:lnTo>
                    <a:pt x="538832" y="1139860"/>
                  </a:lnTo>
                  <a:lnTo>
                    <a:pt x="581645" y="1150565"/>
                  </a:lnTo>
                  <a:lnTo>
                    <a:pt x="625241" y="1162899"/>
                  </a:lnTo>
                  <a:lnTo>
                    <a:pt x="642985" y="1167748"/>
                  </a:lnTo>
                  <a:lnTo>
                    <a:pt x="660811" y="1171830"/>
                  </a:lnTo>
                  <a:lnTo>
                    <a:pt x="678660" y="1176677"/>
                  </a:lnTo>
                  <a:lnTo>
                    <a:pt x="696516" y="1180759"/>
                  </a:lnTo>
                  <a:lnTo>
                    <a:pt x="714374" y="1185607"/>
                  </a:lnTo>
                  <a:lnTo>
                    <a:pt x="757160" y="1190115"/>
                  </a:lnTo>
                  <a:lnTo>
                    <a:pt x="777727" y="1195302"/>
                  </a:lnTo>
                  <a:lnTo>
                    <a:pt x="811242" y="1199055"/>
                  </a:lnTo>
                  <a:lnTo>
                    <a:pt x="836144" y="1204232"/>
                  </a:lnTo>
                  <a:lnTo>
                    <a:pt x="879062" y="1205433"/>
                  </a:lnTo>
                  <a:lnTo>
                    <a:pt x="920913" y="1205500"/>
                  </a:lnTo>
                  <a:lnTo>
                    <a:pt x="935203" y="1206498"/>
                  </a:lnTo>
                  <a:lnTo>
                    <a:pt x="975708" y="1213609"/>
                  </a:lnTo>
                  <a:lnTo>
                    <a:pt x="1017948" y="1214389"/>
                  </a:lnTo>
                  <a:lnTo>
                    <a:pt x="1029874" y="1213424"/>
                  </a:lnTo>
                  <a:lnTo>
                    <a:pt x="1071560" y="1206057"/>
                  </a:lnTo>
                  <a:lnTo>
                    <a:pt x="1109926" y="1205556"/>
                  </a:lnTo>
                  <a:lnTo>
                    <a:pt x="1125323" y="1204537"/>
                  </a:lnTo>
                  <a:lnTo>
                    <a:pt x="1166979" y="1197130"/>
                  </a:lnTo>
                  <a:lnTo>
                    <a:pt x="1175485" y="1195831"/>
                  </a:lnTo>
                  <a:lnTo>
                    <a:pt x="1202888" y="1188922"/>
                  </a:lnTo>
                  <a:lnTo>
                    <a:pt x="1232343" y="1185170"/>
                  </a:lnTo>
                  <a:lnTo>
                    <a:pt x="1250169" y="1180630"/>
                  </a:lnTo>
                  <a:lnTo>
                    <a:pt x="1268018" y="1176639"/>
                  </a:lnTo>
                  <a:lnTo>
                    <a:pt x="1285876" y="1171818"/>
                  </a:lnTo>
                  <a:lnTo>
                    <a:pt x="1296789" y="1169699"/>
                  </a:lnTo>
                  <a:lnTo>
                    <a:pt x="1331074" y="1154396"/>
                  </a:lnTo>
                  <a:lnTo>
                    <a:pt x="1348545" y="1150014"/>
                  </a:lnTo>
                  <a:lnTo>
                    <a:pt x="1366290" y="1145078"/>
                  </a:lnTo>
                  <a:lnTo>
                    <a:pt x="1384115" y="1140969"/>
                  </a:lnTo>
                  <a:lnTo>
                    <a:pt x="1425773" y="1122045"/>
                  </a:lnTo>
                  <a:lnTo>
                    <a:pt x="1466453" y="1101321"/>
                  </a:lnTo>
                  <a:lnTo>
                    <a:pt x="1479167" y="1093389"/>
                  </a:lnTo>
                  <a:lnTo>
                    <a:pt x="1506508" y="1085203"/>
                  </a:lnTo>
                  <a:lnTo>
                    <a:pt x="1515563" y="1077294"/>
                  </a:lnTo>
                  <a:lnTo>
                    <a:pt x="1523888" y="1068157"/>
                  </a:lnTo>
                  <a:lnTo>
                    <a:pt x="1565158" y="1035887"/>
                  </a:lnTo>
                  <a:lnTo>
                    <a:pt x="1574703" y="1028918"/>
                  </a:lnTo>
                  <a:lnTo>
                    <a:pt x="1591561" y="1010920"/>
                  </a:lnTo>
                  <a:lnTo>
                    <a:pt x="1608965" y="997516"/>
                  </a:lnTo>
                  <a:lnTo>
                    <a:pt x="1637073" y="957067"/>
                  </a:lnTo>
                  <a:lnTo>
                    <a:pt x="1658438" y="912742"/>
                  </a:lnTo>
                  <a:lnTo>
                    <a:pt x="1663349" y="886069"/>
                  </a:lnTo>
                  <a:lnTo>
                    <a:pt x="1666961" y="878988"/>
                  </a:lnTo>
                  <a:lnTo>
                    <a:pt x="1677878" y="842226"/>
                  </a:lnTo>
                  <a:lnTo>
                    <a:pt x="1678757" y="800779"/>
                  </a:lnTo>
                  <a:lnTo>
                    <a:pt x="1677787" y="764872"/>
                  </a:lnTo>
                  <a:lnTo>
                    <a:pt x="1671713" y="748015"/>
                  </a:lnTo>
                  <a:lnTo>
                    <a:pt x="1668931" y="716626"/>
                  </a:lnTo>
                  <a:lnTo>
                    <a:pt x="1662172" y="694815"/>
                  </a:lnTo>
                  <a:lnTo>
                    <a:pt x="1660176" y="675748"/>
                  </a:lnTo>
                  <a:lnTo>
                    <a:pt x="1653265" y="658221"/>
                  </a:lnTo>
                  <a:lnTo>
                    <a:pt x="1651251" y="639857"/>
                  </a:lnTo>
                  <a:lnTo>
                    <a:pt x="1640982" y="616316"/>
                  </a:lnTo>
                  <a:lnTo>
                    <a:pt x="1638699" y="613284"/>
                  </a:lnTo>
                  <a:lnTo>
                    <a:pt x="1636162" y="604622"/>
                  </a:lnTo>
                  <a:lnTo>
                    <a:pt x="1634042" y="595150"/>
                  </a:lnTo>
                  <a:lnTo>
                    <a:pt x="1627269" y="584240"/>
                  </a:lnTo>
                  <a:lnTo>
                    <a:pt x="1619972" y="574723"/>
                  </a:lnTo>
                  <a:lnTo>
                    <a:pt x="1614357" y="562619"/>
                  </a:lnTo>
                  <a:lnTo>
                    <a:pt x="1603987" y="550673"/>
                  </a:lnTo>
                  <a:lnTo>
                    <a:pt x="1600891" y="542069"/>
                  </a:lnTo>
                  <a:lnTo>
                    <a:pt x="1598522" y="532623"/>
                  </a:lnTo>
                  <a:lnTo>
                    <a:pt x="1591563" y="518474"/>
                  </a:lnTo>
                  <a:lnTo>
                    <a:pt x="1589415" y="512214"/>
                  </a:lnTo>
                  <a:lnTo>
                    <a:pt x="1556395" y="473274"/>
                  </a:lnTo>
                  <a:lnTo>
                    <a:pt x="1553941" y="467320"/>
                  </a:lnTo>
                  <a:lnTo>
                    <a:pt x="1538388" y="446484"/>
                  </a:lnTo>
                  <a:lnTo>
                    <a:pt x="1531655" y="429837"/>
                  </a:lnTo>
                  <a:lnTo>
                    <a:pt x="1511713" y="401999"/>
                  </a:lnTo>
                  <a:lnTo>
                    <a:pt x="1509278" y="395956"/>
                  </a:lnTo>
                  <a:lnTo>
                    <a:pt x="1475876" y="357023"/>
                  </a:lnTo>
                  <a:lnTo>
                    <a:pt x="1475050" y="354101"/>
                  </a:lnTo>
                  <a:lnTo>
                    <a:pt x="1473507" y="352154"/>
                  </a:lnTo>
                  <a:lnTo>
                    <a:pt x="1467588" y="348420"/>
                  </a:lnTo>
                  <a:lnTo>
                    <a:pt x="1455591" y="330462"/>
                  </a:lnTo>
                  <a:lnTo>
                    <a:pt x="1455548" y="330411"/>
                  </a:lnTo>
                  <a:lnTo>
                    <a:pt x="1455540" y="325662"/>
                  </a:lnTo>
                  <a:lnTo>
                    <a:pt x="1454548" y="324264"/>
                  </a:lnTo>
                  <a:lnTo>
                    <a:pt x="1452894" y="323333"/>
                  </a:lnTo>
                  <a:lnTo>
                    <a:pt x="1446977" y="321577"/>
                  </a:lnTo>
                  <a:lnTo>
                    <a:pt x="1446682" y="326634"/>
                  </a:lnTo>
                  <a:lnTo>
                    <a:pt x="1446641" y="324425"/>
                  </a:lnTo>
                  <a:lnTo>
                    <a:pt x="1447622" y="323439"/>
                  </a:lnTo>
                  <a:lnTo>
                    <a:pt x="1454300" y="321728"/>
                  </a:lnTo>
                  <a:lnTo>
                    <a:pt x="1446618" y="321469"/>
                  </a:lnTo>
                  <a:lnTo>
                    <a:pt x="1455430" y="321469"/>
                  </a:lnTo>
                  <a:lnTo>
                    <a:pt x="1446641" y="321469"/>
                  </a:lnTo>
                  <a:lnTo>
                    <a:pt x="1451359" y="321469"/>
                  </a:lnTo>
                  <a:lnTo>
                    <a:pt x="1452752" y="322460"/>
                  </a:lnTo>
                  <a:lnTo>
                    <a:pt x="1453681" y="324114"/>
                  </a:lnTo>
                  <a:lnTo>
                    <a:pt x="1454300" y="326208"/>
                  </a:lnTo>
                  <a:lnTo>
                    <a:pt x="1454712" y="326613"/>
                  </a:lnTo>
                  <a:lnTo>
                    <a:pt x="1454988" y="325890"/>
                  </a:lnTo>
                  <a:lnTo>
                    <a:pt x="1455430" y="322342"/>
                  </a:lnTo>
                  <a:lnTo>
                    <a:pt x="1452844" y="321856"/>
                  </a:lnTo>
                  <a:lnTo>
                    <a:pt x="1446717" y="321475"/>
                  </a:lnTo>
                  <a:lnTo>
                    <a:pt x="1446609" y="330289"/>
                  </a:lnTo>
                  <a:lnTo>
                    <a:pt x="1451348" y="330366"/>
                  </a:lnTo>
                  <a:lnTo>
                    <a:pt x="1452745" y="329384"/>
                  </a:lnTo>
                  <a:lnTo>
                    <a:pt x="1453676" y="327738"/>
                  </a:lnTo>
                  <a:lnTo>
                    <a:pt x="1454297" y="325648"/>
                  </a:lnTo>
                  <a:lnTo>
                    <a:pt x="1453718" y="324255"/>
                  </a:lnTo>
                  <a:lnTo>
                    <a:pt x="1452340" y="323326"/>
                  </a:lnTo>
                  <a:lnTo>
                    <a:pt x="1446944" y="321577"/>
                  </a:lnTo>
                  <a:lnTo>
                    <a:pt x="1446638" y="329166"/>
                  </a:lnTo>
                  <a:lnTo>
                    <a:pt x="1445636" y="329577"/>
                  </a:lnTo>
                  <a:lnTo>
                    <a:pt x="1437688" y="330398"/>
                  </a:lnTo>
                  <a:lnTo>
                    <a:pt x="1437679" y="356786"/>
                  </a:lnTo>
                  <a:lnTo>
                    <a:pt x="1445367" y="364841"/>
                  </a:lnTo>
                  <a:lnTo>
                    <a:pt x="1446240" y="370479"/>
                  </a:lnTo>
                  <a:lnTo>
                    <a:pt x="1447355" y="372002"/>
                  </a:lnTo>
                  <a:lnTo>
                    <a:pt x="1449091" y="373016"/>
                  </a:lnTo>
                  <a:lnTo>
                    <a:pt x="1454264" y="374646"/>
                  </a:lnTo>
                  <a:lnTo>
                    <a:pt x="1462416" y="381104"/>
                  </a:lnTo>
                  <a:lnTo>
                    <a:pt x="1472911" y="383864"/>
                  </a:lnTo>
                  <a:lnTo>
                    <a:pt x="1481043" y="376278"/>
                  </a:lnTo>
                  <a:lnTo>
                    <a:pt x="1482328" y="366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SMARTInkShape-219"/>
          <p:cNvSpPr/>
          <p:nvPr/>
        </p:nvSpPr>
        <p:spPr>
          <a:xfrm>
            <a:off x="4261115" y="4955977"/>
            <a:ext cx="132248" cy="38279"/>
          </a:xfrm>
          <a:custGeom>
            <a:avLst/>
            <a:gdLst/>
            <a:ahLst/>
            <a:cxnLst/>
            <a:rect l="0" t="0" r="0" b="0"/>
            <a:pathLst>
              <a:path w="132248" h="38279">
                <a:moveTo>
                  <a:pt x="69783" y="0"/>
                </a:moveTo>
                <a:lnTo>
                  <a:pt x="47292" y="0"/>
                </a:lnTo>
                <a:lnTo>
                  <a:pt x="42259" y="2645"/>
                </a:lnTo>
                <a:lnTo>
                  <a:pt x="36714" y="6136"/>
                </a:lnTo>
                <a:lnTo>
                  <a:pt x="25070" y="8377"/>
                </a:lnTo>
                <a:lnTo>
                  <a:pt x="22115" y="8561"/>
                </a:lnTo>
                <a:lnTo>
                  <a:pt x="20145" y="9675"/>
                </a:lnTo>
                <a:lnTo>
                  <a:pt x="18832" y="11412"/>
                </a:lnTo>
                <a:lnTo>
                  <a:pt x="17956" y="13560"/>
                </a:lnTo>
                <a:lnTo>
                  <a:pt x="16380" y="14994"/>
                </a:lnTo>
                <a:lnTo>
                  <a:pt x="11984" y="16585"/>
                </a:lnTo>
                <a:lnTo>
                  <a:pt x="0" y="17747"/>
                </a:lnTo>
                <a:lnTo>
                  <a:pt x="441" y="18776"/>
                </a:lnTo>
                <a:lnTo>
                  <a:pt x="6180" y="25538"/>
                </a:lnTo>
                <a:lnTo>
                  <a:pt x="14868" y="26679"/>
                </a:lnTo>
                <a:lnTo>
                  <a:pt x="57656" y="26788"/>
                </a:lnTo>
                <a:lnTo>
                  <a:pt x="92382" y="26789"/>
                </a:lnTo>
                <a:lnTo>
                  <a:pt x="93779" y="28773"/>
                </a:lnTo>
                <a:lnTo>
                  <a:pt x="95331" y="36269"/>
                </a:lnTo>
                <a:lnTo>
                  <a:pt x="97729" y="38070"/>
                </a:lnTo>
                <a:lnTo>
                  <a:pt x="101312" y="38278"/>
                </a:lnTo>
                <a:lnTo>
                  <a:pt x="111840" y="36224"/>
                </a:lnTo>
                <a:lnTo>
                  <a:pt x="118404" y="31128"/>
                </a:lnTo>
                <a:lnTo>
                  <a:pt x="132144" y="9180"/>
                </a:lnTo>
                <a:lnTo>
                  <a:pt x="132247" y="4263"/>
                </a:lnTo>
                <a:lnTo>
                  <a:pt x="131270" y="2842"/>
                </a:lnTo>
                <a:lnTo>
                  <a:pt x="129625" y="1894"/>
                </a:lnTo>
                <a:lnTo>
                  <a:pt x="122571" y="561"/>
                </a:lnTo>
                <a:lnTo>
                  <a:pt x="111299" y="111"/>
                </a:lnTo>
                <a:lnTo>
                  <a:pt x="105433" y="2694"/>
                </a:lnTo>
                <a:lnTo>
                  <a:pt x="99518" y="6158"/>
                </a:lnTo>
                <a:lnTo>
                  <a:pt x="89402" y="8565"/>
                </a:lnTo>
                <a:lnTo>
                  <a:pt x="78713" y="1785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SMARTInkShape-Group60"/>
          <p:cNvGrpSpPr/>
          <p:nvPr/>
        </p:nvGrpSpPr>
        <p:grpSpPr>
          <a:xfrm>
            <a:off x="4188023" y="5438180"/>
            <a:ext cx="285751" cy="339328"/>
            <a:chOff x="4188023" y="5438180"/>
            <a:chExt cx="285751" cy="339328"/>
          </a:xfrm>
        </p:grpSpPr>
        <p:sp>
          <p:nvSpPr>
            <p:cNvPr id="54" name="SMARTInkShape-220"/>
            <p:cNvSpPr/>
            <p:nvPr/>
          </p:nvSpPr>
          <p:spPr>
            <a:xfrm>
              <a:off x="4188023" y="5438180"/>
              <a:ext cx="35542" cy="339328"/>
            </a:xfrm>
            <a:custGeom>
              <a:avLst/>
              <a:gdLst/>
              <a:ahLst/>
              <a:cxnLst/>
              <a:rect l="0" t="0" r="0" b="0"/>
              <a:pathLst>
                <a:path w="35542" h="339328">
                  <a:moveTo>
                    <a:pt x="17859" y="0"/>
                  </a:moveTo>
                  <a:lnTo>
                    <a:pt x="18852" y="30462"/>
                  </a:lnTo>
                  <a:lnTo>
                    <a:pt x="26954" y="72674"/>
                  </a:lnTo>
                  <a:lnTo>
                    <a:pt x="34369" y="116248"/>
                  </a:lnTo>
                  <a:lnTo>
                    <a:pt x="35541" y="160755"/>
                  </a:lnTo>
                  <a:lnTo>
                    <a:pt x="30943" y="201197"/>
                  </a:lnTo>
                  <a:lnTo>
                    <a:pt x="24690" y="242412"/>
                  </a:lnTo>
                  <a:lnTo>
                    <a:pt x="17767" y="284930"/>
                  </a:lnTo>
                  <a:lnTo>
                    <a:pt x="2466" y="327530"/>
                  </a:lnTo>
                  <a:lnTo>
                    <a:pt x="0" y="3393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21"/>
            <p:cNvSpPr/>
            <p:nvPr/>
          </p:nvSpPr>
          <p:spPr>
            <a:xfrm>
              <a:off x="4223742" y="5447109"/>
              <a:ext cx="250032" cy="44650"/>
            </a:xfrm>
            <a:custGeom>
              <a:avLst/>
              <a:gdLst/>
              <a:ahLst/>
              <a:cxnLst/>
              <a:rect l="0" t="0" r="0" b="0"/>
              <a:pathLst>
                <a:path w="250032" h="44650">
                  <a:moveTo>
                    <a:pt x="0" y="0"/>
                  </a:moveTo>
                  <a:lnTo>
                    <a:pt x="12429" y="0"/>
                  </a:lnTo>
                  <a:lnTo>
                    <a:pt x="56125" y="8102"/>
                  </a:lnTo>
                  <a:lnTo>
                    <a:pt x="96672" y="11412"/>
                  </a:lnTo>
                  <a:lnTo>
                    <a:pt x="133638" y="16586"/>
                  </a:lnTo>
                  <a:lnTo>
                    <a:pt x="169603" y="24737"/>
                  </a:lnTo>
                  <a:lnTo>
                    <a:pt x="209564" y="38817"/>
                  </a:lnTo>
                  <a:lnTo>
                    <a:pt x="250031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22"/>
            <p:cNvSpPr/>
            <p:nvPr/>
          </p:nvSpPr>
          <p:spPr>
            <a:xfrm>
              <a:off x="4250531" y="5598914"/>
              <a:ext cx="133946" cy="26790"/>
            </a:xfrm>
            <a:custGeom>
              <a:avLst/>
              <a:gdLst/>
              <a:ahLst/>
              <a:cxnLst/>
              <a:rect l="0" t="0" r="0" b="0"/>
              <a:pathLst>
                <a:path w="133946" h="26790">
                  <a:moveTo>
                    <a:pt x="0" y="0"/>
                  </a:moveTo>
                  <a:lnTo>
                    <a:pt x="4740" y="0"/>
                  </a:lnTo>
                  <a:lnTo>
                    <a:pt x="9713" y="2645"/>
                  </a:lnTo>
                  <a:lnTo>
                    <a:pt x="25731" y="12428"/>
                  </a:lnTo>
                  <a:lnTo>
                    <a:pt x="55133" y="16786"/>
                  </a:lnTo>
                  <a:lnTo>
                    <a:pt x="98431" y="22459"/>
                  </a:lnTo>
                  <a:lnTo>
                    <a:pt x="133945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61"/>
          <p:cNvGrpSpPr/>
          <p:nvPr/>
        </p:nvGrpSpPr>
        <p:grpSpPr>
          <a:xfrm>
            <a:off x="1259086" y="5286752"/>
            <a:ext cx="1080202" cy="365741"/>
            <a:chOff x="1259086" y="5286752"/>
            <a:chExt cx="1080202" cy="365741"/>
          </a:xfrm>
        </p:grpSpPr>
        <p:sp>
          <p:nvSpPr>
            <p:cNvPr id="58" name="SMARTInkShape-223"/>
            <p:cNvSpPr/>
            <p:nvPr/>
          </p:nvSpPr>
          <p:spPr>
            <a:xfrm>
              <a:off x="2009179" y="5287616"/>
              <a:ext cx="330109" cy="364877"/>
            </a:xfrm>
            <a:custGeom>
              <a:avLst/>
              <a:gdLst/>
              <a:ahLst/>
              <a:cxnLst/>
              <a:rect l="0" t="0" r="0" b="0"/>
              <a:pathLst>
                <a:path w="330109" h="364877">
                  <a:moveTo>
                    <a:pt x="0" y="7689"/>
                  </a:moveTo>
                  <a:lnTo>
                    <a:pt x="4741" y="7689"/>
                  </a:lnTo>
                  <a:lnTo>
                    <a:pt x="6138" y="6697"/>
                  </a:lnTo>
                  <a:lnTo>
                    <a:pt x="7068" y="5043"/>
                  </a:lnTo>
                  <a:lnTo>
                    <a:pt x="7689" y="2948"/>
                  </a:lnTo>
                  <a:lnTo>
                    <a:pt x="10087" y="1551"/>
                  </a:lnTo>
                  <a:lnTo>
                    <a:pt x="18043" y="0"/>
                  </a:lnTo>
                  <a:lnTo>
                    <a:pt x="55620" y="6555"/>
                  </a:lnTo>
                  <a:lnTo>
                    <a:pt x="90454" y="12093"/>
                  </a:lnTo>
                  <a:lnTo>
                    <a:pt x="127453" y="20018"/>
                  </a:lnTo>
                  <a:lnTo>
                    <a:pt x="163552" y="33390"/>
                  </a:lnTo>
                  <a:lnTo>
                    <a:pt x="199383" y="45179"/>
                  </a:lnTo>
                  <a:lnTo>
                    <a:pt x="239917" y="58053"/>
                  </a:lnTo>
                  <a:lnTo>
                    <a:pt x="276587" y="70150"/>
                  </a:lnTo>
                  <a:lnTo>
                    <a:pt x="298249" y="79112"/>
                  </a:lnTo>
                  <a:lnTo>
                    <a:pt x="322931" y="94007"/>
                  </a:lnTo>
                  <a:lnTo>
                    <a:pt x="327080" y="99961"/>
                  </a:lnTo>
                  <a:lnTo>
                    <a:pt x="329416" y="108891"/>
                  </a:lnTo>
                  <a:lnTo>
                    <a:pt x="330108" y="117821"/>
                  </a:lnTo>
                  <a:lnTo>
                    <a:pt x="328220" y="120798"/>
                  </a:lnTo>
                  <a:lnTo>
                    <a:pt x="313579" y="135349"/>
                  </a:lnTo>
                  <a:lnTo>
                    <a:pt x="306056" y="144793"/>
                  </a:lnTo>
                  <a:lnTo>
                    <a:pt x="267686" y="180618"/>
                  </a:lnTo>
                  <a:lnTo>
                    <a:pt x="239091" y="217286"/>
                  </a:lnTo>
                  <a:lnTo>
                    <a:pt x="221376" y="256494"/>
                  </a:lnTo>
                  <a:lnTo>
                    <a:pt x="203802" y="297937"/>
                  </a:lnTo>
                  <a:lnTo>
                    <a:pt x="191768" y="336219"/>
                  </a:lnTo>
                  <a:lnTo>
                    <a:pt x="187524" y="364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24"/>
            <p:cNvSpPr/>
            <p:nvPr/>
          </p:nvSpPr>
          <p:spPr>
            <a:xfrm>
              <a:off x="1714500" y="5438180"/>
              <a:ext cx="107157" cy="26790"/>
            </a:xfrm>
            <a:custGeom>
              <a:avLst/>
              <a:gdLst/>
              <a:ahLst/>
              <a:cxnLst/>
              <a:rect l="0" t="0" r="0" b="0"/>
              <a:pathLst>
                <a:path w="107157" h="26790">
                  <a:moveTo>
                    <a:pt x="0" y="0"/>
                  </a:moveTo>
                  <a:lnTo>
                    <a:pt x="17169" y="0"/>
                  </a:lnTo>
                  <a:lnTo>
                    <a:pt x="25159" y="2645"/>
                  </a:lnTo>
                  <a:lnTo>
                    <a:pt x="47854" y="12428"/>
                  </a:lnTo>
                  <a:lnTo>
                    <a:pt x="87073" y="19789"/>
                  </a:lnTo>
                  <a:lnTo>
                    <a:pt x="107156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25"/>
            <p:cNvSpPr/>
            <p:nvPr/>
          </p:nvSpPr>
          <p:spPr>
            <a:xfrm>
              <a:off x="1259086" y="5286752"/>
              <a:ext cx="285158" cy="303233"/>
            </a:xfrm>
            <a:custGeom>
              <a:avLst/>
              <a:gdLst/>
              <a:ahLst/>
              <a:cxnLst/>
              <a:rect l="0" t="0" r="0" b="0"/>
              <a:pathLst>
                <a:path w="285158" h="303233">
                  <a:moveTo>
                    <a:pt x="0" y="17482"/>
                  </a:moveTo>
                  <a:lnTo>
                    <a:pt x="7688" y="9794"/>
                  </a:lnTo>
                  <a:lnTo>
                    <a:pt x="21950" y="7805"/>
                  </a:lnTo>
                  <a:lnTo>
                    <a:pt x="34175" y="2488"/>
                  </a:lnTo>
                  <a:lnTo>
                    <a:pt x="72410" y="0"/>
                  </a:lnTo>
                  <a:lnTo>
                    <a:pt x="108340" y="5835"/>
                  </a:lnTo>
                  <a:lnTo>
                    <a:pt x="152626" y="10661"/>
                  </a:lnTo>
                  <a:lnTo>
                    <a:pt x="194851" y="16135"/>
                  </a:lnTo>
                  <a:lnTo>
                    <a:pt x="237000" y="23352"/>
                  </a:lnTo>
                  <a:lnTo>
                    <a:pt x="258848" y="26497"/>
                  </a:lnTo>
                  <a:lnTo>
                    <a:pt x="272046" y="33272"/>
                  </a:lnTo>
                  <a:lnTo>
                    <a:pt x="283749" y="42627"/>
                  </a:lnTo>
                  <a:lnTo>
                    <a:pt x="284861" y="46186"/>
                  </a:lnTo>
                  <a:lnTo>
                    <a:pt x="285157" y="48524"/>
                  </a:lnTo>
                  <a:lnTo>
                    <a:pt x="282841" y="53768"/>
                  </a:lnTo>
                  <a:lnTo>
                    <a:pt x="280834" y="56556"/>
                  </a:lnTo>
                  <a:lnTo>
                    <a:pt x="238148" y="82650"/>
                  </a:lnTo>
                  <a:lnTo>
                    <a:pt x="197056" y="102977"/>
                  </a:lnTo>
                  <a:lnTo>
                    <a:pt x="159442" y="118577"/>
                  </a:lnTo>
                  <a:lnTo>
                    <a:pt x="131889" y="137699"/>
                  </a:lnTo>
                  <a:lnTo>
                    <a:pt x="109984" y="160585"/>
                  </a:lnTo>
                  <a:lnTo>
                    <a:pt x="95808" y="184215"/>
                  </a:lnTo>
                  <a:lnTo>
                    <a:pt x="91226" y="202042"/>
                  </a:lnTo>
                  <a:lnTo>
                    <a:pt x="92800" y="213941"/>
                  </a:lnTo>
                  <a:lnTo>
                    <a:pt x="96807" y="224852"/>
                  </a:lnTo>
                  <a:lnTo>
                    <a:pt x="110110" y="242587"/>
                  </a:lnTo>
                  <a:lnTo>
                    <a:pt x="136293" y="264905"/>
                  </a:lnTo>
                  <a:lnTo>
                    <a:pt x="178903" y="284638"/>
                  </a:lnTo>
                  <a:lnTo>
                    <a:pt x="200183" y="294084"/>
                  </a:lnTo>
                  <a:lnTo>
                    <a:pt x="214312" y="3032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955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VI. Writing Formulas of Ionic Bonds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7630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Examples</a:t>
            </a:r>
            <a:r>
              <a:rPr lang="en-US" dirty="0" smtClean="0"/>
              <a:t>:</a:t>
            </a:r>
          </a:p>
          <a:p>
            <a:pPr lvl="0">
              <a:buNone/>
            </a:pPr>
            <a:r>
              <a:rPr lang="en-US" dirty="0" smtClean="0"/>
              <a:t>A) Iron (III) Oxide			C) Nickel (III) Phosphate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dirty="0" smtClean="0"/>
              <a:t>B) Manganese (II) Fluoride		D) Manganese (IV) Chromate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743200" y="21336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Fe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O</a:t>
            </a:r>
            <a:r>
              <a:rPr lang="en-US" sz="2400" b="1" i="1" baseline="-25000" dirty="0" smtClean="0"/>
              <a:t>3</a:t>
            </a:r>
            <a:endParaRPr lang="en-US" sz="2400" i="1" strike="sngStrike" dirty="0"/>
          </a:p>
        </p:txBody>
      </p:sp>
      <p:sp>
        <p:nvSpPr>
          <p:cNvPr id="6" name="Rectangle 5"/>
          <p:cNvSpPr/>
          <p:nvPr/>
        </p:nvSpPr>
        <p:spPr>
          <a:xfrm>
            <a:off x="2819400" y="3733800"/>
            <a:ext cx="327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MnF</a:t>
            </a:r>
            <a:r>
              <a:rPr lang="en-US" sz="2400" b="1" i="1" baseline="-25000" dirty="0" smtClean="0"/>
              <a:t>2</a:t>
            </a:r>
            <a:endParaRPr lang="en-US" sz="2400" i="1" strike="sngStrike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7696200" y="1981200"/>
            <a:ext cx="144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NiPO</a:t>
            </a:r>
            <a:r>
              <a:rPr lang="en-US" sz="2400" b="1" i="1" baseline="-25000" dirty="0" smtClean="0"/>
              <a:t>4</a:t>
            </a:r>
            <a:endParaRPr lang="en-US" sz="2400" i="1" strike="sngStrike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7315200" y="3810000"/>
            <a:ext cx="182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Mn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(CrO</a:t>
            </a:r>
            <a:r>
              <a:rPr lang="en-US" sz="2400" b="1" i="1" baseline="-25000" dirty="0" smtClean="0"/>
              <a:t>4</a:t>
            </a:r>
            <a:r>
              <a:rPr lang="en-US" sz="2400" b="1" i="1" dirty="0" smtClean="0"/>
              <a:t>)</a:t>
            </a:r>
            <a:r>
              <a:rPr lang="en-US" sz="2400" b="1" i="1" baseline="-25000" dirty="0" smtClean="0"/>
              <a:t>4 </a:t>
            </a:r>
            <a:r>
              <a:rPr lang="en-US" sz="2400" b="1" i="1" dirty="0" smtClean="0"/>
              <a:t>(REDUCE)</a:t>
            </a:r>
            <a:endParaRPr lang="en-US" sz="2400" i="1" strike="sngStrike" dirty="0"/>
          </a:p>
        </p:txBody>
      </p:sp>
      <p:sp>
        <p:nvSpPr>
          <p:cNvPr id="9" name="Rectangle 8"/>
          <p:cNvSpPr/>
          <p:nvPr/>
        </p:nvSpPr>
        <p:spPr>
          <a:xfrm>
            <a:off x="457200" y="21336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Fe </a:t>
            </a:r>
            <a:r>
              <a:rPr lang="en-US" sz="2400" b="1" i="1" baseline="30000" dirty="0" smtClean="0"/>
              <a:t>3+</a:t>
            </a:r>
            <a:r>
              <a:rPr lang="en-US" sz="2400" b="1" i="1" dirty="0" smtClean="0"/>
              <a:t>O</a:t>
            </a:r>
            <a:r>
              <a:rPr lang="en-US" sz="2400" b="1" i="1" baseline="-25000" dirty="0" smtClean="0"/>
              <a:t> </a:t>
            </a:r>
            <a:r>
              <a:rPr lang="en-US" sz="2400" b="1" i="1" baseline="30000" dirty="0" smtClean="0"/>
              <a:t>2-   </a:t>
            </a:r>
            <a:r>
              <a:rPr lang="en-US" sz="2400" b="1" i="1" dirty="0" smtClean="0">
                <a:sym typeface="Wingdings" pitchFamily="2" charset="2"/>
              </a:rPr>
              <a:t></a:t>
            </a:r>
            <a:endParaRPr lang="en-US" sz="2400" i="1" strike="sngStrike" baseline="30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066800" y="24384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914400" y="24384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38200" y="38100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 smtClean="0"/>
              <a:t>Mn</a:t>
            </a:r>
            <a:r>
              <a:rPr lang="en-US" sz="2400" b="1" i="1" dirty="0" smtClean="0"/>
              <a:t> </a:t>
            </a:r>
            <a:r>
              <a:rPr lang="en-US" sz="2400" b="1" i="1" baseline="30000" dirty="0" smtClean="0"/>
              <a:t>2+</a:t>
            </a:r>
            <a:r>
              <a:rPr lang="en-US" sz="2400" b="1" i="1" dirty="0" smtClean="0"/>
              <a:t> F </a:t>
            </a:r>
            <a:r>
              <a:rPr lang="en-US" sz="2400" b="1" i="1" baseline="30000" dirty="0" smtClean="0"/>
              <a:t>1-   </a:t>
            </a:r>
            <a:r>
              <a:rPr lang="en-US" sz="2400" b="1" i="1" dirty="0" smtClean="0">
                <a:sym typeface="Wingdings" pitchFamily="2" charset="2"/>
              </a:rPr>
              <a:t></a:t>
            </a:r>
            <a:endParaRPr lang="en-US" sz="2400" i="1" strike="sngStrike" baseline="300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447800" y="41148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295400" y="41148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257800" y="20574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Ni </a:t>
            </a:r>
            <a:r>
              <a:rPr lang="en-US" sz="2400" b="1" i="1" baseline="30000" dirty="0" smtClean="0"/>
              <a:t>3+</a:t>
            </a:r>
            <a:r>
              <a:rPr lang="en-US" sz="2400" b="1" i="1" dirty="0" smtClean="0"/>
              <a:t>PO</a:t>
            </a:r>
            <a:r>
              <a:rPr lang="en-US" sz="2400" b="1" i="1" baseline="-25000" dirty="0" smtClean="0"/>
              <a:t>4</a:t>
            </a:r>
            <a:r>
              <a:rPr lang="en-US" sz="2400" b="1" i="1" baseline="30000" dirty="0" smtClean="0"/>
              <a:t>3-   </a:t>
            </a:r>
            <a:r>
              <a:rPr lang="en-US" sz="2400" b="1" i="1" dirty="0" smtClean="0">
                <a:sym typeface="Wingdings" pitchFamily="2" charset="2"/>
              </a:rPr>
              <a:t></a:t>
            </a:r>
            <a:endParaRPr lang="en-US" sz="2400" i="1" strike="sngStrike" baseline="300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867400" y="23622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715000" y="23622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953000" y="38100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 smtClean="0"/>
              <a:t>Mn</a:t>
            </a:r>
            <a:r>
              <a:rPr lang="en-US" sz="2400" b="1" i="1" dirty="0" smtClean="0"/>
              <a:t> </a:t>
            </a:r>
            <a:r>
              <a:rPr lang="en-US" sz="2400" b="1" i="1" baseline="30000" dirty="0" smtClean="0"/>
              <a:t>4+</a:t>
            </a:r>
            <a:r>
              <a:rPr lang="en-US" sz="2400" b="1" i="1" dirty="0" smtClean="0"/>
              <a:t>PO</a:t>
            </a:r>
            <a:r>
              <a:rPr lang="en-US" sz="2400" b="1" i="1" baseline="-25000" dirty="0" smtClean="0"/>
              <a:t>4</a:t>
            </a:r>
            <a:r>
              <a:rPr lang="en-US" sz="2400" b="1" i="1" baseline="30000" dirty="0" smtClean="0"/>
              <a:t>2-   </a:t>
            </a:r>
            <a:r>
              <a:rPr lang="en-US" sz="2400" b="1" i="1" dirty="0" smtClean="0">
                <a:sym typeface="Wingdings" pitchFamily="2" charset="2"/>
              </a:rPr>
              <a:t></a:t>
            </a:r>
            <a:endParaRPr lang="en-US" sz="2400" i="1" strike="sngStrike" baseline="300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562600" y="41148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410200" y="41148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019800" y="4876800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ym typeface="Wingdings" pitchFamily="2" charset="2"/>
              </a:rPr>
              <a:t></a:t>
            </a:r>
            <a:r>
              <a:rPr lang="en-US" sz="2400" b="1" i="1" dirty="0" err="1" smtClean="0"/>
              <a:t>Mn</a:t>
            </a:r>
            <a:r>
              <a:rPr lang="en-US" sz="2400" b="1" i="1" baseline="-25000" dirty="0" smtClean="0"/>
              <a:t> </a:t>
            </a:r>
            <a:r>
              <a:rPr lang="en-US" sz="2400" b="1" i="1" dirty="0" smtClean="0"/>
              <a:t>(CrO</a:t>
            </a:r>
            <a:r>
              <a:rPr lang="en-US" sz="2400" b="1" i="1" baseline="-25000" dirty="0" smtClean="0"/>
              <a:t>4</a:t>
            </a:r>
            <a:r>
              <a:rPr lang="en-US" sz="2400" b="1" i="1" dirty="0" smtClean="0"/>
              <a:t>)</a:t>
            </a:r>
            <a:r>
              <a:rPr lang="en-US" sz="2400" b="1" i="1" baseline="-25000" dirty="0" smtClean="0"/>
              <a:t>2</a:t>
            </a:r>
            <a:endParaRPr lang="en-US" sz="2400" i="1" strike="sngStrik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VII. Covalent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/>
          <a:lstStyle/>
          <a:p>
            <a:pPr lvl="0"/>
            <a:r>
              <a:rPr lang="en-US" b="1" dirty="0" smtClean="0"/>
              <a:t>Formed when:</a:t>
            </a:r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b="1" dirty="0" smtClean="0"/>
              <a:t>Involves:</a:t>
            </a:r>
            <a:endParaRPr lang="en-US" dirty="0" smtClean="0"/>
          </a:p>
          <a:p>
            <a:endParaRPr lang="en-US" sz="1000" dirty="0" smtClean="0"/>
          </a:p>
          <a:p>
            <a:pPr lvl="0"/>
            <a:r>
              <a:rPr lang="en-US" b="1" dirty="0" smtClean="0"/>
              <a:t>Forms: </a:t>
            </a:r>
          </a:p>
          <a:p>
            <a:pPr lvl="0"/>
            <a:endParaRPr lang="en-US" sz="1200" b="1" dirty="0" smtClean="0"/>
          </a:p>
          <a:p>
            <a:pPr lvl="0"/>
            <a:r>
              <a:rPr lang="en-US" b="1" dirty="0" smtClean="0"/>
              <a:t>Properties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304800" y="38100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400" b="1" i="1" dirty="0" smtClean="0"/>
              <a:t>1.  Relatively </a:t>
            </a:r>
            <a:r>
              <a:rPr lang="en-US" sz="2400" b="1" i="1" u="sng" dirty="0" smtClean="0"/>
              <a:t>low</a:t>
            </a:r>
            <a:r>
              <a:rPr lang="en-US" sz="2400" b="1" i="1" dirty="0" smtClean="0"/>
              <a:t> melting and boiling points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381000" y="12954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two atoms </a:t>
            </a:r>
            <a:r>
              <a:rPr lang="en-US" sz="2400" b="1" u="sng" dirty="0" smtClean="0"/>
              <a:t>share</a:t>
            </a:r>
            <a:r>
              <a:rPr lang="en-US" sz="2400" dirty="0" smtClean="0"/>
              <a:t> electrons in order to achieve a </a:t>
            </a:r>
            <a:r>
              <a:rPr lang="en-US" sz="2400" b="1" u="sng" dirty="0" smtClean="0"/>
              <a:t>STABLE</a:t>
            </a:r>
            <a:r>
              <a:rPr lang="en-US" sz="2400" dirty="0" smtClean="0"/>
              <a:t> arrangement of </a:t>
            </a:r>
            <a:r>
              <a:rPr lang="en-US" sz="2400" b="1" u="sng" dirty="0" smtClean="0"/>
              <a:t>electrons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9800" y="2209800"/>
            <a:ext cx="4818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two </a:t>
            </a:r>
            <a:r>
              <a:rPr lang="en-US" sz="2400" b="1" i="1" u="sng" dirty="0" smtClean="0"/>
              <a:t>nonmetals</a:t>
            </a:r>
            <a:r>
              <a:rPr lang="en-US" sz="2400" i="1" dirty="0" smtClean="0"/>
              <a:t> </a:t>
            </a:r>
            <a:r>
              <a:rPr lang="en-US" sz="2400" b="1" i="1" u="sng" dirty="0" smtClean="0"/>
              <a:t>sharing</a:t>
            </a:r>
            <a:r>
              <a:rPr lang="en-US" sz="2400" i="1" dirty="0" smtClean="0"/>
              <a:t> electrons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04800" y="42672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400" b="1" i="1" dirty="0" smtClean="0"/>
              <a:t>2.  Exist as </a:t>
            </a:r>
            <a:r>
              <a:rPr lang="en-US" sz="2400" b="1" i="1" u="sng" dirty="0" smtClean="0"/>
              <a:t>solid</a:t>
            </a:r>
            <a:r>
              <a:rPr lang="en-US" sz="2400" b="1" i="1" dirty="0" smtClean="0"/>
              <a:t>, </a:t>
            </a:r>
            <a:r>
              <a:rPr lang="en-US" sz="2400" b="1" i="1" u="sng" dirty="0" smtClean="0"/>
              <a:t>liquid</a:t>
            </a:r>
            <a:r>
              <a:rPr lang="en-US" sz="2400" b="1" i="1" dirty="0" smtClean="0"/>
              <a:t>, or </a:t>
            </a:r>
            <a:r>
              <a:rPr lang="en-US" sz="2400" b="1" i="1" u="sng" dirty="0" smtClean="0"/>
              <a:t>gas</a:t>
            </a:r>
            <a:r>
              <a:rPr lang="en-US" sz="2400" b="1" i="1" dirty="0" smtClean="0"/>
              <a:t> at STP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304800" y="48006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400" b="1" i="1" dirty="0" smtClean="0"/>
              <a:t>3. </a:t>
            </a:r>
            <a:r>
              <a:rPr lang="en-US" sz="2400" b="1" i="1" u="sng" dirty="0" smtClean="0"/>
              <a:t>Soft</a:t>
            </a:r>
            <a:endParaRPr lang="en-US" sz="2400" b="1" u="sng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04800" y="53340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400" b="1" i="1" dirty="0" smtClean="0"/>
              <a:t>4. Will </a:t>
            </a:r>
            <a:r>
              <a:rPr lang="en-US" sz="2400" b="1" i="1" u="sng" dirty="0" smtClean="0"/>
              <a:t>not</a:t>
            </a:r>
            <a:r>
              <a:rPr lang="en-US" sz="2400" b="1" i="1" dirty="0" smtClean="0"/>
              <a:t> </a:t>
            </a:r>
            <a:r>
              <a:rPr lang="en-US" sz="2400" b="1" i="1" u="sng" dirty="0" smtClean="0"/>
              <a:t>conduct</a:t>
            </a:r>
            <a:r>
              <a:rPr lang="en-US" sz="2400" b="1" i="1" dirty="0" smtClean="0"/>
              <a:t> electricity in any phase</a:t>
            </a:r>
            <a:endParaRPr lang="en-US" sz="2400" b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304800" y="59436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400" b="1" i="1" dirty="0" smtClean="0"/>
              <a:t>5. </a:t>
            </a:r>
            <a:r>
              <a:rPr lang="en-US" sz="2400" b="1" i="1" u="sng" dirty="0" smtClean="0"/>
              <a:t>Sometimes</a:t>
            </a:r>
            <a:r>
              <a:rPr lang="en-US" sz="2400" b="1" i="1" dirty="0" smtClean="0"/>
              <a:t> soluble in water 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2057400" y="2819400"/>
            <a:ext cx="5261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/>
              <a:t>molecules (molecular compounds)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VII. Covalent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/>
          <a:lstStyle/>
          <a:p>
            <a:pPr lvl="0"/>
            <a:r>
              <a:rPr lang="en-US" b="1" dirty="0" smtClean="0"/>
              <a:t>Examples</a:t>
            </a:r>
            <a:r>
              <a:rPr lang="en-US" dirty="0" smtClean="0"/>
              <a:t>: (see board for drawing)</a:t>
            </a:r>
          </a:p>
          <a:p>
            <a:pPr>
              <a:buNone/>
            </a:pPr>
            <a:r>
              <a:rPr lang="en-US" b="1" dirty="0" err="1" smtClean="0"/>
              <a:t>HCl</a:t>
            </a:r>
            <a:r>
              <a:rPr lang="en-US" dirty="0" smtClean="0"/>
              <a:t> </a:t>
            </a:r>
            <a:r>
              <a:rPr lang="en-US" i="1" dirty="0" smtClean="0"/>
              <a:t>				</a:t>
            </a:r>
            <a:r>
              <a:rPr lang="en-US" b="1" dirty="0" smtClean="0"/>
              <a:t>CH</a:t>
            </a:r>
            <a:r>
              <a:rPr lang="en-US" b="1" baseline="-25000" dirty="0" smtClean="0"/>
              <a:t>4</a:t>
            </a:r>
            <a:r>
              <a:rPr lang="en-US" b="1" dirty="0" smtClean="0"/>
              <a:t>				Cl</a:t>
            </a:r>
            <a:r>
              <a:rPr lang="en-US" b="1" baseline="-25000" dirty="0" smtClean="0"/>
              <a:t>2</a:t>
            </a:r>
            <a:endParaRPr lang="en-US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828799"/>
            <a:ext cx="1295400" cy="1051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1904999"/>
            <a:ext cx="1371600" cy="1553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1905000"/>
            <a:ext cx="201862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VII. Covalent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/>
          <a:lstStyle/>
          <a:p>
            <a:pPr lvl="0">
              <a:buNone/>
            </a:pPr>
            <a:r>
              <a:rPr lang="en-US" b="1" u="sng" dirty="0" smtClean="0"/>
              <a:t>A.   Polar Covalent Bonds</a:t>
            </a:r>
            <a:r>
              <a:rPr lang="en-US" b="1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Example</a:t>
            </a:r>
            <a:r>
              <a:rPr lang="en-US" dirty="0" smtClean="0"/>
              <a:t>: </a:t>
            </a:r>
            <a:r>
              <a:rPr lang="en-US" dirty="0" err="1" smtClean="0"/>
              <a:t>HBr</a:t>
            </a:r>
            <a:r>
              <a:rPr lang="en-US" dirty="0" smtClean="0"/>
              <a:t> (see board for drawing)</a:t>
            </a:r>
            <a:endParaRPr lang="en-US" b="1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914400" y="129540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/>
              <a:t>unequally</a:t>
            </a:r>
            <a:r>
              <a:rPr lang="en-US" sz="2400" b="1" i="1" dirty="0" smtClean="0"/>
              <a:t> sharing of electrons between two </a:t>
            </a:r>
            <a:r>
              <a:rPr lang="en-US" sz="2400" b="1" i="1" u="sng" dirty="0" smtClean="0"/>
              <a:t>different</a:t>
            </a:r>
            <a:r>
              <a:rPr lang="en-US" sz="2400" b="1" i="1" dirty="0" smtClean="0"/>
              <a:t> </a:t>
            </a:r>
            <a:r>
              <a:rPr lang="en-US" sz="2400" b="1" i="1" u="sng" dirty="0" smtClean="0"/>
              <a:t>nonmetals</a:t>
            </a:r>
            <a:r>
              <a:rPr lang="en-US" sz="2400" b="1" i="1" dirty="0" smtClean="0"/>
              <a:t> pulling on electrons </a:t>
            </a:r>
            <a:r>
              <a:rPr lang="en-US" sz="2400" b="1" i="1" u="sng" dirty="0" smtClean="0"/>
              <a:t>unequally</a:t>
            </a:r>
            <a:endParaRPr lang="en-US" sz="2400" i="1" u="sn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352800"/>
            <a:ext cx="1295400" cy="1051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581400" y="3505200"/>
            <a:ext cx="472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Br has a greater electronegativity (3.0) than H (2.1), so it pulls on the electrons more.  This makes the Br slightly negative pole and H slightly positive pole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VI. Covalent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/>
          <a:lstStyle/>
          <a:p>
            <a:pPr lvl="0">
              <a:buNone/>
            </a:pPr>
            <a:r>
              <a:rPr lang="en-US" b="1" u="sng" dirty="0" smtClean="0"/>
              <a:t>B.   </a:t>
            </a:r>
            <a:r>
              <a:rPr lang="en-US" b="1" u="sng" dirty="0" err="1" smtClean="0"/>
              <a:t>Nonpolar</a:t>
            </a:r>
            <a:r>
              <a:rPr lang="en-US" b="1" u="sng" dirty="0" smtClean="0"/>
              <a:t> Covalent Bonds</a:t>
            </a:r>
            <a:r>
              <a:rPr lang="en-US" b="1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Example</a:t>
            </a:r>
            <a:r>
              <a:rPr lang="en-US" dirty="0" smtClean="0"/>
              <a:t>: Br</a:t>
            </a:r>
            <a:r>
              <a:rPr lang="en-US" baseline="-25000" dirty="0" smtClean="0"/>
              <a:t>2 </a:t>
            </a:r>
            <a:r>
              <a:rPr lang="en-US" dirty="0" smtClean="0"/>
              <a:t>(see board for structure)</a:t>
            </a:r>
            <a:endParaRPr lang="en-US" b="1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914400" y="12954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/>
              <a:t>Equal</a:t>
            </a:r>
            <a:r>
              <a:rPr lang="en-US" sz="2400" b="1" i="1" dirty="0" smtClean="0"/>
              <a:t> sharing of electrons between two </a:t>
            </a:r>
            <a:r>
              <a:rPr lang="en-US" sz="2400" b="1" i="1" u="sng" dirty="0" smtClean="0"/>
              <a:t>identical</a:t>
            </a:r>
            <a:r>
              <a:rPr lang="en-US" sz="2400" b="1" i="1" dirty="0" smtClean="0"/>
              <a:t> </a:t>
            </a:r>
            <a:r>
              <a:rPr lang="en-US" sz="2400" b="1" i="1" u="sng" dirty="0" smtClean="0"/>
              <a:t>nonmetals</a:t>
            </a:r>
            <a:endParaRPr lang="en-US" sz="2400" i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429000"/>
            <a:ext cx="295933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419600" y="3505200"/>
            <a:ext cx="472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The two Br have the same electronegativity, so they pull on the shared electrons evenly.  Creating NO poles between them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VI. Covalent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/>
          <a:lstStyle/>
          <a:p>
            <a:pPr lvl="0">
              <a:buNone/>
            </a:pPr>
            <a:r>
              <a:rPr lang="en-US" b="1" u="sng" dirty="0" smtClean="0"/>
              <a:t>C.   Multiple Covalent Bonds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b="1" dirty="0" smtClean="0"/>
              <a:t>Double Bond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b="1" baseline="-25000" dirty="0" smtClean="0"/>
          </a:p>
          <a:p>
            <a:r>
              <a:rPr lang="en-US" b="1" dirty="0" smtClean="0"/>
              <a:t>Example: O</a:t>
            </a:r>
            <a:r>
              <a:rPr lang="en-US" b="1" baseline="-25000" dirty="0" smtClean="0"/>
              <a:t>2 </a:t>
            </a:r>
            <a:r>
              <a:rPr lang="en-US" b="1" dirty="0" smtClean="0"/>
              <a:t>(see board for drawing)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Triple Bond:</a:t>
            </a:r>
          </a:p>
          <a:p>
            <a:r>
              <a:rPr lang="en-US" b="1" dirty="0" smtClean="0"/>
              <a:t>Example: N</a:t>
            </a:r>
            <a:r>
              <a:rPr lang="en-US" b="1" baseline="-25000" dirty="0" smtClean="0"/>
              <a:t>2</a:t>
            </a:r>
            <a:r>
              <a:rPr lang="en-US" b="1" dirty="0" smtClean="0"/>
              <a:t> (see board for drawing)</a:t>
            </a:r>
            <a:endParaRPr lang="en-US" b="1" baseline="-25000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2895600" y="12954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sharing of </a:t>
            </a:r>
            <a:r>
              <a:rPr lang="en-US" sz="2400" b="1" i="1" u="sng" dirty="0" smtClean="0"/>
              <a:t>two pairs </a:t>
            </a:r>
            <a:r>
              <a:rPr lang="en-US" sz="2400" i="1" dirty="0" smtClean="0"/>
              <a:t>of valence e</a:t>
            </a:r>
            <a:r>
              <a:rPr lang="en-US" sz="2400" i="1" baseline="30000" dirty="0" smtClean="0"/>
              <a:t>-</a:t>
            </a:r>
            <a:endParaRPr lang="en-US" sz="2400" i="1" baseline="30000" dirty="0"/>
          </a:p>
        </p:txBody>
      </p:sp>
      <p:sp>
        <p:nvSpPr>
          <p:cNvPr id="5" name="Rectangle 4"/>
          <p:cNvSpPr/>
          <p:nvPr/>
        </p:nvSpPr>
        <p:spPr>
          <a:xfrm>
            <a:off x="2743200" y="3810000"/>
            <a:ext cx="64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sharing of </a:t>
            </a:r>
            <a:r>
              <a:rPr lang="en-US" sz="2400" b="1" i="1" u="sng" dirty="0" smtClean="0"/>
              <a:t>three pairs </a:t>
            </a:r>
            <a:r>
              <a:rPr lang="en-US" sz="2400" i="1" dirty="0" smtClean="0"/>
              <a:t>of valence e</a:t>
            </a:r>
            <a:r>
              <a:rPr lang="en-US" sz="2400" i="1" baseline="30000" dirty="0" smtClean="0"/>
              <a:t>-</a:t>
            </a:r>
            <a:endParaRPr lang="en-US" sz="2400" i="1" baseline="30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5029200"/>
            <a:ext cx="1966546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667000"/>
            <a:ext cx="19526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VI. Covalent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/>
          <a:lstStyle/>
          <a:p>
            <a:pPr lvl="0"/>
            <a:r>
              <a:rPr lang="en-US" b="1" dirty="0" smtClean="0"/>
              <a:t>Check for understanding: </a:t>
            </a:r>
            <a:r>
              <a:rPr lang="en-US" dirty="0" smtClean="0"/>
              <a:t>Draw covalent bonds for Cl</a:t>
            </a:r>
            <a:r>
              <a:rPr lang="en-US" baseline="-25000" dirty="0" smtClean="0"/>
              <a:t>2</a:t>
            </a:r>
            <a:r>
              <a:rPr lang="en-US" dirty="0" smtClean="0"/>
              <a:t> and CCl</a:t>
            </a:r>
            <a:r>
              <a:rPr lang="en-US" baseline="-25000" dirty="0" smtClean="0"/>
              <a:t>4 </a:t>
            </a:r>
            <a:r>
              <a:rPr lang="en-US" dirty="0" smtClean="0"/>
              <a:t>and identify it as polar or </a:t>
            </a:r>
            <a:r>
              <a:rPr lang="en-US" dirty="0" err="1" smtClean="0"/>
              <a:t>nonpolar</a:t>
            </a:r>
            <a:r>
              <a:rPr lang="en-US" dirty="0" smtClean="0"/>
              <a:t> covalent bonding.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Cl</a:t>
            </a:r>
            <a:r>
              <a:rPr lang="en-US" b="1" baseline="-25000" dirty="0" smtClean="0"/>
              <a:t>2</a:t>
            </a:r>
            <a:r>
              <a:rPr lang="en-US" b="1" dirty="0" smtClean="0"/>
              <a:t>						CCl</a:t>
            </a:r>
            <a:r>
              <a:rPr lang="en-US" b="1" baseline="-25000" dirty="0" smtClean="0"/>
              <a:t>4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276600"/>
            <a:ext cx="2133600" cy="227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048000"/>
            <a:ext cx="2209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VI. Covalent Bonding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/>
          <a:lstStyle/>
          <a:p>
            <a:pPr lvl="0"/>
            <a:r>
              <a:rPr lang="en-US" b="1" dirty="0" smtClean="0"/>
              <a:t>Compound:</a:t>
            </a:r>
          </a:p>
          <a:p>
            <a:pPr lvl="0">
              <a:buNone/>
            </a:pPr>
            <a:r>
              <a:rPr lang="en-US" b="1" dirty="0" smtClean="0"/>
              <a:t> </a:t>
            </a:r>
          </a:p>
          <a:p>
            <a:pPr lvl="0"/>
            <a:r>
              <a:rPr lang="en-US" b="1" dirty="0" smtClean="0"/>
              <a:t>Organic Compound: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14400" y="12954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Substance composed of 2 or more elements</a:t>
            </a:r>
            <a:endParaRPr lang="en-US" sz="2400" i="1" dirty="0"/>
          </a:p>
        </p:txBody>
      </p:sp>
      <p:sp>
        <p:nvSpPr>
          <p:cNvPr id="5" name="Rectangle 4"/>
          <p:cNvSpPr/>
          <p:nvPr/>
        </p:nvSpPr>
        <p:spPr>
          <a:xfrm>
            <a:off x="838200" y="22860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- Contains carbon as the central atom</a:t>
            </a:r>
            <a:endParaRPr lang="en-US" sz="2400" i="1" dirty="0"/>
          </a:p>
        </p:txBody>
      </p:sp>
      <p:sp>
        <p:nvSpPr>
          <p:cNvPr id="6" name="Rectangle 5"/>
          <p:cNvSpPr/>
          <p:nvPr/>
        </p:nvSpPr>
        <p:spPr>
          <a:xfrm>
            <a:off x="838200" y="28194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- Examples: CH</a:t>
            </a:r>
            <a:r>
              <a:rPr lang="en-US" sz="2400" b="1" i="1" baseline="-25000" dirty="0" smtClean="0"/>
              <a:t>4</a:t>
            </a:r>
            <a:r>
              <a:rPr lang="en-US" sz="2400" b="1" i="1" dirty="0" smtClean="0"/>
              <a:t>, C</a:t>
            </a:r>
            <a:r>
              <a:rPr lang="en-US" sz="2400" b="1" i="1" baseline="-25000" dirty="0" smtClean="0"/>
              <a:t>6</a:t>
            </a:r>
            <a:r>
              <a:rPr lang="en-US" sz="2400" b="1" i="1" dirty="0" smtClean="0"/>
              <a:t>H</a:t>
            </a:r>
            <a:r>
              <a:rPr lang="en-US" sz="2400" b="1" i="1" baseline="-25000" dirty="0" smtClean="0"/>
              <a:t>12</a:t>
            </a:r>
            <a:r>
              <a:rPr lang="en-US" sz="2400" b="1" i="1" dirty="0" smtClean="0"/>
              <a:t>O</a:t>
            </a:r>
            <a:r>
              <a:rPr lang="en-US" sz="2400" b="1" i="1" baseline="-25000" dirty="0" smtClean="0"/>
              <a:t>6</a:t>
            </a:r>
            <a:r>
              <a:rPr lang="en-US" sz="2400" b="1" i="1" dirty="0" smtClean="0"/>
              <a:t>, CH</a:t>
            </a:r>
            <a:r>
              <a:rPr lang="en-US" sz="2400" b="1" i="1" baseline="-25000" dirty="0" smtClean="0"/>
              <a:t>3</a:t>
            </a:r>
            <a:r>
              <a:rPr lang="en-US" sz="2400" b="1" i="1" dirty="0" smtClean="0"/>
              <a:t>OH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8305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VIII. Naming Formulas of Molecular Compounds (Molecules)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Examples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A) NO						C) P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>
              <a:buNone/>
            </a:pPr>
            <a:r>
              <a:rPr lang="en-US" dirty="0" smtClean="0"/>
              <a:t>B) PF</a:t>
            </a:r>
            <a:r>
              <a:rPr lang="en-US" baseline="-25000" dirty="0" smtClean="0"/>
              <a:t>5</a:t>
            </a:r>
            <a:r>
              <a:rPr lang="en-US" dirty="0" smtClean="0"/>
              <a:t>						D) 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12954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b="1" i="1" dirty="0" smtClean="0"/>
              <a:t> One with the </a:t>
            </a:r>
            <a:r>
              <a:rPr lang="en-US" sz="2400" b="1" i="1" u="sng" dirty="0" smtClean="0"/>
              <a:t>SMALLER</a:t>
            </a:r>
            <a:r>
              <a:rPr lang="en-US" sz="2400" b="1" i="1" dirty="0" smtClean="0"/>
              <a:t> electronegativity gets named </a:t>
            </a:r>
            <a:r>
              <a:rPr lang="en-US" sz="2400" b="1" i="1" u="sng" dirty="0" smtClean="0"/>
              <a:t>FIRST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31242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b="1" i="1" dirty="0" smtClean="0"/>
              <a:t> </a:t>
            </a:r>
            <a:r>
              <a:rPr lang="en-US" sz="2400" b="1" i="1" u="sng" dirty="0" smtClean="0"/>
              <a:t>Always</a:t>
            </a:r>
            <a:r>
              <a:rPr lang="en-US" sz="2400" b="1" i="1" dirty="0" smtClean="0"/>
              <a:t> use a prefix for the </a:t>
            </a:r>
            <a:r>
              <a:rPr lang="en-US" sz="2400" b="1" i="1" u="sng" dirty="0" smtClean="0"/>
              <a:t>SECOND</a:t>
            </a:r>
            <a:r>
              <a:rPr lang="en-US" sz="2400" b="1" i="1" dirty="0" smtClean="0"/>
              <a:t> element and change the ending to </a:t>
            </a:r>
            <a:r>
              <a:rPr lang="en-US" sz="2400" b="1" i="1" u="sng" dirty="0" smtClean="0"/>
              <a:t>-</a:t>
            </a:r>
            <a:r>
              <a:rPr lang="en-US" sz="2400" b="1" i="1" u="sng" dirty="0" err="1" smtClean="0"/>
              <a:t>ide</a:t>
            </a:r>
            <a:endParaRPr lang="en-US" sz="2400" b="1" i="1" u="sng" dirty="0" smtClean="0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b="1" i="1" dirty="0" smtClean="0"/>
              <a:t> If the first element has more than on</a:t>
            </a:r>
            <a:r>
              <a:rPr lang="en-US" sz="2400" b="1" i="1" u="sng" dirty="0" smtClean="0"/>
              <a:t>e</a:t>
            </a:r>
            <a:r>
              <a:rPr lang="en-US" sz="2400" b="1" i="1" dirty="0" smtClean="0"/>
              <a:t> atom, use a </a:t>
            </a:r>
            <a:r>
              <a:rPr lang="en-US" sz="2400" b="1" i="1" u="sng" dirty="0" smtClean="0"/>
              <a:t>PREFIX</a:t>
            </a:r>
            <a:r>
              <a:rPr lang="en-US" sz="2400" b="1" i="1" dirty="0" smtClean="0"/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4419600"/>
            <a:ext cx="304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Nitrogen </a:t>
            </a:r>
            <a:r>
              <a:rPr lang="en-US" sz="2400" b="1" i="1" dirty="0" smtClean="0">
                <a:solidFill>
                  <a:srgbClr val="0070C0"/>
                </a:solidFill>
              </a:rPr>
              <a:t>Mon</a:t>
            </a:r>
            <a:r>
              <a:rPr lang="en-US" sz="2400" b="1" i="1" dirty="0" smtClean="0"/>
              <a:t>ox</a:t>
            </a:r>
            <a:r>
              <a:rPr lang="en-US" sz="2400" b="1" i="1" dirty="0" smtClean="0">
                <a:solidFill>
                  <a:srgbClr val="0070C0"/>
                </a:solidFill>
              </a:rPr>
              <a:t>ide</a:t>
            </a:r>
            <a:endParaRPr lang="en-US" sz="2400" i="1" strike="sngStrike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5638800"/>
            <a:ext cx="304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Phosphorous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Penta</a:t>
            </a:r>
            <a:r>
              <a:rPr lang="en-US" sz="2400" b="1" i="1" dirty="0" err="1" smtClean="0"/>
              <a:t>fluori</a:t>
            </a:r>
            <a:r>
              <a:rPr lang="en-US" sz="2400" b="1" i="1" dirty="0" err="1" smtClean="0">
                <a:solidFill>
                  <a:srgbClr val="0070C0"/>
                </a:solidFill>
              </a:rPr>
              <a:t>de</a:t>
            </a:r>
            <a:endParaRPr lang="en-US" sz="2400" i="1" strike="sngStrike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4800600"/>
            <a:ext cx="304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 smtClean="0">
                <a:solidFill>
                  <a:srgbClr val="0070C0"/>
                </a:solidFill>
              </a:rPr>
              <a:t>Di</a:t>
            </a:r>
            <a:r>
              <a:rPr lang="en-US" sz="2400" b="1" i="1" dirty="0" err="1" smtClean="0"/>
              <a:t>phosphorous</a:t>
            </a:r>
            <a:r>
              <a:rPr lang="en-US" sz="2400" b="1" i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Pent</a:t>
            </a:r>
            <a:r>
              <a:rPr lang="en-US" sz="2400" b="1" i="1" dirty="0" err="1" smtClean="0"/>
              <a:t>ox</a:t>
            </a:r>
            <a:r>
              <a:rPr lang="en-US" sz="2400" b="1" i="1" dirty="0" err="1" smtClean="0">
                <a:solidFill>
                  <a:srgbClr val="0070C0"/>
                </a:solidFill>
              </a:rPr>
              <a:t>ide</a:t>
            </a:r>
            <a:endParaRPr lang="en-US" sz="2400" i="1" strike="sngStrike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200" y="6027003"/>
            <a:ext cx="304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 smtClean="0">
                <a:solidFill>
                  <a:srgbClr val="0070C0"/>
                </a:solidFill>
              </a:rPr>
              <a:t>Di</a:t>
            </a:r>
            <a:r>
              <a:rPr lang="en-US" sz="2400" b="1" i="1" dirty="0" err="1" smtClean="0"/>
              <a:t>nitrogen</a:t>
            </a:r>
            <a:r>
              <a:rPr lang="en-US" sz="2400" b="1" i="1" dirty="0" smtClean="0"/>
              <a:t> </a:t>
            </a:r>
            <a:r>
              <a:rPr lang="en-US" sz="2400" b="1" i="1" dirty="0" smtClean="0">
                <a:solidFill>
                  <a:srgbClr val="0070C0"/>
                </a:solidFill>
              </a:rPr>
              <a:t>Tri</a:t>
            </a:r>
            <a:r>
              <a:rPr lang="en-US" sz="2400" b="1" i="1" dirty="0" smtClean="0"/>
              <a:t>ox</a:t>
            </a:r>
            <a:r>
              <a:rPr lang="en-US" sz="2400" b="1" i="1" dirty="0" smtClean="0">
                <a:solidFill>
                  <a:srgbClr val="0070C0"/>
                </a:solidFill>
              </a:rPr>
              <a:t>ide</a:t>
            </a:r>
            <a:endParaRPr lang="en-US" sz="2400" i="1" strike="sngStrike" dirty="0">
              <a:solidFill>
                <a:srgbClr val="0070C0"/>
              </a:solidFill>
            </a:endParaRPr>
          </a:p>
        </p:txBody>
      </p:sp>
      <p:pic>
        <p:nvPicPr>
          <p:cNvPr id="11" name="Picture 10" descr="http://universalium.academic.ru/pictures/universalium/T6c42c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0"/>
            <a:ext cx="4267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IX.  </a:t>
            </a:r>
            <a:r>
              <a:rPr lang="en-US" b="1" u="sng" dirty="0" smtClean="0"/>
              <a:t>Nonpolar and Polar Molecules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686800" cy="4525963"/>
          </a:xfrm>
        </p:spPr>
        <p:txBody>
          <a:bodyPr/>
          <a:lstStyle/>
          <a:p>
            <a:pPr marL="457200" lvl="0" indent="-457200">
              <a:buAutoNum type="alphaUcPeriod"/>
            </a:pPr>
            <a:r>
              <a:rPr lang="en-US" b="1" u="sng" dirty="0" smtClean="0"/>
              <a:t>Polar Molecules:</a:t>
            </a:r>
            <a:endParaRPr lang="en-US" dirty="0" smtClean="0"/>
          </a:p>
          <a:p>
            <a:pPr marL="457200" lvl="0" indent="-457200">
              <a:buFontTx/>
              <a:buChar char="-"/>
            </a:pPr>
            <a:r>
              <a:rPr lang="en-US" dirty="0" smtClean="0"/>
              <a:t>Electrons </a:t>
            </a:r>
            <a:r>
              <a:rPr lang="en-US" b="1" u="sng" dirty="0" smtClean="0"/>
              <a:t>unevenly</a:t>
            </a:r>
            <a:r>
              <a:rPr lang="en-US" dirty="0" smtClean="0"/>
              <a:t> distributed in the </a:t>
            </a:r>
            <a:r>
              <a:rPr lang="en-US" b="1" u="sng" dirty="0" smtClean="0"/>
              <a:t>molecule</a:t>
            </a:r>
            <a:endParaRPr lang="en-US" dirty="0" smtClean="0"/>
          </a:p>
          <a:p>
            <a:pPr marL="457200" lvl="0" indent="-457200">
              <a:buFontTx/>
              <a:buChar char="-"/>
            </a:pPr>
            <a:r>
              <a:rPr lang="en-US" b="1" u="sng" dirty="0" smtClean="0"/>
              <a:t>Asymmetrical</a:t>
            </a:r>
            <a:r>
              <a:rPr lang="en-US" dirty="0" smtClean="0"/>
              <a:t> in shape</a:t>
            </a:r>
          </a:p>
          <a:p>
            <a:pPr marL="457200" lvl="0" indent="-457200">
              <a:buFontTx/>
              <a:buChar char="-"/>
            </a:pPr>
            <a:endParaRPr lang="en-US" dirty="0" smtClean="0"/>
          </a:p>
          <a:p>
            <a:pPr marL="457200" lvl="0" indent="-457200">
              <a:buNone/>
            </a:pPr>
            <a:r>
              <a:rPr lang="en-US" b="1" dirty="0" smtClean="0"/>
              <a:t>Examples:</a:t>
            </a:r>
          </a:p>
          <a:p>
            <a:pPr marL="457200" lvl="0" indent="-457200">
              <a:buNone/>
            </a:pPr>
            <a:endParaRPr lang="en-US" b="1" dirty="0" smtClean="0"/>
          </a:p>
          <a:p>
            <a:pPr marL="457200" lvl="0" indent="-457200">
              <a:buNone/>
            </a:pP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O				</a:t>
            </a:r>
            <a:r>
              <a:rPr lang="en-US" b="1" dirty="0" err="1" smtClean="0"/>
              <a:t>HBr</a:t>
            </a:r>
            <a:r>
              <a:rPr lang="en-US" b="1" dirty="0" smtClean="0"/>
              <a:t>				NH</a:t>
            </a:r>
            <a:r>
              <a:rPr lang="en-US" b="1" baseline="-25000" dirty="0" smtClean="0"/>
              <a:t>3</a:t>
            </a:r>
            <a:endParaRPr lang="en-US" b="1" baseline="-25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495800"/>
            <a:ext cx="1600200" cy="1709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724400"/>
            <a:ext cx="1661385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4648200"/>
            <a:ext cx="15716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62975" cy="1143000"/>
          </a:xfrm>
        </p:spPr>
        <p:txBody>
          <a:bodyPr/>
          <a:lstStyle/>
          <a:p>
            <a:r>
              <a:rPr lang="en-US" dirty="0" smtClean="0"/>
              <a:t>NEW MODEL: LEWIS DOT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7091364" cy="451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Electron-dot diagrams (</a:t>
            </a:r>
            <a:r>
              <a:rPr lang="en-US" sz="2800" dirty="0" smtClean="0"/>
              <a:t>Lewis structures</a:t>
            </a:r>
            <a:r>
              <a:rPr lang="en-US" sz="2800" dirty="0"/>
              <a:t>) can represent </a:t>
            </a:r>
            <a:r>
              <a:rPr lang="en-US" sz="2800" dirty="0" smtClean="0"/>
              <a:t>the valence </a:t>
            </a:r>
            <a:r>
              <a:rPr lang="en-US" sz="2800" dirty="0"/>
              <a:t>electron </a:t>
            </a:r>
            <a:r>
              <a:rPr lang="en-US" sz="2800" dirty="0" smtClean="0"/>
              <a:t>arrangement in </a:t>
            </a:r>
            <a:r>
              <a:rPr lang="en-US" sz="2800" dirty="0"/>
              <a:t>elements, compounds, </a:t>
            </a:r>
            <a:r>
              <a:rPr lang="en-US" sz="2800" dirty="0" smtClean="0"/>
              <a:t>and ions.</a:t>
            </a:r>
          </a:p>
          <a:p>
            <a:endParaRPr lang="en-US" sz="2800" dirty="0"/>
          </a:p>
          <a:p>
            <a:r>
              <a:rPr lang="en-US" sz="2800" dirty="0" smtClean="0"/>
              <a:t>Example: Nitrogen</a:t>
            </a:r>
          </a:p>
          <a:p>
            <a:pPr lvl="1"/>
            <a:r>
              <a:rPr lang="en-US" sz="2800" dirty="0"/>
              <a:t>V</a:t>
            </a:r>
            <a:r>
              <a:rPr lang="en-US" sz="2800" dirty="0" smtClean="0"/>
              <a:t>alence electrons: 5</a:t>
            </a:r>
          </a:p>
          <a:p>
            <a:pPr lvl="1"/>
            <a:r>
              <a:rPr lang="en-US" sz="2800" dirty="0" smtClean="0"/>
              <a:t>Lewis dot diagram: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433" y="4792094"/>
            <a:ext cx="2020367" cy="2020367"/>
          </a:xfrm>
          <a:prstGeom prst="rect">
            <a:avLst/>
          </a:prstGeom>
        </p:spPr>
      </p:pic>
      <p:sp>
        <p:nvSpPr>
          <p:cNvPr id="5" name="SMARTInkShape-226"/>
          <p:cNvSpPr/>
          <p:nvPr/>
        </p:nvSpPr>
        <p:spPr>
          <a:xfrm>
            <a:off x="82674" y="982266"/>
            <a:ext cx="515616" cy="1026914"/>
          </a:xfrm>
          <a:custGeom>
            <a:avLst/>
            <a:gdLst/>
            <a:ahLst/>
            <a:cxnLst/>
            <a:rect l="0" t="0" r="0" b="0"/>
            <a:pathLst>
              <a:path w="515616" h="1026914">
                <a:moveTo>
                  <a:pt x="515615" y="0"/>
                </a:moveTo>
                <a:lnTo>
                  <a:pt x="508486" y="8121"/>
                </a:lnTo>
                <a:lnTo>
                  <a:pt x="483578" y="47268"/>
                </a:lnTo>
                <a:lnTo>
                  <a:pt x="454716" y="90402"/>
                </a:lnTo>
                <a:lnTo>
                  <a:pt x="433079" y="125343"/>
                </a:lnTo>
                <a:lnTo>
                  <a:pt x="407816" y="163477"/>
                </a:lnTo>
                <a:lnTo>
                  <a:pt x="384125" y="206195"/>
                </a:lnTo>
                <a:lnTo>
                  <a:pt x="361892" y="250272"/>
                </a:lnTo>
                <a:lnTo>
                  <a:pt x="345098" y="280896"/>
                </a:lnTo>
                <a:lnTo>
                  <a:pt x="327713" y="314350"/>
                </a:lnTo>
                <a:lnTo>
                  <a:pt x="312710" y="346417"/>
                </a:lnTo>
                <a:lnTo>
                  <a:pt x="298435" y="378197"/>
                </a:lnTo>
                <a:lnTo>
                  <a:pt x="282169" y="412165"/>
                </a:lnTo>
                <a:lnTo>
                  <a:pt x="262372" y="444461"/>
                </a:lnTo>
                <a:lnTo>
                  <a:pt x="241336" y="476343"/>
                </a:lnTo>
                <a:lnTo>
                  <a:pt x="222065" y="510356"/>
                </a:lnTo>
                <a:lnTo>
                  <a:pt x="200932" y="545317"/>
                </a:lnTo>
                <a:lnTo>
                  <a:pt x="178311" y="580699"/>
                </a:lnTo>
                <a:lnTo>
                  <a:pt x="155028" y="616268"/>
                </a:lnTo>
                <a:lnTo>
                  <a:pt x="128804" y="651920"/>
                </a:lnTo>
                <a:lnTo>
                  <a:pt x="102598" y="686617"/>
                </a:lnTo>
                <a:lnTo>
                  <a:pt x="81028" y="718574"/>
                </a:lnTo>
                <a:lnTo>
                  <a:pt x="61520" y="749314"/>
                </a:lnTo>
                <a:lnTo>
                  <a:pt x="43920" y="779513"/>
                </a:lnTo>
                <a:lnTo>
                  <a:pt x="29483" y="809471"/>
                </a:lnTo>
                <a:lnTo>
                  <a:pt x="19098" y="839322"/>
                </a:lnTo>
                <a:lnTo>
                  <a:pt x="7673" y="881373"/>
                </a:lnTo>
                <a:lnTo>
                  <a:pt x="650" y="916322"/>
                </a:lnTo>
                <a:lnTo>
                  <a:pt x="0" y="935097"/>
                </a:lnTo>
                <a:lnTo>
                  <a:pt x="7666" y="963320"/>
                </a:lnTo>
                <a:lnTo>
                  <a:pt x="10295" y="969635"/>
                </a:lnTo>
                <a:lnTo>
                  <a:pt x="28216" y="988004"/>
                </a:lnTo>
                <a:lnTo>
                  <a:pt x="44001" y="994738"/>
                </a:lnTo>
                <a:lnTo>
                  <a:pt x="83129" y="999060"/>
                </a:lnTo>
                <a:lnTo>
                  <a:pt x="117375" y="999809"/>
                </a:lnTo>
                <a:lnTo>
                  <a:pt x="157399" y="1000031"/>
                </a:lnTo>
                <a:lnTo>
                  <a:pt x="195936" y="995356"/>
                </a:lnTo>
                <a:lnTo>
                  <a:pt x="232490" y="987687"/>
                </a:lnTo>
                <a:lnTo>
                  <a:pt x="272276" y="970070"/>
                </a:lnTo>
                <a:lnTo>
                  <a:pt x="292812" y="958257"/>
                </a:lnTo>
                <a:lnTo>
                  <a:pt x="314709" y="932561"/>
                </a:lnTo>
                <a:lnTo>
                  <a:pt x="317183" y="926109"/>
                </a:lnTo>
                <a:lnTo>
                  <a:pt x="315636" y="917289"/>
                </a:lnTo>
                <a:lnTo>
                  <a:pt x="308061" y="893536"/>
                </a:lnTo>
                <a:lnTo>
                  <a:pt x="305808" y="890370"/>
                </a:lnTo>
                <a:lnTo>
                  <a:pt x="287934" y="878160"/>
                </a:lnTo>
                <a:lnTo>
                  <a:pt x="271104" y="870170"/>
                </a:lnTo>
                <a:lnTo>
                  <a:pt x="228635" y="858646"/>
                </a:lnTo>
                <a:lnTo>
                  <a:pt x="213736" y="857663"/>
                </a:lnTo>
                <a:lnTo>
                  <a:pt x="210183" y="858518"/>
                </a:lnTo>
                <a:lnTo>
                  <a:pt x="207814" y="860079"/>
                </a:lnTo>
                <a:lnTo>
                  <a:pt x="206234" y="862113"/>
                </a:lnTo>
                <a:lnTo>
                  <a:pt x="201834" y="864372"/>
                </a:lnTo>
                <a:lnTo>
                  <a:pt x="199271" y="864974"/>
                </a:lnTo>
                <a:lnTo>
                  <a:pt x="198555" y="865376"/>
                </a:lnTo>
                <a:lnTo>
                  <a:pt x="199070" y="865643"/>
                </a:lnTo>
                <a:lnTo>
                  <a:pt x="200405" y="865822"/>
                </a:lnTo>
                <a:lnTo>
                  <a:pt x="201296" y="866933"/>
                </a:lnTo>
                <a:lnTo>
                  <a:pt x="202285" y="870814"/>
                </a:lnTo>
                <a:lnTo>
                  <a:pt x="208016" y="875846"/>
                </a:lnTo>
                <a:lnTo>
                  <a:pt x="251050" y="901917"/>
                </a:lnTo>
                <a:lnTo>
                  <a:pt x="291819" y="915791"/>
                </a:lnTo>
                <a:lnTo>
                  <a:pt x="329391" y="923976"/>
                </a:lnTo>
                <a:lnTo>
                  <a:pt x="370265" y="930712"/>
                </a:lnTo>
                <a:lnTo>
                  <a:pt x="396064" y="936253"/>
                </a:lnTo>
                <a:lnTo>
                  <a:pt x="422747" y="937497"/>
                </a:lnTo>
                <a:lnTo>
                  <a:pt x="423938" y="938529"/>
                </a:lnTo>
                <a:lnTo>
                  <a:pt x="426005" y="945295"/>
                </a:lnTo>
                <a:lnTo>
                  <a:pt x="412990" y="954420"/>
                </a:lnTo>
                <a:lnTo>
                  <a:pt x="397190" y="971657"/>
                </a:lnTo>
                <a:lnTo>
                  <a:pt x="352805" y="1011321"/>
                </a:lnTo>
                <a:lnTo>
                  <a:pt x="337021" y="102691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SMARTInkShape-Group63"/>
          <p:cNvGrpSpPr/>
          <p:nvPr/>
        </p:nvGrpSpPr>
        <p:grpSpPr>
          <a:xfrm>
            <a:off x="3625453" y="2375665"/>
            <a:ext cx="2964657" cy="115719"/>
            <a:chOff x="3625453" y="2375665"/>
            <a:chExt cx="2964657" cy="115719"/>
          </a:xfrm>
        </p:grpSpPr>
        <p:sp>
          <p:nvSpPr>
            <p:cNvPr id="6" name="SMARTInkShape-227"/>
            <p:cNvSpPr/>
            <p:nvPr/>
          </p:nvSpPr>
          <p:spPr>
            <a:xfrm>
              <a:off x="3625453" y="2464594"/>
              <a:ext cx="303610" cy="26790"/>
            </a:xfrm>
            <a:custGeom>
              <a:avLst/>
              <a:gdLst/>
              <a:ahLst/>
              <a:cxnLst/>
              <a:rect l="0" t="0" r="0" b="0"/>
              <a:pathLst>
                <a:path w="303610" h="26790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7" y="2646"/>
                  </a:lnTo>
                  <a:lnTo>
                    <a:pt x="7688" y="4740"/>
                  </a:lnTo>
                  <a:lnTo>
                    <a:pt x="9095" y="6137"/>
                  </a:lnTo>
                  <a:lnTo>
                    <a:pt x="18480" y="11023"/>
                  </a:lnTo>
                  <a:lnTo>
                    <a:pt x="24088" y="14821"/>
                  </a:lnTo>
                  <a:lnTo>
                    <a:pt x="55324" y="25429"/>
                  </a:lnTo>
                  <a:lnTo>
                    <a:pt x="93542" y="26709"/>
                  </a:lnTo>
                  <a:lnTo>
                    <a:pt x="136118" y="26782"/>
                  </a:lnTo>
                  <a:lnTo>
                    <a:pt x="179699" y="26788"/>
                  </a:lnTo>
                  <a:lnTo>
                    <a:pt x="223388" y="26789"/>
                  </a:lnTo>
                  <a:lnTo>
                    <a:pt x="267910" y="26789"/>
                  </a:lnTo>
                  <a:lnTo>
                    <a:pt x="303609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28"/>
            <p:cNvSpPr/>
            <p:nvPr/>
          </p:nvSpPr>
          <p:spPr>
            <a:xfrm>
              <a:off x="3732609" y="2375665"/>
              <a:ext cx="2857501" cy="80000"/>
            </a:xfrm>
            <a:custGeom>
              <a:avLst/>
              <a:gdLst/>
              <a:ahLst/>
              <a:cxnLst/>
              <a:rect l="0" t="0" r="0" b="0"/>
              <a:pathLst>
                <a:path w="2857501" h="80000">
                  <a:moveTo>
                    <a:pt x="0" y="79999"/>
                  </a:moveTo>
                  <a:lnTo>
                    <a:pt x="4740" y="79999"/>
                  </a:lnTo>
                  <a:lnTo>
                    <a:pt x="42900" y="72311"/>
                  </a:lnTo>
                  <a:lnTo>
                    <a:pt x="80401" y="71437"/>
                  </a:lnTo>
                  <a:lnTo>
                    <a:pt x="111140" y="71233"/>
                  </a:lnTo>
                  <a:lnTo>
                    <a:pt x="144646" y="71142"/>
                  </a:lnTo>
                  <a:lnTo>
                    <a:pt x="179381" y="71102"/>
                  </a:lnTo>
                  <a:lnTo>
                    <a:pt x="217308" y="68438"/>
                  </a:lnTo>
                  <a:lnTo>
                    <a:pt x="258308" y="64939"/>
                  </a:lnTo>
                  <a:lnTo>
                    <a:pt x="280355" y="64006"/>
                  </a:lnTo>
                  <a:lnTo>
                    <a:pt x="302989" y="63384"/>
                  </a:lnTo>
                  <a:lnTo>
                    <a:pt x="327008" y="62969"/>
                  </a:lnTo>
                  <a:lnTo>
                    <a:pt x="351951" y="62693"/>
                  </a:lnTo>
                  <a:lnTo>
                    <a:pt x="377510" y="62508"/>
                  </a:lnTo>
                  <a:lnTo>
                    <a:pt x="403478" y="62385"/>
                  </a:lnTo>
                  <a:lnTo>
                    <a:pt x="429719" y="62303"/>
                  </a:lnTo>
                  <a:lnTo>
                    <a:pt x="456144" y="62249"/>
                  </a:lnTo>
                  <a:lnTo>
                    <a:pt x="482690" y="61220"/>
                  </a:lnTo>
                  <a:lnTo>
                    <a:pt x="509317" y="59542"/>
                  </a:lnTo>
                  <a:lnTo>
                    <a:pt x="535998" y="57432"/>
                  </a:lnTo>
                  <a:lnTo>
                    <a:pt x="563707" y="56024"/>
                  </a:lnTo>
                  <a:lnTo>
                    <a:pt x="592101" y="55086"/>
                  </a:lnTo>
                  <a:lnTo>
                    <a:pt x="620953" y="54461"/>
                  </a:lnTo>
                  <a:lnTo>
                    <a:pt x="650110" y="54044"/>
                  </a:lnTo>
                  <a:lnTo>
                    <a:pt x="679469" y="53766"/>
                  </a:lnTo>
                  <a:lnTo>
                    <a:pt x="708963" y="53581"/>
                  </a:lnTo>
                  <a:lnTo>
                    <a:pt x="738549" y="52465"/>
                  </a:lnTo>
                  <a:lnTo>
                    <a:pt x="768194" y="50729"/>
                  </a:lnTo>
                  <a:lnTo>
                    <a:pt x="797879" y="48579"/>
                  </a:lnTo>
                  <a:lnTo>
                    <a:pt x="828584" y="46154"/>
                  </a:lnTo>
                  <a:lnTo>
                    <a:pt x="859967" y="43545"/>
                  </a:lnTo>
                  <a:lnTo>
                    <a:pt x="891803" y="40814"/>
                  </a:lnTo>
                  <a:lnTo>
                    <a:pt x="923942" y="38993"/>
                  </a:lnTo>
                  <a:lnTo>
                    <a:pt x="956282" y="37779"/>
                  </a:lnTo>
                  <a:lnTo>
                    <a:pt x="988756" y="36969"/>
                  </a:lnTo>
                  <a:lnTo>
                    <a:pt x="1023303" y="36430"/>
                  </a:lnTo>
                  <a:lnTo>
                    <a:pt x="1059235" y="36070"/>
                  </a:lnTo>
                  <a:lnTo>
                    <a:pt x="1096085" y="35830"/>
                  </a:lnTo>
                  <a:lnTo>
                    <a:pt x="1132560" y="35670"/>
                  </a:lnTo>
                  <a:lnTo>
                    <a:pt x="1168782" y="35564"/>
                  </a:lnTo>
                  <a:lnTo>
                    <a:pt x="1204837" y="35492"/>
                  </a:lnTo>
                  <a:lnTo>
                    <a:pt x="1241771" y="34453"/>
                  </a:lnTo>
                  <a:lnTo>
                    <a:pt x="1279293" y="32768"/>
                  </a:lnTo>
                  <a:lnTo>
                    <a:pt x="1317205" y="30652"/>
                  </a:lnTo>
                  <a:lnTo>
                    <a:pt x="1355378" y="29242"/>
                  </a:lnTo>
                  <a:lnTo>
                    <a:pt x="1393727" y="28301"/>
                  </a:lnTo>
                  <a:lnTo>
                    <a:pt x="1432190" y="27675"/>
                  </a:lnTo>
                  <a:lnTo>
                    <a:pt x="1469739" y="26264"/>
                  </a:lnTo>
                  <a:lnTo>
                    <a:pt x="1506677" y="24332"/>
                  </a:lnTo>
                  <a:lnTo>
                    <a:pt x="1543210" y="22052"/>
                  </a:lnTo>
                  <a:lnTo>
                    <a:pt x="1581454" y="19539"/>
                  </a:lnTo>
                  <a:lnTo>
                    <a:pt x="1620843" y="16872"/>
                  </a:lnTo>
                  <a:lnTo>
                    <a:pt x="1660992" y="14102"/>
                  </a:lnTo>
                  <a:lnTo>
                    <a:pt x="1700656" y="12255"/>
                  </a:lnTo>
                  <a:lnTo>
                    <a:pt x="1739997" y="11024"/>
                  </a:lnTo>
                  <a:lnTo>
                    <a:pt x="1779123" y="10203"/>
                  </a:lnTo>
                  <a:lnTo>
                    <a:pt x="1818105" y="9655"/>
                  </a:lnTo>
                  <a:lnTo>
                    <a:pt x="1856992" y="9291"/>
                  </a:lnTo>
                  <a:lnTo>
                    <a:pt x="1895815" y="9048"/>
                  </a:lnTo>
                  <a:lnTo>
                    <a:pt x="1934595" y="8886"/>
                  </a:lnTo>
                  <a:lnTo>
                    <a:pt x="1973348" y="8778"/>
                  </a:lnTo>
                  <a:lnTo>
                    <a:pt x="2012080" y="8706"/>
                  </a:lnTo>
                  <a:lnTo>
                    <a:pt x="2050801" y="8657"/>
                  </a:lnTo>
                  <a:lnTo>
                    <a:pt x="2089513" y="8626"/>
                  </a:lnTo>
                  <a:lnTo>
                    <a:pt x="2128220" y="8604"/>
                  </a:lnTo>
                  <a:lnTo>
                    <a:pt x="2166922" y="8590"/>
                  </a:lnTo>
                  <a:lnTo>
                    <a:pt x="2205623" y="8580"/>
                  </a:lnTo>
                  <a:lnTo>
                    <a:pt x="2244321" y="8574"/>
                  </a:lnTo>
                  <a:lnTo>
                    <a:pt x="2283019" y="7578"/>
                  </a:lnTo>
                  <a:lnTo>
                    <a:pt x="2321716" y="5921"/>
                  </a:lnTo>
                  <a:lnTo>
                    <a:pt x="2360412" y="3825"/>
                  </a:lnTo>
                  <a:lnTo>
                    <a:pt x="2397124" y="2427"/>
                  </a:lnTo>
                  <a:lnTo>
                    <a:pt x="2432512" y="1495"/>
                  </a:lnTo>
                  <a:lnTo>
                    <a:pt x="2467018" y="874"/>
                  </a:lnTo>
                  <a:lnTo>
                    <a:pt x="2500937" y="460"/>
                  </a:lnTo>
                  <a:lnTo>
                    <a:pt x="2534463" y="184"/>
                  </a:lnTo>
                  <a:lnTo>
                    <a:pt x="2567729" y="0"/>
                  </a:lnTo>
                  <a:lnTo>
                    <a:pt x="2600819" y="870"/>
                  </a:lnTo>
                  <a:lnTo>
                    <a:pt x="2633793" y="2441"/>
                  </a:lnTo>
                  <a:lnTo>
                    <a:pt x="2666690" y="4481"/>
                  </a:lnTo>
                  <a:lnTo>
                    <a:pt x="2702511" y="7826"/>
                  </a:lnTo>
                  <a:lnTo>
                    <a:pt x="2740284" y="12040"/>
                  </a:lnTo>
                  <a:lnTo>
                    <a:pt x="2779356" y="16833"/>
                  </a:lnTo>
                  <a:lnTo>
                    <a:pt x="2822769" y="22160"/>
                  </a:lnTo>
                  <a:lnTo>
                    <a:pt x="2857500" y="264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65"/>
          <p:cNvGrpSpPr/>
          <p:nvPr/>
        </p:nvGrpSpPr>
        <p:grpSpPr>
          <a:xfrm>
            <a:off x="5563195" y="3654135"/>
            <a:ext cx="1580555" cy="1462574"/>
            <a:chOff x="5563195" y="3654135"/>
            <a:chExt cx="1580555" cy="1462574"/>
          </a:xfrm>
        </p:grpSpPr>
        <p:sp>
          <p:nvSpPr>
            <p:cNvPr id="9" name="SMARTInkShape-229"/>
            <p:cNvSpPr/>
            <p:nvPr/>
          </p:nvSpPr>
          <p:spPr>
            <a:xfrm>
              <a:off x="6082514" y="4277442"/>
              <a:ext cx="195057" cy="124726"/>
            </a:xfrm>
            <a:custGeom>
              <a:avLst/>
              <a:gdLst/>
              <a:ahLst/>
              <a:cxnLst/>
              <a:rect l="0" t="0" r="0" b="0"/>
              <a:pathLst>
                <a:path w="195057" h="124726">
                  <a:moveTo>
                    <a:pt x="123618" y="35597"/>
                  </a:moveTo>
                  <a:lnTo>
                    <a:pt x="118878" y="30856"/>
                  </a:lnTo>
                  <a:lnTo>
                    <a:pt x="116551" y="25883"/>
                  </a:lnTo>
                  <a:lnTo>
                    <a:pt x="115931" y="23168"/>
                  </a:lnTo>
                  <a:lnTo>
                    <a:pt x="109949" y="17505"/>
                  </a:lnTo>
                  <a:lnTo>
                    <a:pt x="101668" y="12673"/>
                  </a:lnTo>
                  <a:lnTo>
                    <a:pt x="68377" y="1270"/>
                  </a:lnTo>
                  <a:lnTo>
                    <a:pt x="41632" y="0"/>
                  </a:lnTo>
                  <a:lnTo>
                    <a:pt x="34925" y="2579"/>
                  </a:lnTo>
                  <a:lnTo>
                    <a:pt x="22535" y="12318"/>
                  </a:lnTo>
                  <a:lnTo>
                    <a:pt x="13521" y="25612"/>
                  </a:lnTo>
                  <a:lnTo>
                    <a:pt x="1747" y="65475"/>
                  </a:lnTo>
                  <a:lnTo>
                    <a:pt x="0" y="77319"/>
                  </a:lnTo>
                  <a:lnTo>
                    <a:pt x="3758" y="95143"/>
                  </a:lnTo>
                  <a:lnTo>
                    <a:pt x="11154" y="108252"/>
                  </a:lnTo>
                  <a:lnTo>
                    <a:pt x="24371" y="118420"/>
                  </a:lnTo>
                  <a:lnTo>
                    <a:pt x="36114" y="122975"/>
                  </a:lnTo>
                  <a:lnTo>
                    <a:pt x="62742" y="124725"/>
                  </a:lnTo>
                  <a:lnTo>
                    <a:pt x="92947" y="115789"/>
                  </a:lnTo>
                  <a:lnTo>
                    <a:pt x="99403" y="111587"/>
                  </a:lnTo>
                  <a:lnTo>
                    <a:pt x="108616" y="98902"/>
                  </a:lnTo>
                  <a:lnTo>
                    <a:pt x="121520" y="64395"/>
                  </a:lnTo>
                  <a:lnTo>
                    <a:pt x="123602" y="20562"/>
                  </a:lnTo>
                  <a:lnTo>
                    <a:pt x="123616" y="18295"/>
                  </a:lnTo>
                  <a:lnTo>
                    <a:pt x="123618" y="30215"/>
                  </a:lnTo>
                  <a:lnTo>
                    <a:pt x="126264" y="35851"/>
                  </a:lnTo>
                  <a:lnTo>
                    <a:pt x="162328" y="74294"/>
                  </a:lnTo>
                  <a:lnTo>
                    <a:pt x="168273" y="77600"/>
                  </a:lnTo>
                  <a:lnTo>
                    <a:pt x="174222" y="80061"/>
                  </a:lnTo>
                  <a:lnTo>
                    <a:pt x="184363" y="87779"/>
                  </a:lnTo>
                  <a:lnTo>
                    <a:pt x="195056" y="89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30"/>
            <p:cNvSpPr/>
            <p:nvPr/>
          </p:nvSpPr>
          <p:spPr>
            <a:xfrm>
              <a:off x="6241851" y="4080867"/>
              <a:ext cx="98228" cy="178595"/>
            </a:xfrm>
            <a:custGeom>
              <a:avLst/>
              <a:gdLst/>
              <a:ahLst/>
              <a:cxnLst/>
              <a:rect l="0" t="0" r="0" b="0"/>
              <a:pathLst>
                <a:path w="98228" h="178595">
                  <a:moveTo>
                    <a:pt x="0" y="0"/>
                  </a:moveTo>
                  <a:lnTo>
                    <a:pt x="0" y="4740"/>
                  </a:lnTo>
                  <a:lnTo>
                    <a:pt x="18092" y="47595"/>
                  </a:lnTo>
                  <a:lnTo>
                    <a:pt x="34552" y="80950"/>
                  </a:lnTo>
                  <a:lnTo>
                    <a:pt x="62746" y="118024"/>
                  </a:lnTo>
                  <a:lnTo>
                    <a:pt x="88534" y="160121"/>
                  </a:lnTo>
                  <a:lnTo>
                    <a:pt x="98227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31"/>
            <p:cNvSpPr/>
            <p:nvPr/>
          </p:nvSpPr>
          <p:spPr>
            <a:xfrm>
              <a:off x="6411515" y="4046928"/>
              <a:ext cx="133946" cy="185582"/>
            </a:xfrm>
            <a:custGeom>
              <a:avLst/>
              <a:gdLst/>
              <a:ahLst/>
              <a:cxnLst/>
              <a:rect l="0" t="0" r="0" b="0"/>
              <a:pathLst>
                <a:path w="133946" h="185582">
                  <a:moveTo>
                    <a:pt x="0" y="176814"/>
                  </a:moveTo>
                  <a:lnTo>
                    <a:pt x="18092" y="156076"/>
                  </a:lnTo>
                  <a:lnTo>
                    <a:pt x="20991" y="151083"/>
                  </a:lnTo>
                  <a:lnTo>
                    <a:pt x="32151" y="142888"/>
                  </a:lnTo>
                  <a:lnTo>
                    <a:pt x="45047" y="134947"/>
                  </a:lnTo>
                  <a:lnTo>
                    <a:pt x="78181" y="91839"/>
                  </a:lnTo>
                  <a:lnTo>
                    <a:pt x="85349" y="81500"/>
                  </a:lnTo>
                  <a:lnTo>
                    <a:pt x="104454" y="37017"/>
                  </a:lnTo>
                  <a:lnTo>
                    <a:pt x="106623" y="22641"/>
                  </a:lnTo>
                  <a:lnTo>
                    <a:pt x="104273" y="16350"/>
                  </a:lnTo>
                  <a:lnTo>
                    <a:pt x="100914" y="10247"/>
                  </a:lnTo>
                  <a:lnTo>
                    <a:pt x="99421" y="4227"/>
                  </a:lnTo>
                  <a:lnTo>
                    <a:pt x="97038" y="2225"/>
                  </a:lnTo>
                  <a:lnTo>
                    <a:pt x="89099" y="0"/>
                  </a:lnTo>
                  <a:lnTo>
                    <a:pt x="85197" y="399"/>
                  </a:lnTo>
                  <a:lnTo>
                    <a:pt x="78214" y="3488"/>
                  </a:lnTo>
                  <a:lnTo>
                    <a:pt x="50467" y="32254"/>
                  </a:lnTo>
                  <a:lnTo>
                    <a:pt x="33117" y="70612"/>
                  </a:lnTo>
                  <a:lnTo>
                    <a:pt x="20554" y="107364"/>
                  </a:lnTo>
                  <a:lnTo>
                    <a:pt x="18392" y="141488"/>
                  </a:lnTo>
                  <a:lnTo>
                    <a:pt x="20742" y="153838"/>
                  </a:lnTo>
                  <a:lnTo>
                    <a:pt x="27644" y="166368"/>
                  </a:lnTo>
                  <a:lnTo>
                    <a:pt x="38865" y="179491"/>
                  </a:lnTo>
                  <a:lnTo>
                    <a:pt x="47370" y="182965"/>
                  </a:lnTo>
                  <a:lnTo>
                    <a:pt x="86479" y="185581"/>
                  </a:lnTo>
                  <a:lnTo>
                    <a:pt x="98298" y="180379"/>
                  </a:lnTo>
                  <a:lnTo>
                    <a:pt x="133945" y="15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32"/>
            <p:cNvSpPr/>
            <p:nvPr/>
          </p:nvSpPr>
          <p:spPr>
            <a:xfrm>
              <a:off x="6581548" y="3956301"/>
              <a:ext cx="196085" cy="159785"/>
            </a:xfrm>
            <a:custGeom>
              <a:avLst/>
              <a:gdLst/>
              <a:ahLst/>
              <a:cxnLst/>
              <a:rect l="0" t="0" r="0" b="0"/>
              <a:pathLst>
                <a:path w="196085" h="159785">
                  <a:moveTo>
                    <a:pt x="8561" y="70988"/>
                  </a:moveTo>
                  <a:lnTo>
                    <a:pt x="3821" y="70988"/>
                  </a:lnTo>
                  <a:lnTo>
                    <a:pt x="2425" y="71980"/>
                  </a:lnTo>
                  <a:lnTo>
                    <a:pt x="1494" y="73634"/>
                  </a:lnTo>
                  <a:lnTo>
                    <a:pt x="0" y="83417"/>
                  </a:lnTo>
                  <a:lnTo>
                    <a:pt x="2441" y="89080"/>
                  </a:lnTo>
                  <a:lnTo>
                    <a:pt x="13892" y="109898"/>
                  </a:lnTo>
                  <a:lnTo>
                    <a:pt x="18409" y="121764"/>
                  </a:lnTo>
                  <a:lnTo>
                    <a:pt x="30441" y="135422"/>
                  </a:lnTo>
                  <a:lnTo>
                    <a:pt x="62106" y="157750"/>
                  </a:lnTo>
                  <a:lnTo>
                    <a:pt x="69298" y="159784"/>
                  </a:lnTo>
                  <a:lnTo>
                    <a:pt x="72929" y="157416"/>
                  </a:lnTo>
                  <a:lnTo>
                    <a:pt x="75285" y="155396"/>
                  </a:lnTo>
                  <a:lnTo>
                    <a:pt x="75864" y="154049"/>
                  </a:lnTo>
                  <a:lnTo>
                    <a:pt x="75259" y="153151"/>
                  </a:lnTo>
                  <a:lnTo>
                    <a:pt x="73862" y="152552"/>
                  </a:lnTo>
                  <a:lnTo>
                    <a:pt x="72930" y="151161"/>
                  </a:lnTo>
                  <a:lnTo>
                    <a:pt x="56879" y="112229"/>
                  </a:lnTo>
                  <a:lnTo>
                    <a:pt x="46356" y="70963"/>
                  </a:lnTo>
                  <a:lnTo>
                    <a:pt x="44401" y="34055"/>
                  </a:lnTo>
                  <a:lnTo>
                    <a:pt x="49625" y="24477"/>
                  </a:lnTo>
                  <a:lnTo>
                    <a:pt x="57568" y="15590"/>
                  </a:lnTo>
                  <a:lnTo>
                    <a:pt x="77874" y="2967"/>
                  </a:lnTo>
                  <a:lnTo>
                    <a:pt x="104315" y="0"/>
                  </a:lnTo>
                  <a:lnTo>
                    <a:pt x="121820" y="4424"/>
                  </a:lnTo>
                  <a:lnTo>
                    <a:pt x="157402" y="20553"/>
                  </a:lnTo>
                  <a:lnTo>
                    <a:pt x="166655" y="29059"/>
                  </a:lnTo>
                  <a:lnTo>
                    <a:pt x="192012" y="58840"/>
                  </a:lnTo>
                  <a:lnTo>
                    <a:pt x="196084" y="709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33"/>
            <p:cNvSpPr/>
            <p:nvPr/>
          </p:nvSpPr>
          <p:spPr>
            <a:xfrm>
              <a:off x="6822445" y="3804046"/>
              <a:ext cx="106993" cy="169128"/>
            </a:xfrm>
            <a:custGeom>
              <a:avLst/>
              <a:gdLst/>
              <a:ahLst/>
              <a:cxnLst/>
              <a:rect l="0" t="0" r="0" b="0"/>
              <a:pathLst>
                <a:path w="106993" h="169128">
                  <a:moveTo>
                    <a:pt x="53414" y="0"/>
                  </a:moveTo>
                  <a:lnTo>
                    <a:pt x="48674" y="0"/>
                  </a:lnTo>
                  <a:lnTo>
                    <a:pt x="43700" y="2647"/>
                  </a:lnTo>
                  <a:lnTo>
                    <a:pt x="23361" y="22361"/>
                  </a:lnTo>
                  <a:lnTo>
                    <a:pt x="6144" y="50803"/>
                  </a:lnTo>
                  <a:lnTo>
                    <a:pt x="1705" y="68521"/>
                  </a:lnTo>
                  <a:lnTo>
                    <a:pt x="0" y="111874"/>
                  </a:lnTo>
                  <a:lnTo>
                    <a:pt x="860" y="135686"/>
                  </a:lnTo>
                  <a:lnTo>
                    <a:pt x="4590" y="143980"/>
                  </a:lnTo>
                  <a:lnTo>
                    <a:pt x="12269" y="154227"/>
                  </a:lnTo>
                  <a:lnTo>
                    <a:pt x="25569" y="163547"/>
                  </a:lnTo>
                  <a:lnTo>
                    <a:pt x="42076" y="167852"/>
                  </a:lnTo>
                  <a:lnTo>
                    <a:pt x="59536" y="169127"/>
                  </a:lnTo>
                  <a:lnTo>
                    <a:pt x="106992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34"/>
            <p:cNvSpPr/>
            <p:nvPr/>
          </p:nvSpPr>
          <p:spPr>
            <a:xfrm>
              <a:off x="7009804" y="3654135"/>
              <a:ext cx="133946" cy="230280"/>
            </a:xfrm>
            <a:custGeom>
              <a:avLst/>
              <a:gdLst/>
              <a:ahLst/>
              <a:cxnLst/>
              <a:rect l="0" t="0" r="0" b="0"/>
              <a:pathLst>
                <a:path w="133946" h="230280">
                  <a:moveTo>
                    <a:pt x="0" y="149911"/>
                  </a:moveTo>
                  <a:lnTo>
                    <a:pt x="4741" y="149911"/>
                  </a:lnTo>
                  <a:lnTo>
                    <a:pt x="9713" y="147266"/>
                  </a:lnTo>
                  <a:lnTo>
                    <a:pt x="51138" y="107671"/>
                  </a:lnTo>
                  <a:lnTo>
                    <a:pt x="91180" y="65014"/>
                  </a:lnTo>
                  <a:lnTo>
                    <a:pt x="111189" y="37566"/>
                  </a:lnTo>
                  <a:lnTo>
                    <a:pt x="115441" y="14462"/>
                  </a:lnTo>
                  <a:lnTo>
                    <a:pt x="115895" y="4497"/>
                  </a:lnTo>
                  <a:lnTo>
                    <a:pt x="114967" y="2367"/>
                  </a:lnTo>
                  <a:lnTo>
                    <a:pt x="113356" y="947"/>
                  </a:lnTo>
                  <a:lnTo>
                    <a:pt x="111289" y="0"/>
                  </a:lnTo>
                  <a:lnTo>
                    <a:pt x="103701" y="1594"/>
                  </a:lnTo>
                  <a:lnTo>
                    <a:pt x="90919" y="8070"/>
                  </a:lnTo>
                  <a:lnTo>
                    <a:pt x="50315" y="47113"/>
                  </a:lnTo>
                  <a:lnTo>
                    <a:pt x="21987" y="90579"/>
                  </a:lnTo>
                  <a:lnTo>
                    <a:pt x="6105" y="132471"/>
                  </a:lnTo>
                  <a:lnTo>
                    <a:pt x="5359" y="147452"/>
                  </a:lnTo>
                  <a:lnTo>
                    <a:pt x="11262" y="182769"/>
                  </a:lnTo>
                  <a:lnTo>
                    <a:pt x="21197" y="196358"/>
                  </a:lnTo>
                  <a:lnTo>
                    <a:pt x="36707" y="210306"/>
                  </a:lnTo>
                  <a:lnTo>
                    <a:pt x="42331" y="213987"/>
                  </a:lnTo>
                  <a:lnTo>
                    <a:pt x="85137" y="225443"/>
                  </a:lnTo>
                  <a:lnTo>
                    <a:pt x="127905" y="229996"/>
                  </a:lnTo>
                  <a:lnTo>
                    <a:pt x="133945" y="2302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35"/>
            <p:cNvSpPr/>
            <p:nvPr/>
          </p:nvSpPr>
          <p:spPr>
            <a:xfrm>
              <a:off x="6447234" y="4421713"/>
              <a:ext cx="205383" cy="184196"/>
            </a:xfrm>
            <a:custGeom>
              <a:avLst/>
              <a:gdLst/>
              <a:ahLst/>
              <a:cxnLst/>
              <a:rect l="0" t="0" r="0" b="0"/>
              <a:pathLst>
                <a:path w="205383" h="184196">
                  <a:moveTo>
                    <a:pt x="0" y="150287"/>
                  </a:moveTo>
                  <a:lnTo>
                    <a:pt x="12429" y="150287"/>
                  </a:lnTo>
                  <a:lnTo>
                    <a:pt x="18092" y="147641"/>
                  </a:lnTo>
                  <a:lnTo>
                    <a:pt x="60100" y="120783"/>
                  </a:lnTo>
                  <a:lnTo>
                    <a:pt x="90892" y="81667"/>
                  </a:lnTo>
                  <a:lnTo>
                    <a:pt x="96054" y="63919"/>
                  </a:lnTo>
                  <a:lnTo>
                    <a:pt x="98142" y="23408"/>
                  </a:lnTo>
                  <a:lnTo>
                    <a:pt x="98170" y="18075"/>
                  </a:lnTo>
                  <a:lnTo>
                    <a:pt x="97197" y="14520"/>
                  </a:lnTo>
                  <a:lnTo>
                    <a:pt x="95557" y="12151"/>
                  </a:lnTo>
                  <a:lnTo>
                    <a:pt x="93470" y="10571"/>
                  </a:lnTo>
                  <a:lnTo>
                    <a:pt x="91152" y="6171"/>
                  </a:lnTo>
                  <a:lnTo>
                    <a:pt x="90534" y="3608"/>
                  </a:lnTo>
                  <a:lnTo>
                    <a:pt x="88136" y="1899"/>
                  </a:lnTo>
                  <a:lnTo>
                    <a:pt x="80182" y="0"/>
                  </a:lnTo>
                  <a:lnTo>
                    <a:pt x="76276" y="486"/>
                  </a:lnTo>
                  <a:lnTo>
                    <a:pt x="69288" y="3673"/>
                  </a:lnTo>
                  <a:lnTo>
                    <a:pt x="59777" y="11044"/>
                  </a:lnTo>
                  <a:lnTo>
                    <a:pt x="28661" y="54964"/>
                  </a:lnTo>
                  <a:lnTo>
                    <a:pt x="13145" y="96098"/>
                  </a:lnTo>
                  <a:lnTo>
                    <a:pt x="9485" y="128978"/>
                  </a:lnTo>
                  <a:lnTo>
                    <a:pt x="13835" y="147170"/>
                  </a:lnTo>
                  <a:lnTo>
                    <a:pt x="21407" y="160388"/>
                  </a:lnTo>
                  <a:lnTo>
                    <a:pt x="39984" y="173743"/>
                  </a:lnTo>
                  <a:lnTo>
                    <a:pt x="56936" y="181931"/>
                  </a:lnTo>
                  <a:lnTo>
                    <a:pt x="68630" y="184195"/>
                  </a:lnTo>
                  <a:lnTo>
                    <a:pt x="91110" y="180729"/>
                  </a:lnTo>
                  <a:lnTo>
                    <a:pt x="119237" y="169676"/>
                  </a:lnTo>
                  <a:lnTo>
                    <a:pt x="163804" y="137992"/>
                  </a:lnTo>
                  <a:lnTo>
                    <a:pt x="191768" y="114491"/>
                  </a:lnTo>
                  <a:lnTo>
                    <a:pt x="205382" y="967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36"/>
            <p:cNvSpPr/>
            <p:nvPr/>
          </p:nvSpPr>
          <p:spPr>
            <a:xfrm>
              <a:off x="6661546" y="4214812"/>
              <a:ext cx="89298" cy="80368"/>
            </a:xfrm>
            <a:custGeom>
              <a:avLst/>
              <a:gdLst/>
              <a:ahLst/>
              <a:cxnLst/>
              <a:rect l="0" t="0" r="0" b="0"/>
              <a:pathLst>
                <a:path w="89298" h="80368">
                  <a:moveTo>
                    <a:pt x="0" y="80367"/>
                  </a:moveTo>
                  <a:lnTo>
                    <a:pt x="0" y="75627"/>
                  </a:lnTo>
                  <a:lnTo>
                    <a:pt x="2646" y="70654"/>
                  </a:lnTo>
                  <a:lnTo>
                    <a:pt x="23353" y="49323"/>
                  </a:lnTo>
                  <a:lnTo>
                    <a:pt x="64791" y="15763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37"/>
            <p:cNvSpPr/>
            <p:nvPr/>
          </p:nvSpPr>
          <p:spPr>
            <a:xfrm>
              <a:off x="5661421" y="4625578"/>
              <a:ext cx="169666" cy="446486"/>
            </a:xfrm>
            <a:custGeom>
              <a:avLst/>
              <a:gdLst/>
              <a:ahLst/>
              <a:cxnLst/>
              <a:rect l="0" t="0" r="0" b="0"/>
              <a:pathLst>
                <a:path w="169666" h="446486">
                  <a:moveTo>
                    <a:pt x="0" y="446485"/>
                  </a:moveTo>
                  <a:lnTo>
                    <a:pt x="0" y="405841"/>
                  </a:lnTo>
                  <a:lnTo>
                    <a:pt x="993" y="391710"/>
                  </a:lnTo>
                  <a:lnTo>
                    <a:pt x="7689" y="350918"/>
                  </a:lnTo>
                  <a:lnTo>
                    <a:pt x="15814" y="312073"/>
                  </a:lnTo>
                  <a:lnTo>
                    <a:pt x="25080" y="278777"/>
                  </a:lnTo>
                  <a:lnTo>
                    <a:pt x="38961" y="243776"/>
                  </a:lnTo>
                  <a:lnTo>
                    <a:pt x="50790" y="209262"/>
                  </a:lnTo>
                  <a:lnTo>
                    <a:pt x="72064" y="167784"/>
                  </a:lnTo>
                  <a:lnTo>
                    <a:pt x="89483" y="133388"/>
                  </a:lnTo>
                  <a:lnTo>
                    <a:pt x="113147" y="90951"/>
                  </a:lnTo>
                  <a:lnTo>
                    <a:pt x="130793" y="53904"/>
                  </a:lnTo>
                  <a:lnTo>
                    <a:pt x="158126" y="13712"/>
                  </a:lnTo>
                  <a:lnTo>
                    <a:pt x="16966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38"/>
            <p:cNvSpPr/>
            <p:nvPr/>
          </p:nvSpPr>
          <p:spPr>
            <a:xfrm>
              <a:off x="5563195" y="5054203"/>
              <a:ext cx="169665" cy="62506"/>
            </a:xfrm>
            <a:custGeom>
              <a:avLst/>
              <a:gdLst/>
              <a:ahLst/>
              <a:cxnLst/>
              <a:rect l="0" t="0" r="0" b="0"/>
              <a:pathLst>
                <a:path w="169665" h="62506">
                  <a:moveTo>
                    <a:pt x="0" y="8930"/>
                  </a:moveTo>
                  <a:lnTo>
                    <a:pt x="4740" y="8930"/>
                  </a:lnTo>
                  <a:lnTo>
                    <a:pt x="9713" y="11575"/>
                  </a:lnTo>
                  <a:lnTo>
                    <a:pt x="12429" y="13669"/>
                  </a:lnTo>
                  <a:lnTo>
                    <a:pt x="15445" y="18643"/>
                  </a:lnTo>
                  <a:lnTo>
                    <a:pt x="16250" y="21358"/>
                  </a:lnTo>
                  <a:lnTo>
                    <a:pt x="22436" y="27021"/>
                  </a:lnTo>
                  <a:lnTo>
                    <a:pt x="29814" y="32845"/>
                  </a:lnTo>
                  <a:lnTo>
                    <a:pt x="39682" y="47639"/>
                  </a:lnTo>
                  <a:lnTo>
                    <a:pt x="45086" y="50938"/>
                  </a:lnTo>
                  <a:lnTo>
                    <a:pt x="47917" y="51819"/>
                  </a:lnTo>
                  <a:lnTo>
                    <a:pt x="49803" y="53397"/>
                  </a:lnTo>
                  <a:lnTo>
                    <a:pt x="53081" y="61112"/>
                  </a:lnTo>
                  <a:lnTo>
                    <a:pt x="56003" y="61888"/>
                  </a:lnTo>
                  <a:lnTo>
                    <a:pt x="71036" y="62505"/>
                  </a:lnTo>
                  <a:lnTo>
                    <a:pt x="71318" y="57766"/>
                  </a:lnTo>
                  <a:lnTo>
                    <a:pt x="74030" y="52793"/>
                  </a:lnTo>
                  <a:lnTo>
                    <a:pt x="110146" y="14878"/>
                  </a:lnTo>
                  <a:lnTo>
                    <a:pt x="116092" y="11573"/>
                  </a:lnTo>
                  <a:lnTo>
                    <a:pt x="154414" y="414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39"/>
            <p:cNvSpPr/>
            <p:nvPr/>
          </p:nvSpPr>
          <p:spPr>
            <a:xfrm>
              <a:off x="5911453" y="4330898"/>
              <a:ext cx="151791" cy="187110"/>
            </a:xfrm>
            <a:custGeom>
              <a:avLst/>
              <a:gdLst/>
              <a:ahLst/>
              <a:cxnLst/>
              <a:rect l="0" t="0" r="0" b="0"/>
              <a:pathLst>
                <a:path w="151791" h="187110">
                  <a:moveTo>
                    <a:pt x="0" y="80367"/>
                  </a:moveTo>
                  <a:lnTo>
                    <a:pt x="4740" y="80367"/>
                  </a:lnTo>
                  <a:lnTo>
                    <a:pt x="6136" y="81360"/>
                  </a:lnTo>
                  <a:lnTo>
                    <a:pt x="7068" y="83013"/>
                  </a:lnTo>
                  <a:lnTo>
                    <a:pt x="7688" y="85108"/>
                  </a:lnTo>
                  <a:lnTo>
                    <a:pt x="13302" y="92796"/>
                  </a:lnTo>
                  <a:lnTo>
                    <a:pt x="34040" y="109872"/>
                  </a:lnTo>
                  <a:lnTo>
                    <a:pt x="37576" y="114919"/>
                  </a:lnTo>
                  <a:lnTo>
                    <a:pt x="49442" y="123175"/>
                  </a:lnTo>
                  <a:lnTo>
                    <a:pt x="70212" y="136046"/>
                  </a:lnTo>
                  <a:lnTo>
                    <a:pt x="113037" y="163312"/>
                  </a:lnTo>
                  <a:lnTo>
                    <a:pt x="133151" y="175896"/>
                  </a:lnTo>
                  <a:lnTo>
                    <a:pt x="139545" y="178387"/>
                  </a:lnTo>
                  <a:lnTo>
                    <a:pt x="151267" y="187109"/>
                  </a:lnTo>
                  <a:lnTo>
                    <a:pt x="151790" y="166522"/>
                  </a:lnTo>
                  <a:lnTo>
                    <a:pt x="149153" y="160661"/>
                  </a:lnTo>
                  <a:lnTo>
                    <a:pt x="147061" y="157709"/>
                  </a:lnTo>
                  <a:lnTo>
                    <a:pt x="141717" y="138713"/>
                  </a:lnTo>
                  <a:lnTo>
                    <a:pt x="130846" y="120696"/>
                  </a:lnTo>
                  <a:lnTo>
                    <a:pt x="121043" y="79799"/>
                  </a:lnTo>
                  <a:lnTo>
                    <a:pt x="108833" y="39169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926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IX.  </a:t>
            </a:r>
            <a:r>
              <a:rPr lang="en-US" b="1" u="sng" dirty="0" smtClean="0"/>
              <a:t>Nonpolar and Polar Molecules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686800" cy="4525963"/>
          </a:xfrm>
        </p:spPr>
        <p:txBody>
          <a:bodyPr/>
          <a:lstStyle/>
          <a:p>
            <a:pPr marL="457200" lvl="0" indent="-457200">
              <a:buNone/>
            </a:pPr>
            <a:r>
              <a:rPr lang="en-US" b="1" dirty="0" smtClean="0"/>
              <a:t>B.  </a:t>
            </a:r>
            <a:r>
              <a:rPr lang="en-US" b="1" u="sng" dirty="0" smtClean="0"/>
              <a:t>Nonpolar Molecules:</a:t>
            </a:r>
            <a:endParaRPr lang="en-US" dirty="0" smtClean="0"/>
          </a:p>
          <a:p>
            <a:pPr marL="457200" lvl="0" indent="-457200">
              <a:buFontTx/>
              <a:buChar char="-"/>
            </a:pPr>
            <a:r>
              <a:rPr lang="en-US" dirty="0" smtClean="0"/>
              <a:t>Electrons </a:t>
            </a:r>
            <a:r>
              <a:rPr lang="en-US" b="1" u="sng" dirty="0" smtClean="0"/>
              <a:t>evenly</a:t>
            </a:r>
            <a:r>
              <a:rPr lang="en-US" dirty="0" smtClean="0"/>
              <a:t> distributed in the </a:t>
            </a:r>
            <a:r>
              <a:rPr lang="en-US" b="1" u="sng" dirty="0" smtClean="0"/>
              <a:t>molecule</a:t>
            </a:r>
            <a:endParaRPr lang="en-US" dirty="0" smtClean="0"/>
          </a:p>
          <a:p>
            <a:pPr marL="457200" lvl="0" indent="-457200">
              <a:buFontTx/>
              <a:buChar char="-"/>
            </a:pPr>
            <a:r>
              <a:rPr lang="en-US" b="1" u="sng" dirty="0" smtClean="0"/>
              <a:t>Symmetrical</a:t>
            </a:r>
            <a:r>
              <a:rPr lang="en-US" dirty="0" smtClean="0"/>
              <a:t> in shape</a:t>
            </a:r>
          </a:p>
          <a:p>
            <a:pPr marL="457200" lvl="0" indent="-457200">
              <a:buFontTx/>
              <a:buChar char="-"/>
            </a:pPr>
            <a:endParaRPr lang="en-US" dirty="0" smtClean="0"/>
          </a:p>
          <a:p>
            <a:pPr marL="457200" lvl="0" indent="-457200">
              <a:buNone/>
            </a:pPr>
            <a:r>
              <a:rPr lang="en-US" b="1" dirty="0" smtClean="0"/>
              <a:t>Examples:</a:t>
            </a:r>
          </a:p>
          <a:p>
            <a:pPr marL="457200" lvl="0" indent="-457200">
              <a:buNone/>
            </a:pPr>
            <a:endParaRPr lang="en-US" b="1" dirty="0" smtClean="0"/>
          </a:p>
          <a:p>
            <a:pPr marL="457200" lvl="0" indent="-457200">
              <a:buNone/>
            </a:pPr>
            <a:r>
              <a:rPr lang="en-US" b="1" dirty="0" smtClean="0"/>
              <a:t>Cl</a:t>
            </a:r>
            <a:r>
              <a:rPr lang="en-US" b="1" baseline="-25000" dirty="0" smtClean="0"/>
              <a:t>2</a:t>
            </a:r>
            <a:r>
              <a:rPr lang="en-US" b="1" dirty="0" smtClean="0"/>
              <a:t>					CO</a:t>
            </a:r>
            <a:r>
              <a:rPr lang="en-US" b="1" baseline="-25000" dirty="0" smtClean="0"/>
              <a:t>2</a:t>
            </a:r>
            <a:r>
              <a:rPr lang="en-US" b="1" dirty="0" smtClean="0"/>
              <a:t>				CH</a:t>
            </a:r>
            <a:r>
              <a:rPr lang="en-US" b="1" baseline="-25000" dirty="0" smtClean="0"/>
              <a:t>4</a:t>
            </a:r>
            <a:endParaRPr lang="en-US" b="1" baseline="-25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876800"/>
            <a:ext cx="1877846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4724400"/>
            <a:ext cx="2784021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4495800"/>
            <a:ext cx="1581150" cy="185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447800"/>
          <a:ext cx="8686800" cy="4373880"/>
        </p:xfrm>
        <a:graphic>
          <a:graphicData uri="http://schemas.openxmlformats.org/drawingml/2006/table">
            <a:tbl>
              <a:tblPr/>
              <a:tblGrid>
                <a:gridCol w="1839867"/>
                <a:gridCol w="1516099"/>
                <a:gridCol w="2665417"/>
                <a:gridCol w="2665417"/>
              </a:tblGrid>
              <a:tr h="990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"/>
                          <a:cs typeface="Times New Roman"/>
                        </a:rPr>
                        <a:t>Electronegativity Difference</a:t>
                      </a: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59781" marR="59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"/>
                          <a:cs typeface="Times New Roman"/>
                        </a:rPr>
                        <a:t>Bond Type</a:t>
                      </a: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59781" marR="59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2400" b="1" dirty="0" smtClean="0">
                          <a:latin typeface="Times New Roman"/>
                          <a:ea typeface="Times"/>
                          <a:cs typeface="Times New Roman"/>
                        </a:rPr>
                        <a:t>Ionic</a:t>
                      </a:r>
                      <a:r>
                        <a:rPr lang="en-US" sz="2400" b="1" baseline="0" dirty="0" smtClean="0">
                          <a:latin typeface="Times New Roman"/>
                          <a:ea typeface="Times"/>
                          <a:cs typeface="Times New Roman"/>
                        </a:rPr>
                        <a:t> Character</a:t>
                      </a:r>
                      <a:endParaRPr lang="en-US" sz="2400" b="1" dirty="0" smtClean="0">
                        <a:latin typeface="Times New Roman"/>
                        <a:ea typeface="Times"/>
                        <a:cs typeface="Times New Roman"/>
                      </a:endParaRPr>
                    </a:p>
                  </a:txBody>
                  <a:tcPr marL="59781" marR="59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2400" b="1" dirty="0" smtClean="0">
                          <a:latin typeface="Times New Roman"/>
                          <a:ea typeface="Times"/>
                          <a:cs typeface="Times New Roman"/>
                        </a:rPr>
                        <a:t>Nonpolar Character</a:t>
                      </a:r>
                    </a:p>
                  </a:txBody>
                  <a:tcPr marL="59781" marR="59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2400" b="1" dirty="0" smtClean="0">
                          <a:latin typeface="Times New Roman"/>
                          <a:ea typeface="Times"/>
                          <a:cs typeface="Times New Roman"/>
                        </a:rPr>
                        <a:t>Zero</a:t>
                      </a:r>
                    </a:p>
                  </a:txBody>
                  <a:tcPr marL="59781" marR="59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59781" marR="59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59781" marR="59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59781" marR="59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2400" b="1" u="none" dirty="0" smtClean="0">
                          <a:latin typeface="Times New Roman"/>
                          <a:ea typeface="Times"/>
                          <a:cs typeface="Times New Roman"/>
                        </a:rPr>
                        <a:t>Intermediate</a:t>
                      </a:r>
                    </a:p>
                  </a:txBody>
                  <a:tcPr marL="59781" marR="59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59781" marR="59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59781" marR="59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59781" marR="59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2400" b="1" dirty="0" smtClean="0">
                          <a:latin typeface="Times New Roman"/>
                          <a:ea typeface="Times"/>
                          <a:cs typeface="Times New Roman"/>
                        </a:rPr>
                        <a:t>Large</a:t>
                      </a:r>
                    </a:p>
                  </a:txBody>
                  <a:tcPr marL="59781" marR="59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endParaRPr lang="en-US" sz="24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59781" marR="59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59781" marR="59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endParaRPr lang="en-US" sz="24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59781" marR="59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81200" y="2743200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742950" algn="l"/>
              </a:tabLst>
            </a:pPr>
            <a:r>
              <a:rPr lang="en-US" sz="2400" b="1" i="1" dirty="0" smtClean="0">
                <a:latin typeface="Times New Roman"/>
                <a:ea typeface="Times"/>
                <a:cs typeface="Times New Roman"/>
              </a:rPr>
              <a:t>Nonpolar Covalent</a:t>
            </a:r>
            <a:endParaRPr lang="en-US" sz="2400" dirty="0">
              <a:latin typeface="Times"/>
              <a:ea typeface="Times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5000" y="3657600"/>
            <a:ext cx="1311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742950" algn="l"/>
              </a:tabLst>
            </a:pPr>
            <a:r>
              <a:rPr lang="en-US" sz="2400" b="1" i="1" dirty="0" smtClean="0">
                <a:latin typeface="Times New Roman"/>
                <a:ea typeface="Times"/>
                <a:cs typeface="Times New Roman"/>
              </a:rPr>
              <a:t>Polar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742950" algn="l"/>
              </a:tabLst>
            </a:pPr>
            <a:r>
              <a:rPr lang="en-US" sz="2400" b="1" i="1" dirty="0" smtClean="0">
                <a:latin typeface="Times New Roman"/>
                <a:ea typeface="Times"/>
                <a:cs typeface="Times New Roman"/>
              </a:rPr>
              <a:t>Covalent</a:t>
            </a:r>
            <a:endParaRPr lang="en-US" sz="2400" dirty="0">
              <a:latin typeface="Times"/>
              <a:ea typeface="Times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4648200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742950" algn="l"/>
              </a:tabLst>
            </a:pPr>
            <a:r>
              <a:rPr lang="en-US" sz="2400" b="1" i="1" dirty="0" smtClean="0">
                <a:latin typeface="Times New Roman"/>
                <a:ea typeface="Times"/>
                <a:cs typeface="Times New Roman"/>
              </a:rPr>
              <a:t>Ionic</a:t>
            </a:r>
            <a:endParaRPr lang="en-US" sz="2400" dirty="0">
              <a:latin typeface="Times"/>
              <a:ea typeface="Times"/>
              <a:cs typeface="Times New Roman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0" y="6096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X.  </a:t>
            </a:r>
            <a:r>
              <a:rPr kumimoji="0" lang="en-US" sz="31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Electronegativity Differences in Compounds</a:t>
            </a:r>
            <a:endParaRPr kumimoji="0" lang="en-US" sz="3100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1400" y="3200400"/>
            <a:ext cx="228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742950" algn="l"/>
              </a:tabLst>
            </a:pPr>
            <a:r>
              <a:rPr lang="en-US" sz="2400" b="1" i="1" dirty="0" smtClean="0">
                <a:latin typeface="Times New Roman"/>
                <a:ea typeface="Times"/>
                <a:cs typeface="Times New Roman"/>
              </a:rPr>
              <a:t>Increases with greater electronegativity difference</a:t>
            </a:r>
            <a:endParaRPr lang="en-US" sz="2400" dirty="0">
              <a:latin typeface="Times"/>
              <a:ea typeface="Times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48400" y="3276600"/>
            <a:ext cx="228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742950" algn="l"/>
              </a:tabLst>
            </a:pPr>
            <a:r>
              <a:rPr lang="en-US" sz="2400" b="1" i="1" dirty="0" smtClean="0">
                <a:latin typeface="Times New Roman"/>
                <a:ea typeface="Times"/>
                <a:cs typeface="Times New Roman"/>
              </a:rPr>
              <a:t>Decreases with greater electronegativity difference</a:t>
            </a:r>
            <a:endParaRPr lang="en-US" sz="2400" dirty="0">
              <a:latin typeface="Times"/>
              <a:ea typeface="Times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305800" cy="6096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b="1" dirty="0" smtClean="0"/>
              <a:t>X.  </a:t>
            </a:r>
            <a:r>
              <a:rPr lang="en-US" b="1" u="sng" dirty="0" smtClean="0"/>
              <a:t>Electronegativity Differences in Compounds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077200" cy="4525963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Checks for understanding:</a:t>
            </a:r>
            <a:r>
              <a:rPr lang="en-US" dirty="0" smtClean="0"/>
              <a:t>  </a:t>
            </a:r>
          </a:p>
          <a:p>
            <a:pPr lvl="0">
              <a:buNone/>
            </a:pPr>
            <a:r>
              <a:rPr lang="en-US" b="1" dirty="0" smtClean="0"/>
              <a:t>Which compound contains a bond with the greatest degree of ionic character?</a:t>
            </a:r>
          </a:p>
          <a:p>
            <a:pPr>
              <a:buNone/>
            </a:pPr>
            <a:r>
              <a:rPr lang="en-US" b="1" dirty="0" smtClean="0"/>
              <a:t>A) </a:t>
            </a:r>
            <a:r>
              <a:rPr lang="en-US" b="1" dirty="0" err="1" smtClean="0"/>
              <a:t>NaF</a:t>
            </a:r>
            <a:r>
              <a:rPr lang="en-US" b="1" dirty="0" smtClean="0"/>
              <a:t>			C)  MgF</a:t>
            </a:r>
            <a:r>
              <a:rPr lang="en-US" b="1" baseline="-25000" dirty="0" smtClean="0"/>
              <a:t>2</a:t>
            </a:r>
          </a:p>
          <a:p>
            <a:pPr>
              <a:buNone/>
            </a:pPr>
            <a:r>
              <a:rPr lang="en-US" b="1" dirty="0" smtClean="0"/>
              <a:t>B) AlF</a:t>
            </a:r>
            <a:r>
              <a:rPr lang="en-US" b="1" baseline="-25000" dirty="0" smtClean="0"/>
              <a:t>3</a:t>
            </a:r>
            <a:r>
              <a:rPr lang="en-US" b="1" dirty="0" smtClean="0"/>
              <a:t>			D)  SiF</a:t>
            </a:r>
            <a:r>
              <a:rPr lang="en-US" b="1" baseline="-25000" dirty="0" smtClean="0"/>
              <a:t>2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b="1" dirty="0" smtClean="0"/>
              <a:t>Which compound contains a bond with the least ionic character</a:t>
            </a:r>
          </a:p>
          <a:p>
            <a:pPr lvl="0"/>
            <a:endParaRPr lang="en-US" b="1" dirty="0" smtClean="0"/>
          </a:p>
          <a:p>
            <a:pPr>
              <a:buNone/>
            </a:pPr>
            <a:r>
              <a:rPr lang="en-US" b="1" dirty="0" smtClean="0"/>
              <a:t>		A) CO				C) K</a:t>
            </a:r>
            <a:r>
              <a:rPr lang="en-US" b="1" baseline="-25000" dirty="0" smtClean="0"/>
              <a:t>2</a:t>
            </a:r>
            <a:r>
              <a:rPr lang="en-US" b="1" dirty="0" smtClean="0"/>
              <a:t>O	</a:t>
            </a:r>
          </a:p>
          <a:p>
            <a:pPr>
              <a:buNone/>
            </a:pPr>
            <a:r>
              <a:rPr lang="en-US" b="1" dirty="0" smtClean="0"/>
              <a:t>		B) </a:t>
            </a:r>
            <a:r>
              <a:rPr lang="en-US" b="1" dirty="0" err="1" smtClean="0"/>
              <a:t>CaO</a:t>
            </a:r>
            <a:r>
              <a:rPr lang="en-US" b="1" dirty="0" smtClean="0"/>
              <a:t>			D) Li</a:t>
            </a:r>
            <a:r>
              <a:rPr lang="en-US" b="1" baseline="-25000" dirty="0" smtClean="0"/>
              <a:t>2</a:t>
            </a:r>
            <a:r>
              <a:rPr lang="en-US" b="1" dirty="0" smtClean="0"/>
              <a:t>O </a:t>
            </a:r>
            <a:r>
              <a:rPr lang="en-US" baseline="-25000" dirty="0" smtClean="0"/>
              <a:t>		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2590800"/>
            <a:ext cx="1219200" cy="381000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47800" y="5105400"/>
            <a:ext cx="1219200" cy="381000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316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Polarity of Molecules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7"/>
            <a:ext cx="4724400" cy="71489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Go to pg 12 of Work Packet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697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IX. </a:t>
            </a:r>
            <a:r>
              <a:rPr lang="en-US" b="1" u="sng" dirty="0" smtClean="0"/>
              <a:t>Forces of Attraction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u="sng" dirty="0" smtClean="0"/>
              <a:t>Attractions Between Atoms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	-   Bonds: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-  </a:t>
            </a:r>
            <a:r>
              <a:rPr lang="en-US" b="1" dirty="0" smtClean="0"/>
              <a:t>Examples: 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u="sng" dirty="0" smtClean="0"/>
              <a:t>Attractions Between Molecules</a:t>
            </a:r>
            <a:r>
              <a:rPr lang="en-US" u="sng" dirty="0" smtClean="0"/>
              <a:t>:</a:t>
            </a:r>
          </a:p>
          <a:p>
            <a:pPr lvl="0">
              <a:buNone/>
            </a:pPr>
            <a:r>
              <a:rPr lang="en-US" dirty="0" smtClean="0"/>
              <a:t>	- </a:t>
            </a:r>
            <a:r>
              <a:rPr lang="en-US" b="1" dirty="0" smtClean="0"/>
              <a:t>Inter molecular Forces: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09800" y="1371600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Intra-atomic forces (between atoms, strongest)</a:t>
            </a:r>
          </a:p>
        </p:txBody>
      </p:sp>
      <p:sp>
        <p:nvSpPr>
          <p:cNvPr id="6" name="Rectangle 5"/>
          <p:cNvSpPr/>
          <p:nvPr/>
        </p:nvSpPr>
        <p:spPr>
          <a:xfrm>
            <a:off x="2590800" y="220980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Covalent, ionic, metallic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66800" y="39624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Much weaker compared to forces between atoms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697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IX. </a:t>
            </a:r>
            <a:r>
              <a:rPr lang="en-US" b="1" u="sng" dirty="0" smtClean="0"/>
              <a:t>Forces of Attraction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>
            <a:normAutofit/>
          </a:bodyPr>
          <a:lstStyle/>
          <a:p>
            <a:pPr lvl="0"/>
            <a:r>
              <a:rPr lang="en-US" b="1" u="sng" dirty="0" smtClean="0"/>
              <a:t>Types of Intermolecular Forces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	I.  Hydrogen Bonds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Examples (</a:t>
            </a:r>
            <a:r>
              <a:rPr lang="en-US" b="1" dirty="0" smtClean="0">
                <a:hlinkClick r:id="rId3"/>
              </a:rPr>
              <a:t>animation</a:t>
            </a:r>
            <a:r>
              <a:rPr lang="en-US" b="1" dirty="0" smtClean="0"/>
              <a:t>):  (see board for drawing)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b="1" i="1" dirty="0" smtClean="0"/>
              <a:t>  Bond between </a:t>
            </a:r>
            <a:r>
              <a:rPr lang="en-US" sz="2400" b="1" i="1" u="sng" dirty="0" smtClean="0"/>
              <a:t>H</a:t>
            </a:r>
            <a:r>
              <a:rPr lang="en-US" sz="2400" b="1" i="1" dirty="0" smtClean="0"/>
              <a:t> atom in one molecule and a </a:t>
            </a:r>
            <a:r>
              <a:rPr lang="en-US" sz="2400" b="1" i="1" u="sng" dirty="0" smtClean="0"/>
              <a:t>N</a:t>
            </a:r>
            <a:r>
              <a:rPr lang="en-US" sz="2400" b="1" i="1" dirty="0" smtClean="0"/>
              <a:t>, </a:t>
            </a:r>
            <a:r>
              <a:rPr lang="en-US" sz="2400" b="1" i="1" u="sng" dirty="0" smtClean="0"/>
              <a:t>O</a:t>
            </a:r>
            <a:r>
              <a:rPr lang="en-US" sz="2400" b="1" i="1" dirty="0" smtClean="0"/>
              <a:t>, or </a:t>
            </a:r>
            <a:r>
              <a:rPr lang="en-US" sz="2400" b="1" i="1" u="sng" dirty="0" smtClean="0"/>
              <a:t>F</a:t>
            </a:r>
            <a:r>
              <a:rPr lang="en-US" sz="2400" b="1" i="1" dirty="0" smtClean="0"/>
              <a:t> atom in </a:t>
            </a:r>
            <a:r>
              <a:rPr lang="en-US" sz="2400" b="1" i="1" u="sng" dirty="0" smtClean="0"/>
              <a:t>another</a:t>
            </a:r>
            <a:r>
              <a:rPr lang="en-US" sz="2400" b="1" i="1" dirty="0" smtClean="0"/>
              <a:t> molecule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7432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b="1" i="1" dirty="0" smtClean="0"/>
              <a:t>  Strongest intermolecular force</a:t>
            </a:r>
          </a:p>
        </p:txBody>
      </p:sp>
      <p:pic>
        <p:nvPicPr>
          <p:cNvPr id="6" name="Picture 5" descr="http://www.biology.arizona.edu/biochemistry/tutorials/chemistry/graphics/water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267200"/>
            <a:ext cx="2667000" cy="2590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305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IX. </a:t>
            </a:r>
            <a:r>
              <a:rPr lang="en-US" b="1" u="sng" dirty="0" smtClean="0"/>
              <a:t>Forces of Attraction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077200" cy="4525963"/>
          </a:xfrm>
        </p:spPr>
        <p:txBody>
          <a:bodyPr/>
          <a:lstStyle/>
          <a:p>
            <a:pPr lvl="0"/>
            <a:r>
              <a:rPr lang="en-US" b="1" u="sng" dirty="0" smtClean="0"/>
              <a:t>Check for understanding</a:t>
            </a:r>
            <a:r>
              <a:rPr lang="en-US" b="1" dirty="0" smtClean="0"/>
              <a:t>:</a:t>
            </a:r>
            <a:r>
              <a:rPr lang="en-US" dirty="0" smtClean="0"/>
              <a:t>  </a:t>
            </a:r>
            <a:r>
              <a:rPr lang="en-US" b="1" dirty="0" smtClean="0"/>
              <a:t>Draw how a hydrogen bond can exist between H</a:t>
            </a:r>
            <a:r>
              <a:rPr lang="en-US" b="1" baseline="-25000" dirty="0" smtClean="0"/>
              <a:t>2</a:t>
            </a:r>
            <a:r>
              <a:rPr lang="en-US" b="1" dirty="0" smtClean="0"/>
              <a:t>0 molecule and an HF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697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IX. </a:t>
            </a:r>
            <a:r>
              <a:rPr lang="en-US" b="1" u="sng" dirty="0" smtClean="0"/>
              <a:t>Forces of Attraction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/>
          <a:lstStyle/>
          <a:p>
            <a:pPr lvl="0"/>
            <a:r>
              <a:rPr lang="en-US" b="1" u="sng" dirty="0" smtClean="0"/>
              <a:t>Types of Intermolecular Forces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	B.  Dipole-Dipole Attraction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Example (</a:t>
            </a:r>
            <a:r>
              <a:rPr lang="en-US" b="1" dirty="0" smtClean="0">
                <a:hlinkClick r:id="rId3"/>
              </a:rPr>
              <a:t>animation</a:t>
            </a:r>
            <a:r>
              <a:rPr lang="en-US" b="1" dirty="0" smtClean="0"/>
              <a:t>): (see board for drawing)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b="1" i="1" dirty="0" smtClean="0"/>
              <a:t>  </a:t>
            </a:r>
            <a:r>
              <a:rPr lang="en-US" sz="2400" b="1" i="1" u="sng" dirty="0" smtClean="0"/>
              <a:t>POLAR</a:t>
            </a:r>
            <a:r>
              <a:rPr lang="en-US" sz="2400" b="1" i="1" dirty="0" smtClean="0"/>
              <a:t> molecules “</a:t>
            </a:r>
            <a:r>
              <a:rPr lang="en-US" sz="2400" b="1" i="1" u="sng" dirty="0" smtClean="0"/>
              <a:t>stick</a:t>
            </a:r>
            <a:r>
              <a:rPr lang="en-US" sz="2400" b="1" i="1" dirty="0" smtClean="0"/>
              <a:t>” together because </a:t>
            </a:r>
            <a:r>
              <a:rPr lang="en-US" sz="2400" b="1" i="1" u="sng" dirty="0" smtClean="0"/>
              <a:t>opposite</a:t>
            </a:r>
            <a:r>
              <a:rPr lang="en-US" sz="2400" b="1" i="1" dirty="0" smtClean="0"/>
              <a:t> ends </a:t>
            </a:r>
            <a:r>
              <a:rPr lang="en-US" sz="2400" b="1" i="1" u="sng" dirty="0" smtClean="0"/>
              <a:t>attract</a:t>
            </a:r>
          </a:p>
        </p:txBody>
      </p:sp>
      <p:pic>
        <p:nvPicPr>
          <p:cNvPr id="5" name="Picture 4" descr="http://www.chem.ufl.edu/~itl/4411/matter/FG11_002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1" y="3962400"/>
            <a:ext cx="426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305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IX. </a:t>
            </a:r>
            <a:r>
              <a:rPr lang="en-US" b="1" u="sng" dirty="0" smtClean="0"/>
              <a:t>Forces of Attraction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077200" cy="4525963"/>
          </a:xfrm>
        </p:spPr>
        <p:txBody>
          <a:bodyPr/>
          <a:lstStyle/>
          <a:p>
            <a:pPr lvl="0"/>
            <a:r>
              <a:rPr lang="en-US" b="1" u="sng" dirty="0" smtClean="0"/>
              <a:t>Check for understanding</a:t>
            </a:r>
            <a:r>
              <a:rPr lang="en-US" b="1" dirty="0" smtClean="0"/>
              <a:t>:</a:t>
            </a:r>
            <a:r>
              <a:rPr lang="en-US" dirty="0" smtClean="0"/>
              <a:t>  </a:t>
            </a:r>
            <a:r>
              <a:rPr lang="en-US" b="1" dirty="0" smtClean="0"/>
              <a:t>Draw how a dipole-dipole attraction can exist between PCl</a:t>
            </a:r>
            <a:r>
              <a:rPr lang="en-US" b="1" baseline="-25000" dirty="0" smtClean="0"/>
              <a:t>3</a:t>
            </a:r>
            <a:r>
              <a:rPr lang="en-US" b="1" dirty="0" smtClean="0"/>
              <a:t> molecule and an another PCl</a:t>
            </a:r>
            <a:r>
              <a:rPr lang="en-US" b="1" baseline="-25000" dirty="0" smtClean="0"/>
              <a:t>3</a:t>
            </a:r>
            <a:r>
              <a:rPr lang="en-US" b="1" dirty="0" smtClean="0"/>
              <a:t>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697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IX. </a:t>
            </a:r>
            <a:r>
              <a:rPr lang="en-US" b="1" u="sng" dirty="0" smtClean="0"/>
              <a:t>Forces of Attraction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/>
          <a:lstStyle/>
          <a:p>
            <a:pPr lvl="0"/>
            <a:r>
              <a:rPr lang="en-US" b="1" u="sng" dirty="0" smtClean="0"/>
              <a:t>Types of Intermolecular Forces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	C.  Molecule Ion (same strength as Dipole)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Example:  (</a:t>
            </a:r>
            <a:r>
              <a:rPr lang="en-US" b="1" dirty="0" smtClean="0">
                <a:hlinkClick r:id="rId3"/>
              </a:rPr>
              <a:t>animation</a:t>
            </a:r>
            <a:r>
              <a:rPr lang="en-US" b="1" dirty="0" smtClean="0"/>
              <a:t>) (see board for drawing)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b="1" i="1" dirty="0" smtClean="0"/>
              <a:t>  </a:t>
            </a:r>
            <a:r>
              <a:rPr lang="en-US" sz="2400" b="1" i="1" u="sng" dirty="0" smtClean="0"/>
              <a:t>Ionic</a:t>
            </a:r>
            <a:r>
              <a:rPr lang="en-US" sz="2400" b="1" i="1" dirty="0" smtClean="0"/>
              <a:t> compound broken apart by </a:t>
            </a:r>
            <a:r>
              <a:rPr lang="en-US" sz="2400" b="1" i="1" u="sng" dirty="0" smtClean="0"/>
              <a:t>water</a:t>
            </a:r>
            <a:r>
              <a:rPr lang="en-US" sz="2400" b="1" i="1" dirty="0" smtClean="0"/>
              <a:t> molecules and keeps the </a:t>
            </a:r>
            <a:r>
              <a:rPr lang="en-US" sz="2400" b="1" i="1" u="sng" dirty="0" smtClean="0"/>
              <a:t>ions</a:t>
            </a:r>
            <a:r>
              <a:rPr lang="en-US" sz="2400" b="1" i="1" dirty="0" smtClean="0"/>
              <a:t> surrounded by </a:t>
            </a:r>
            <a:r>
              <a:rPr lang="en-US" sz="2400" b="1" i="1" u="sng" dirty="0" smtClean="0"/>
              <a:t>water</a:t>
            </a:r>
          </a:p>
        </p:txBody>
      </p:sp>
      <p:pic>
        <p:nvPicPr>
          <p:cNvPr id="5" name="Picture 4" descr="http://www.elmhurst.edu/~chm/vchembook/images2/171saltdissolve2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0700" y="3795712"/>
            <a:ext cx="3543300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62975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MODEL: LEWIS DOT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90600"/>
            <a:ext cx="83820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u="sng" dirty="0" smtClean="0"/>
              <a:t>Rules for drawing dots:</a:t>
            </a:r>
          </a:p>
          <a:p>
            <a:pPr marL="457200" indent="-457200">
              <a:buAutoNum type="arabicPeriod"/>
            </a:pPr>
            <a:r>
              <a:rPr lang="en-US" sz="2600" dirty="0" smtClean="0"/>
              <a:t>Element symbol goes in the middle.</a:t>
            </a:r>
          </a:p>
          <a:p>
            <a:pPr marL="457200" indent="-457200">
              <a:buAutoNum type="arabicPeriod"/>
            </a:pPr>
            <a:r>
              <a:rPr lang="en-US" sz="2600" dirty="0" smtClean="0"/>
              <a:t>One dot at a time starting at 12 o’clock, then at 3 o’clock, 6 o’clock, 9 o’clock and back to 12</a:t>
            </a:r>
          </a:p>
          <a:p>
            <a:pPr marL="457200" indent="-457200">
              <a:buAutoNum type="arabicPeriod"/>
            </a:pPr>
            <a:r>
              <a:rPr lang="en-US" sz="2600" dirty="0" smtClean="0"/>
              <a:t>You can have a maximum of 8 valence electrons (2 on each of the four sides)</a:t>
            </a:r>
          </a:p>
          <a:p>
            <a:pPr marL="0" indent="0" algn="ctr">
              <a:buNone/>
            </a:pPr>
            <a:r>
              <a:rPr lang="en-US" sz="2600" u="sng" dirty="0" smtClean="0"/>
              <a:t>Try these 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913116"/>
              </p:ext>
            </p:extLst>
          </p:nvPr>
        </p:nvGraphicFramePr>
        <p:xfrm>
          <a:off x="762000" y="4343400"/>
          <a:ext cx="7924800" cy="2491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468429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Lithium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Carbon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Oxygen</a:t>
                      </a:r>
                      <a:endParaRPr lang="en-US" sz="2400" dirty="0"/>
                    </a:p>
                  </a:txBody>
                  <a:tcPr/>
                </a:tc>
              </a:tr>
              <a:tr h="4684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</a:t>
                      </a:r>
                      <a:r>
                        <a:rPr lang="en-US" sz="2400" baseline="0" dirty="0" smtClean="0"/>
                        <a:t> valence e-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50154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Lewis dot diagram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MARTInkShape-240"/>
          <p:cNvSpPr/>
          <p:nvPr/>
        </p:nvSpPr>
        <p:spPr>
          <a:xfrm>
            <a:off x="3501679" y="4875609"/>
            <a:ext cx="114845" cy="357189"/>
          </a:xfrm>
          <a:custGeom>
            <a:avLst/>
            <a:gdLst/>
            <a:ahLst/>
            <a:cxnLst/>
            <a:rect l="0" t="0" r="0" b="0"/>
            <a:pathLst>
              <a:path w="114845" h="357189">
                <a:moveTo>
                  <a:pt x="7688" y="0"/>
                </a:moveTo>
                <a:lnTo>
                  <a:pt x="7688" y="20990"/>
                </a:lnTo>
                <a:lnTo>
                  <a:pt x="0" y="51137"/>
                </a:lnTo>
                <a:lnTo>
                  <a:pt x="7925" y="92305"/>
                </a:lnTo>
                <a:lnTo>
                  <a:pt x="23090" y="133947"/>
                </a:lnTo>
                <a:lnTo>
                  <a:pt x="23909" y="139900"/>
                </a:lnTo>
                <a:lnTo>
                  <a:pt x="30111" y="151805"/>
                </a:lnTo>
                <a:lnTo>
                  <a:pt x="45521" y="175618"/>
                </a:lnTo>
                <a:lnTo>
                  <a:pt x="56731" y="212451"/>
                </a:lnTo>
                <a:lnTo>
                  <a:pt x="66206" y="228974"/>
                </a:lnTo>
                <a:lnTo>
                  <a:pt x="85272" y="271091"/>
                </a:lnTo>
                <a:lnTo>
                  <a:pt x="94377" y="292079"/>
                </a:lnTo>
                <a:lnTo>
                  <a:pt x="96818" y="299476"/>
                </a:lnTo>
                <a:lnTo>
                  <a:pt x="103824" y="312310"/>
                </a:lnTo>
                <a:lnTo>
                  <a:pt x="104520" y="315364"/>
                </a:lnTo>
                <a:lnTo>
                  <a:pt x="113481" y="333362"/>
                </a:lnTo>
                <a:lnTo>
                  <a:pt x="114844" y="35718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MARTInkShape-Group67"/>
          <p:cNvGrpSpPr/>
          <p:nvPr/>
        </p:nvGrpSpPr>
        <p:grpSpPr>
          <a:xfrm>
            <a:off x="3304021" y="5385997"/>
            <a:ext cx="446448" cy="623683"/>
            <a:chOff x="3304021" y="5385997"/>
            <a:chExt cx="446448" cy="623683"/>
          </a:xfrm>
        </p:grpSpPr>
        <p:sp>
          <p:nvSpPr>
            <p:cNvPr id="6" name="SMARTInkShape-241"/>
            <p:cNvSpPr/>
            <p:nvPr/>
          </p:nvSpPr>
          <p:spPr>
            <a:xfrm>
              <a:off x="3402344" y="5385997"/>
              <a:ext cx="123488" cy="96786"/>
            </a:xfrm>
            <a:custGeom>
              <a:avLst/>
              <a:gdLst/>
              <a:ahLst/>
              <a:cxnLst/>
              <a:rect l="0" t="0" r="0" b="0"/>
              <a:pathLst>
                <a:path w="123488" h="96786">
                  <a:moveTo>
                    <a:pt x="71304" y="16464"/>
                  </a:moveTo>
                  <a:lnTo>
                    <a:pt x="71304" y="21204"/>
                  </a:lnTo>
                  <a:lnTo>
                    <a:pt x="70312" y="22600"/>
                  </a:lnTo>
                  <a:lnTo>
                    <a:pt x="68658" y="23531"/>
                  </a:lnTo>
                  <a:lnTo>
                    <a:pt x="66564" y="24152"/>
                  </a:lnTo>
                  <a:lnTo>
                    <a:pt x="53213" y="34943"/>
                  </a:lnTo>
                  <a:lnTo>
                    <a:pt x="48381" y="40551"/>
                  </a:lnTo>
                  <a:lnTo>
                    <a:pt x="46233" y="46352"/>
                  </a:lnTo>
                  <a:lnTo>
                    <a:pt x="44666" y="71789"/>
                  </a:lnTo>
                  <a:lnTo>
                    <a:pt x="47228" y="78424"/>
                  </a:lnTo>
                  <a:lnTo>
                    <a:pt x="56957" y="90770"/>
                  </a:lnTo>
                  <a:lnTo>
                    <a:pt x="62613" y="94137"/>
                  </a:lnTo>
                  <a:lnTo>
                    <a:pt x="74328" y="96299"/>
                  </a:lnTo>
                  <a:lnTo>
                    <a:pt x="92145" y="96785"/>
                  </a:lnTo>
                  <a:lnTo>
                    <a:pt x="98095" y="94165"/>
                  </a:lnTo>
                  <a:lnTo>
                    <a:pt x="114189" y="80579"/>
                  </a:lnTo>
                  <a:lnTo>
                    <a:pt x="121741" y="66023"/>
                  </a:lnTo>
                  <a:lnTo>
                    <a:pt x="123487" y="58995"/>
                  </a:lnTo>
                  <a:lnTo>
                    <a:pt x="122959" y="55732"/>
                  </a:lnTo>
                  <a:lnTo>
                    <a:pt x="119729" y="49461"/>
                  </a:lnTo>
                  <a:lnTo>
                    <a:pt x="110562" y="37349"/>
                  </a:lnTo>
                  <a:lnTo>
                    <a:pt x="108596" y="31369"/>
                  </a:lnTo>
                  <a:lnTo>
                    <a:pt x="102431" y="25403"/>
                  </a:lnTo>
                  <a:lnTo>
                    <a:pt x="82789" y="11504"/>
                  </a:lnTo>
                  <a:lnTo>
                    <a:pt x="64349" y="5673"/>
                  </a:lnTo>
                  <a:lnTo>
                    <a:pt x="60714" y="3316"/>
                  </a:lnTo>
                  <a:lnTo>
                    <a:pt x="46118" y="0"/>
                  </a:lnTo>
                  <a:lnTo>
                    <a:pt x="37620" y="1871"/>
                  </a:lnTo>
                  <a:lnTo>
                    <a:pt x="29545" y="5018"/>
                  </a:lnTo>
                  <a:lnTo>
                    <a:pt x="11920" y="7203"/>
                  </a:lnTo>
                  <a:lnTo>
                    <a:pt x="4981" y="12176"/>
                  </a:lnTo>
                  <a:lnTo>
                    <a:pt x="2140" y="17205"/>
                  </a:lnTo>
                  <a:lnTo>
                    <a:pt x="67" y="27320"/>
                  </a:lnTo>
                  <a:lnTo>
                    <a:pt x="0" y="29654"/>
                  </a:lnTo>
                  <a:lnTo>
                    <a:pt x="948" y="31210"/>
                  </a:lnTo>
                  <a:lnTo>
                    <a:pt x="2572" y="32248"/>
                  </a:lnTo>
                  <a:lnTo>
                    <a:pt x="9599" y="33708"/>
                  </a:lnTo>
                  <a:lnTo>
                    <a:pt x="12308" y="33914"/>
                  </a:lnTo>
                  <a:lnTo>
                    <a:pt x="17964" y="36787"/>
                  </a:lnTo>
                  <a:lnTo>
                    <a:pt x="23785" y="40379"/>
                  </a:lnTo>
                  <a:lnTo>
                    <a:pt x="29679" y="41976"/>
                  </a:lnTo>
                  <a:lnTo>
                    <a:pt x="32640" y="41409"/>
                  </a:lnTo>
                  <a:lnTo>
                    <a:pt x="44522" y="36017"/>
                  </a:lnTo>
                  <a:lnTo>
                    <a:pt x="68300" y="34423"/>
                  </a:lnTo>
                  <a:lnTo>
                    <a:pt x="79788" y="25764"/>
                  </a:lnTo>
                  <a:lnTo>
                    <a:pt x="85291" y="25466"/>
                  </a:lnTo>
                  <a:lnTo>
                    <a:pt x="80490" y="25396"/>
                  </a:lnTo>
                  <a:lnTo>
                    <a:pt x="73155" y="31531"/>
                  </a:lnTo>
                  <a:lnTo>
                    <a:pt x="65018" y="34489"/>
                  </a:lnTo>
                  <a:lnTo>
                    <a:pt x="59250" y="38696"/>
                  </a:lnTo>
                  <a:lnTo>
                    <a:pt x="56024" y="43873"/>
                  </a:lnTo>
                  <a:lnTo>
                    <a:pt x="53785" y="52080"/>
                  </a:lnTo>
                  <a:lnTo>
                    <a:pt x="53490" y="64467"/>
                  </a:lnTo>
                  <a:lnTo>
                    <a:pt x="54467" y="66326"/>
                  </a:lnTo>
                  <a:lnTo>
                    <a:pt x="56111" y="67564"/>
                  </a:lnTo>
                  <a:lnTo>
                    <a:pt x="60583" y="68941"/>
                  </a:lnTo>
                  <a:lnTo>
                    <a:pt x="74437" y="69897"/>
                  </a:lnTo>
                  <a:lnTo>
                    <a:pt x="76369" y="68953"/>
                  </a:lnTo>
                  <a:lnTo>
                    <a:pt x="77658" y="67332"/>
                  </a:lnTo>
                  <a:lnTo>
                    <a:pt x="78516" y="65259"/>
                  </a:lnTo>
                  <a:lnTo>
                    <a:pt x="80081" y="63877"/>
                  </a:lnTo>
                  <a:lnTo>
                    <a:pt x="89721" y="59012"/>
                  </a:lnTo>
                  <a:lnTo>
                    <a:pt x="96440" y="53531"/>
                  </a:lnTo>
                  <a:lnTo>
                    <a:pt x="97359" y="50136"/>
                  </a:lnTo>
                  <a:lnTo>
                    <a:pt x="97949" y="39872"/>
                  </a:lnTo>
                  <a:lnTo>
                    <a:pt x="97005" y="38022"/>
                  </a:lnTo>
                  <a:lnTo>
                    <a:pt x="95384" y="36789"/>
                  </a:lnTo>
                  <a:lnTo>
                    <a:pt x="93310" y="35967"/>
                  </a:lnTo>
                  <a:lnTo>
                    <a:pt x="91928" y="34427"/>
                  </a:lnTo>
                  <a:lnTo>
                    <a:pt x="90392" y="30069"/>
                  </a:lnTo>
                  <a:lnTo>
                    <a:pt x="88990" y="28511"/>
                  </a:lnTo>
                  <a:lnTo>
                    <a:pt x="81583" y="25803"/>
                  </a:lnTo>
                  <a:lnTo>
                    <a:pt x="75893" y="25515"/>
                  </a:lnTo>
                  <a:lnTo>
                    <a:pt x="74364" y="26466"/>
                  </a:lnTo>
                  <a:lnTo>
                    <a:pt x="73344" y="28093"/>
                  </a:lnTo>
                  <a:lnTo>
                    <a:pt x="71304" y="343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42"/>
            <p:cNvSpPr/>
            <p:nvPr/>
          </p:nvSpPr>
          <p:spPr>
            <a:xfrm>
              <a:off x="3687961" y="5679281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43"/>
            <p:cNvSpPr/>
            <p:nvPr/>
          </p:nvSpPr>
          <p:spPr>
            <a:xfrm>
              <a:off x="3723789" y="5840015"/>
              <a:ext cx="26680" cy="169665"/>
            </a:xfrm>
            <a:custGeom>
              <a:avLst/>
              <a:gdLst/>
              <a:ahLst/>
              <a:cxnLst/>
              <a:rect l="0" t="0" r="0" b="0"/>
              <a:pathLst>
                <a:path w="26680" h="169665">
                  <a:moveTo>
                    <a:pt x="8820" y="0"/>
                  </a:moveTo>
                  <a:lnTo>
                    <a:pt x="4080" y="4740"/>
                  </a:lnTo>
                  <a:lnTo>
                    <a:pt x="1753" y="9714"/>
                  </a:lnTo>
                  <a:lnTo>
                    <a:pt x="0" y="42241"/>
                  </a:lnTo>
                  <a:lnTo>
                    <a:pt x="8991" y="83377"/>
                  </a:lnTo>
                  <a:lnTo>
                    <a:pt x="16850" y="118074"/>
                  </a:lnTo>
                  <a:lnTo>
                    <a:pt x="18719" y="153870"/>
                  </a:lnTo>
                  <a:lnTo>
                    <a:pt x="20380" y="156159"/>
                  </a:lnTo>
                  <a:lnTo>
                    <a:pt x="22480" y="157684"/>
                  </a:lnTo>
                  <a:lnTo>
                    <a:pt x="23880" y="159693"/>
                  </a:lnTo>
                  <a:lnTo>
                    <a:pt x="26679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44"/>
            <p:cNvSpPr/>
            <p:nvPr/>
          </p:nvSpPr>
          <p:spPr>
            <a:xfrm>
              <a:off x="3304021" y="5607843"/>
              <a:ext cx="366081" cy="348259"/>
            </a:xfrm>
            <a:custGeom>
              <a:avLst/>
              <a:gdLst/>
              <a:ahLst/>
              <a:cxnLst/>
              <a:rect l="0" t="0" r="0" b="0"/>
              <a:pathLst>
                <a:path w="366081" h="348259">
                  <a:moveTo>
                    <a:pt x="160697" y="0"/>
                  </a:moveTo>
                  <a:lnTo>
                    <a:pt x="147395" y="13303"/>
                  </a:lnTo>
                  <a:lnTo>
                    <a:pt x="144863" y="21125"/>
                  </a:lnTo>
                  <a:lnTo>
                    <a:pt x="141925" y="56518"/>
                  </a:lnTo>
                  <a:lnTo>
                    <a:pt x="135786" y="73488"/>
                  </a:lnTo>
                  <a:lnTo>
                    <a:pt x="131819" y="89905"/>
                  </a:lnTo>
                  <a:lnTo>
                    <a:pt x="127006" y="107337"/>
                  </a:lnTo>
                  <a:lnTo>
                    <a:pt x="122933" y="125069"/>
                  </a:lnTo>
                  <a:lnTo>
                    <a:pt x="104023" y="166690"/>
                  </a:lnTo>
                  <a:lnTo>
                    <a:pt x="80326" y="205934"/>
                  </a:lnTo>
                  <a:lnTo>
                    <a:pt x="68754" y="223406"/>
                  </a:lnTo>
                  <a:lnTo>
                    <a:pt x="33199" y="265800"/>
                  </a:lnTo>
                  <a:lnTo>
                    <a:pt x="16119" y="279384"/>
                  </a:lnTo>
                  <a:lnTo>
                    <a:pt x="12105" y="285567"/>
                  </a:lnTo>
                  <a:lnTo>
                    <a:pt x="9328" y="291622"/>
                  </a:lnTo>
                  <a:lnTo>
                    <a:pt x="3179" y="300609"/>
                  </a:lnTo>
                  <a:lnTo>
                    <a:pt x="387" y="310772"/>
                  </a:lnTo>
                  <a:lnTo>
                    <a:pt x="0" y="320073"/>
                  </a:lnTo>
                  <a:lnTo>
                    <a:pt x="980" y="320538"/>
                  </a:lnTo>
                  <a:lnTo>
                    <a:pt x="41882" y="321468"/>
                  </a:lnTo>
                  <a:lnTo>
                    <a:pt x="86409" y="321469"/>
                  </a:lnTo>
                  <a:lnTo>
                    <a:pt x="126754" y="321469"/>
                  </a:lnTo>
                  <a:lnTo>
                    <a:pt x="169860" y="324115"/>
                  </a:lnTo>
                  <a:lnTo>
                    <a:pt x="214306" y="330564"/>
                  </a:lnTo>
                  <a:lnTo>
                    <a:pt x="258929" y="337979"/>
                  </a:lnTo>
                  <a:lnTo>
                    <a:pt x="300073" y="339210"/>
                  </a:lnTo>
                  <a:lnTo>
                    <a:pt x="341732" y="347888"/>
                  </a:lnTo>
                  <a:lnTo>
                    <a:pt x="366080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SMARTInkShape-Group68"/>
          <p:cNvGrpSpPr/>
          <p:nvPr/>
        </p:nvGrpSpPr>
        <p:grpSpPr>
          <a:xfrm>
            <a:off x="3420070" y="4813101"/>
            <a:ext cx="410767" cy="410764"/>
            <a:chOff x="3420070" y="4813101"/>
            <a:chExt cx="410767" cy="410764"/>
          </a:xfrm>
        </p:grpSpPr>
        <p:sp>
          <p:nvSpPr>
            <p:cNvPr id="11" name="SMARTInkShape-245"/>
            <p:cNvSpPr/>
            <p:nvPr/>
          </p:nvSpPr>
          <p:spPr>
            <a:xfrm>
              <a:off x="3446859" y="4813101"/>
              <a:ext cx="53579" cy="151806"/>
            </a:xfrm>
            <a:custGeom>
              <a:avLst/>
              <a:gdLst/>
              <a:ahLst/>
              <a:cxnLst/>
              <a:rect l="0" t="0" r="0" b="0"/>
              <a:pathLst>
                <a:path w="53579" h="151806">
                  <a:moveTo>
                    <a:pt x="53578" y="0"/>
                  </a:moveTo>
                  <a:lnTo>
                    <a:pt x="53578" y="7688"/>
                  </a:lnTo>
                  <a:lnTo>
                    <a:pt x="48838" y="13302"/>
                  </a:lnTo>
                  <a:lnTo>
                    <a:pt x="46511" y="21125"/>
                  </a:lnTo>
                  <a:lnTo>
                    <a:pt x="42166" y="46797"/>
                  </a:lnTo>
                  <a:lnTo>
                    <a:pt x="24863" y="91215"/>
                  </a:lnTo>
                  <a:lnTo>
                    <a:pt x="19934" y="105079"/>
                  </a:lnTo>
                  <a:lnTo>
                    <a:pt x="15829" y="118116"/>
                  </a:lnTo>
                  <a:lnTo>
                    <a:pt x="10974" y="131901"/>
                  </a:lnTo>
                  <a:lnTo>
                    <a:pt x="8847" y="138991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46"/>
            <p:cNvSpPr/>
            <p:nvPr/>
          </p:nvSpPr>
          <p:spPr>
            <a:xfrm>
              <a:off x="3420070" y="5188148"/>
              <a:ext cx="410767" cy="35717"/>
            </a:xfrm>
            <a:custGeom>
              <a:avLst/>
              <a:gdLst/>
              <a:ahLst/>
              <a:cxnLst/>
              <a:rect l="0" t="0" r="0" b="0"/>
              <a:pathLst>
                <a:path w="410767" h="35717">
                  <a:moveTo>
                    <a:pt x="0" y="17860"/>
                  </a:moveTo>
                  <a:lnTo>
                    <a:pt x="0" y="22599"/>
                  </a:lnTo>
                  <a:lnTo>
                    <a:pt x="1984" y="23996"/>
                  </a:lnTo>
                  <a:lnTo>
                    <a:pt x="13267" y="26954"/>
                  </a:lnTo>
                  <a:lnTo>
                    <a:pt x="25318" y="32681"/>
                  </a:lnTo>
                  <a:lnTo>
                    <a:pt x="63490" y="35319"/>
                  </a:lnTo>
                  <a:lnTo>
                    <a:pt x="99412" y="35640"/>
                  </a:lnTo>
                  <a:lnTo>
                    <a:pt x="141052" y="35704"/>
                  </a:lnTo>
                  <a:lnTo>
                    <a:pt x="182974" y="35716"/>
                  </a:lnTo>
                  <a:lnTo>
                    <a:pt x="223336" y="34726"/>
                  </a:lnTo>
                  <a:lnTo>
                    <a:pt x="265851" y="28651"/>
                  </a:lnTo>
                  <a:lnTo>
                    <a:pt x="291430" y="24695"/>
                  </a:lnTo>
                  <a:lnTo>
                    <a:pt x="314222" y="19884"/>
                  </a:lnTo>
                  <a:lnTo>
                    <a:pt x="337181" y="15813"/>
                  </a:lnTo>
                  <a:lnTo>
                    <a:pt x="381827" y="2041"/>
                  </a:lnTo>
                  <a:lnTo>
                    <a:pt x="41076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69"/>
          <p:cNvGrpSpPr/>
          <p:nvPr/>
        </p:nvGrpSpPr>
        <p:grpSpPr>
          <a:xfrm>
            <a:off x="5172207" y="4750593"/>
            <a:ext cx="373130" cy="446486"/>
            <a:chOff x="5172207" y="4750593"/>
            <a:chExt cx="373130" cy="446486"/>
          </a:xfrm>
        </p:grpSpPr>
        <p:sp>
          <p:nvSpPr>
            <p:cNvPr id="14" name="SMARTInkShape-247"/>
            <p:cNvSpPr/>
            <p:nvPr/>
          </p:nvSpPr>
          <p:spPr>
            <a:xfrm>
              <a:off x="5172207" y="4750593"/>
              <a:ext cx="346341" cy="178588"/>
            </a:xfrm>
            <a:custGeom>
              <a:avLst/>
              <a:gdLst/>
              <a:ahLst/>
              <a:cxnLst/>
              <a:rect l="0" t="0" r="0" b="0"/>
              <a:pathLst>
                <a:path w="346341" h="178588">
                  <a:moveTo>
                    <a:pt x="123098" y="0"/>
                  </a:moveTo>
                  <a:lnTo>
                    <a:pt x="122106" y="38910"/>
                  </a:lnTo>
                  <a:lnTo>
                    <a:pt x="106874" y="66418"/>
                  </a:lnTo>
                  <a:lnTo>
                    <a:pt x="92053" y="82629"/>
                  </a:lnTo>
                  <a:lnTo>
                    <a:pt x="51585" y="114009"/>
                  </a:lnTo>
                  <a:lnTo>
                    <a:pt x="7793" y="148553"/>
                  </a:lnTo>
                  <a:lnTo>
                    <a:pt x="4556" y="149638"/>
                  </a:lnTo>
                  <a:lnTo>
                    <a:pt x="2398" y="151352"/>
                  </a:lnTo>
                  <a:lnTo>
                    <a:pt x="0" y="155903"/>
                  </a:lnTo>
                  <a:lnTo>
                    <a:pt x="353" y="158506"/>
                  </a:lnTo>
                  <a:lnTo>
                    <a:pt x="5939" y="167999"/>
                  </a:lnTo>
                  <a:lnTo>
                    <a:pt x="16175" y="173911"/>
                  </a:lnTo>
                  <a:lnTo>
                    <a:pt x="31775" y="177207"/>
                  </a:lnTo>
                  <a:lnTo>
                    <a:pt x="70428" y="178412"/>
                  </a:lnTo>
                  <a:lnTo>
                    <a:pt x="110157" y="178558"/>
                  </a:lnTo>
                  <a:lnTo>
                    <a:pt x="150087" y="178587"/>
                  </a:lnTo>
                  <a:lnTo>
                    <a:pt x="184562" y="177600"/>
                  </a:lnTo>
                  <a:lnTo>
                    <a:pt x="224763" y="172457"/>
                  </a:lnTo>
                  <a:lnTo>
                    <a:pt x="262251" y="169499"/>
                  </a:lnTo>
                  <a:lnTo>
                    <a:pt x="297502" y="163773"/>
                  </a:lnTo>
                  <a:lnTo>
                    <a:pt x="331290" y="158689"/>
                  </a:lnTo>
                  <a:lnTo>
                    <a:pt x="34634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48"/>
            <p:cNvSpPr/>
            <p:nvPr/>
          </p:nvSpPr>
          <p:spPr>
            <a:xfrm>
              <a:off x="5473898" y="4768453"/>
              <a:ext cx="71439" cy="428626"/>
            </a:xfrm>
            <a:custGeom>
              <a:avLst/>
              <a:gdLst/>
              <a:ahLst/>
              <a:cxnLst/>
              <a:rect l="0" t="0" r="0" b="0"/>
              <a:pathLst>
                <a:path w="71439" h="428626">
                  <a:moveTo>
                    <a:pt x="71438" y="0"/>
                  </a:moveTo>
                  <a:lnTo>
                    <a:pt x="71438" y="42241"/>
                  </a:lnTo>
                  <a:lnTo>
                    <a:pt x="70446" y="79855"/>
                  </a:lnTo>
                  <a:lnTo>
                    <a:pt x="65301" y="114831"/>
                  </a:lnTo>
                  <a:lnTo>
                    <a:pt x="61351" y="156174"/>
                  </a:lnTo>
                  <a:lnTo>
                    <a:pt x="53394" y="185165"/>
                  </a:lnTo>
                  <a:lnTo>
                    <a:pt x="45889" y="219879"/>
                  </a:lnTo>
                  <a:lnTo>
                    <a:pt x="38255" y="258458"/>
                  </a:lnTo>
                  <a:lnTo>
                    <a:pt x="28246" y="298756"/>
                  </a:lnTo>
                  <a:lnTo>
                    <a:pt x="19831" y="337171"/>
                  </a:lnTo>
                  <a:lnTo>
                    <a:pt x="12782" y="372103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SMARTInkShape-249"/>
          <p:cNvSpPr/>
          <p:nvPr/>
        </p:nvSpPr>
        <p:spPr>
          <a:xfrm>
            <a:off x="5422766" y="5707244"/>
            <a:ext cx="435110" cy="414276"/>
          </a:xfrm>
          <a:custGeom>
            <a:avLst/>
            <a:gdLst/>
            <a:ahLst/>
            <a:cxnLst/>
            <a:rect l="0" t="0" r="0" b="0"/>
            <a:pathLst>
              <a:path w="435110" h="414276">
                <a:moveTo>
                  <a:pt x="381530" y="52404"/>
                </a:moveTo>
                <a:lnTo>
                  <a:pt x="381530" y="39102"/>
                </a:lnTo>
                <a:lnTo>
                  <a:pt x="378885" y="33925"/>
                </a:lnTo>
                <a:lnTo>
                  <a:pt x="369102" y="22516"/>
                </a:lnTo>
                <a:lnTo>
                  <a:pt x="339290" y="4769"/>
                </a:lnTo>
                <a:lnTo>
                  <a:pt x="308805" y="0"/>
                </a:lnTo>
                <a:lnTo>
                  <a:pt x="274120" y="1704"/>
                </a:lnTo>
                <a:lnTo>
                  <a:pt x="233865" y="11300"/>
                </a:lnTo>
                <a:lnTo>
                  <a:pt x="199423" y="19830"/>
                </a:lnTo>
                <a:lnTo>
                  <a:pt x="164083" y="33382"/>
                </a:lnTo>
                <a:lnTo>
                  <a:pt x="128475" y="54705"/>
                </a:lnTo>
                <a:lnTo>
                  <a:pt x="88018" y="83432"/>
                </a:lnTo>
                <a:lnTo>
                  <a:pt x="51363" y="122620"/>
                </a:lnTo>
                <a:lnTo>
                  <a:pt x="20199" y="164060"/>
                </a:lnTo>
                <a:lnTo>
                  <a:pt x="5807" y="198707"/>
                </a:lnTo>
                <a:lnTo>
                  <a:pt x="0" y="229367"/>
                </a:lnTo>
                <a:lnTo>
                  <a:pt x="5166" y="272532"/>
                </a:lnTo>
                <a:lnTo>
                  <a:pt x="10199" y="292121"/>
                </a:lnTo>
                <a:lnTo>
                  <a:pt x="28090" y="319884"/>
                </a:lnTo>
                <a:lnTo>
                  <a:pt x="62786" y="354941"/>
                </a:lnTo>
                <a:lnTo>
                  <a:pt x="101328" y="375650"/>
                </a:lnTo>
                <a:lnTo>
                  <a:pt x="144167" y="393361"/>
                </a:lnTo>
                <a:lnTo>
                  <a:pt x="188279" y="404341"/>
                </a:lnTo>
                <a:lnTo>
                  <a:pt x="231777" y="409029"/>
                </a:lnTo>
                <a:lnTo>
                  <a:pt x="271234" y="414275"/>
                </a:lnTo>
                <a:lnTo>
                  <a:pt x="312911" y="411420"/>
                </a:lnTo>
                <a:lnTo>
                  <a:pt x="349844" y="409141"/>
                </a:lnTo>
                <a:lnTo>
                  <a:pt x="394005" y="397235"/>
                </a:lnTo>
                <a:lnTo>
                  <a:pt x="435109" y="38280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Shape-250"/>
          <p:cNvSpPr/>
          <p:nvPr/>
        </p:nvSpPr>
        <p:spPr>
          <a:xfrm>
            <a:off x="5634741" y="5464978"/>
            <a:ext cx="97707" cy="53460"/>
          </a:xfrm>
          <a:custGeom>
            <a:avLst/>
            <a:gdLst/>
            <a:ahLst/>
            <a:cxnLst/>
            <a:rect l="0" t="0" r="0" b="0"/>
            <a:pathLst>
              <a:path w="97707" h="53460">
                <a:moveTo>
                  <a:pt x="8821" y="26780"/>
                </a:moveTo>
                <a:lnTo>
                  <a:pt x="8821" y="31519"/>
                </a:lnTo>
                <a:lnTo>
                  <a:pt x="7829" y="32916"/>
                </a:lnTo>
                <a:lnTo>
                  <a:pt x="6176" y="33847"/>
                </a:lnTo>
                <a:lnTo>
                  <a:pt x="260" y="35600"/>
                </a:lnTo>
                <a:lnTo>
                  <a:pt x="0" y="40418"/>
                </a:lnTo>
                <a:lnTo>
                  <a:pt x="956" y="41825"/>
                </a:lnTo>
                <a:lnTo>
                  <a:pt x="2586" y="42762"/>
                </a:lnTo>
                <a:lnTo>
                  <a:pt x="8992" y="44392"/>
                </a:lnTo>
                <a:lnTo>
                  <a:pt x="13197" y="44529"/>
                </a:lnTo>
                <a:lnTo>
                  <a:pt x="18373" y="47236"/>
                </a:lnTo>
                <a:lnTo>
                  <a:pt x="23980" y="50754"/>
                </a:lnTo>
                <a:lnTo>
                  <a:pt x="35665" y="53012"/>
                </a:lnTo>
                <a:lnTo>
                  <a:pt x="47527" y="53459"/>
                </a:lnTo>
                <a:lnTo>
                  <a:pt x="68325" y="45871"/>
                </a:lnTo>
                <a:lnTo>
                  <a:pt x="77864" y="38745"/>
                </a:lnTo>
                <a:lnTo>
                  <a:pt x="83494" y="37059"/>
                </a:lnTo>
                <a:lnTo>
                  <a:pt x="85392" y="35616"/>
                </a:lnTo>
                <a:lnTo>
                  <a:pt x="89057" y="29839"/>
                </a:lnTo>
                <a:lnTo>
                  <a:pt x="93429" y="28139"/>
                </a:lnTo>
                <a:lnTo>
                  <a:pt x="94992" y="26694"/>
                </a:lnTo>
                <a:lnTo>
                  <a:pt x="97706" y="19210"/>
                </a:lnTo>
                <a:lnTo>
                  <a:pt x="90394" y="10280"/>
                </a:lnTo>
                <a:lnTo>
                  <a:pt x="84804" y="4584"/>
                </a:lnTo>
                <a:lnTo>
                  <a:pt x="79633" y="2031"/>
                </a:lnTo>
                <a:lnTo>
                  <a:pt x="59698" y="169"/>
                </a:lnTo>
                <a:lnTo>
                  <a:pt x="32998" y="0"/>
                </a:lnTo>
                <a:lnTo>
                  <a:pt x="26842" y="2641"/>
                </a:lnTo>
                <a:lnTo>
                  <a:pt x="20799" y="6130"/>
                </a:lnTo>
                <a:lnTo>
                  <a:pt x="11820" y="9086"/>
                </a:lnTo>
                <a:lnTo>
                  <a:pt x="414" y="17449"/>
                </a:lnTo>
                <a:lnTo>
                  <a:pt x="46" y="22472"/>
                </a:lnTo>
                <a:lnTo>
                  <a:pt x="987" y="23908"/>
                </a:lnTo>
                <a:lnTo>
                  <a:pt x="2606" y="24865"/>
                </a:lnTo>
                <a:lnTo>
                  <a:pt x="8995" y="26527"/>
                </a:lnTo>
                <a:lnTo>
                  <a:pt x="29780" y="26769"/>
                </a:lnTo>
                <a:lnTo>
                  <a:pt x="31723" y="25780"/>
                </a:lnTo>
                <a:lnTo>
                  <a:pt x="33019" y="24129"/>
                </a:lnTo>
                <a:lnTo>
                  <a:pt x="33884" y="22036"/>
                </a:lnTo>
                <a:lnTo>
                  <a:pt x="36443" y="20641"/>
                </a:lnTo>
                <a:lnTo>
                  <a:pt x="54945" y="18013"/>
                </a:lnTo>
                <a:lnTo>
                  <a:pt x="70924" y="17850"/>
                </a:lnTo>
                <a:lnTo>
                  <a:pt x="41181" y="17850"/>
                </a:lnTo>
                <a:lnTo>
                  <a:pt x="39324" y="18842"/>
                </a:lnTo>
                <a:lnTo>
                  <a:pt x="38086" y="20495"/>
                </a:lnTo>
                <a:lnTo>
                  <a:pt x="37261" y="22590"/>
                </a:lnTo>
                <a:lnTo>
                  <a:pt x="35719" y="23986"/>
                </a:lnTo>
                <a:lnTo>
                  <a:pt x="31358" y="25538"/>
                </a:lnTo>
                <a:lnTo>
                  <a:pt x="29799" y="26944"/>
                </a:lnTo>
                <a:lnTo>
                  <a:pt x="27091" y="34359"/>
                </a:lnTo>
                <a:lnTo>
                  <a:pt x="27946" y="34809"/>
                </a:lnTo>
                <a:lnTo>
                  <a:pt x="31543" y="35308"/>
                </a:lnTo>
                <a:lnTo>
                  <a:pt x="32899" y="36435"/>
                </a:lnTo>
                <a:lnTo>
                  <a:pt x="34405" y="40331"/>
                </a:lnTo>
                <a:lnTo>
                  <a:pt x="35799" y="41767"/>
                </a:lnTo>
                <a:lnTo>
                  <a:pt x="39994" y="43363"/>
                </a:lnTo>
                <a:lnTo>
                  <a:pt x="47934" y="44260"/>
                </a:lnTo>
                <a:lnTo>
                  <a:pt x="53655" y="41824"/>
                </a:lnTo>
                <a:lnTo>
                  <a:pt x="59505" y="38427"/>
                </a:lnTo>
                <a:lnTo>
                  <a:pt x="68376" y="35522"/>
                </a:lnTo>
                <a:lnTo>
                  <a:pt x="74316" y="31327"/>
                </a:lnTo>
                <a:lnTo>
                  <a:pt x="77617" y="26155"/>
                </a:lnTo>
                <a:lnTo>
                  <a:pt x="78497" y="23387"/>
                </a:lnTo>
                <a:lnTo>
                  <a:pt x="80077" y="21541"/>
                </a:lnTo>
                <a:lnTo>
                  <a:pt x="87793" y="18335"/>
                </a:lnTo>
                <a:lnTo>
                  <a:pt x="88569" y="15419"/>
                </a:lnTo>
                <a:lnTo>
                  <a:pt x="89066" y="10204"/>
                </a:lnTo>
                <a:lnTo>
                  <a:pt x="88114" y="9776"/>
                </a:lnTo>
                <a:lnTo>
                  <a:pt x="84412" y="9301"/>
                </a:lnTo>
                <a:lnTo>
                  <a:pt x="83027" y="10166"/>
                </a:lnTo>
                <a:lnTo>
                  <a:pt x="82104" y="11735"/>
                </a:lnTo>
                <a:lnTo>
                  <a:pt x="81488" y="13773"/>
                </a:lnTo>
                <a:lnTo>
                  <a:pt x="80087" y="15132"/>
                </a:lnTo>
                <a:lnTo>
                  <a:pt x="71329" y="178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SMARTInkShape-Group72"/>
          <p:cNvGrpSpPr/>
          <p:nvPr/>
        </p:nvGrpSpPr>
        <p:grpSpPr>
          <a:xfrm>
            <a:off x="5759771" y="5840015"/>
            <a:ext cx="455292" cy="472872"/>
            <a:chOff x="5759771" y="5840015"/>
            <a:chExt cx="455292" cy="472872"/>
          </a:xfrm>
        </p:grpSpPr>
        <p:sp>
          <p:nvSpPr>
            <p:cNvPr id="19" name="SMARTInkShape-251"/>
            <p:cNvSpPr/>
            <p:nvPr/>
          </p:nvSpPr>
          <p:spPr>
            <a:xfrm>
              <a:off x="5759771" y="6250781"/>
              <a:ext cx="98105" cy="62106"/>
            </a:xfrm>
            <a:custGeom>
              <a:avLst/>
              <a:gdLst/>
              <a:ahLst/>
              <a:cxnLst/>
              <a:rect l="0" t="0" r="0" b="0"/>
              <a:pathLst>
                <a:path w="98105" h="62106">
                  <a:moveTo>
                    <a:pt x="71315" y="0"/>
                  </a:moveTo>
                  <a:lnTo>
                    <a:pt x="58886" y="0"/>
                  </a:lnTo>
                  <a:lnTo>
                    <a:pt x="53223" y="2645"/>
                  </a:lnTo>
                  <a:lnTo>
                    <a:pt x="47399" y="6136"/>
                  </a:lnTo>
                  <a:lnTo>
                    <a:pt x="38541" y="9094"/>
                  </a:lnTo>
                  <a:lnTo>
                    <a:pt x="17735" y="24327"/>
                  </a:lnTo>
                  <a:lnTo>
                    <a:pt x="14759" y="25148"/>
                  </a:lnTo>
                  <a:lnTo>
                    <a:pt x="12774" y="26687"/>
                  </a:lnTo>
                  <a:lnTo>
                    <a:pt x="8990" y="32602"/>
                  </a:lnTo>
                  <a:lnTo>
                    <a:pt x="4589" y="34333"/>
                  </a:lnTo>
                  <a:lnTo>
                    <a:pt x="3018" y="35788"/>
                  </a:lnTo>
                  <a:lnTo>
                    <a:pt x="291" y="43286"/>
                  </a:lnTo>
                  <a:lnTo>
                    <a:pt x="0" y="48985"/>
                  </a:lnTo>
                  <a:lnTo>
                    <a:pt x="951" y="50517"/>
                  </a:lnTo>
                  <a:lnTo>
                    <a:pt x="2578" y="51537"/>
                  </a:lnTo>
                  <a:lnTo>
                    <a:pt x="4654" y="52217"/>
                  </a:lnTo>
                  <a:lnTo>
                    <a:pt x="6039" y="53663"/>
                  </a:lnTo>
                  <a:lnTo>
                    <a:pt x="7577" y="57915"/>
                  </a:lnTo>
                  <a:lnTo>
                    <a:pt x="8979" y="59446"/>
                  </a:lnTo>
                  <a:lnTo>
                    <a:pt x="13182" y="61147"/>
                  </a:lnTo>
                  <a:lnTo>
                    <a:pt x="21128" y="62105"/>
                  </a:lnTo>
                  <a:lnTo>
                    <a:pt x="22974" y="61247"/>
                  </a:lnTo>
                  <a:lnTo>
                    <a:pt x="24205" y="59682"/>
                  </a:lnTo>
                  <a:lnTo>
                    <a:pt x="25026" y="57648"/>
                  </a:lnTo>
                  <a:lnTo>
                    <a:pt x="27556" y="56291"/>
                  </a:lnTo>
                  <a:lnTo>
                    <a:pt x="48488" y="53684"/>
                  </a:lnTo>
                  <a:lnTo>
                    <a:pt x="50144" y="52656"/>
                  </a:lnTo>
                  <a:lnTo>
                    <a:pt x="51248" y="50979"/>
                  </a:lnTo>
                  <a:lnTo>
                    <a:pt x="53326" y="45019"/>
                  </a:lnTo>
                  <a:lnTo>
                    <a:pt x="45755" y="36992"/>
                  </a:lnTo>
                  <a:lnTo>
                    <a:pt x="40150" y="36096"/>
                  </a:lnTo>
                  <a:lnTo>
                    <a:pt x="23567" y="35752"/>
                  </a:lnTo>
                  <a:lnTo>
                    <a:pt x="17682" y="38379"/>
                  </a:lnTo>
                  <a:lnTo>
                    <a:pt x="10560" y="43410"/>
                  </a:lnTo>
                  <a:lnTo>
                    <a:pt x="1272" y="44540"/>
                  </a:lnTo>
                  <a:lnTo>
                    <a:pt x="808" y="45568"/>
                  </a:lnTo>
                  <a:lnTo>
                    <a:pt x="291" y="49357"/>
                  </a:lnTo>
                  <a:lnTo>
                    <a:pt x="1144" y="50764"/>
                  </a:lnTo>
                  <a:lnTo>
                    <a:pt x="2707" y="51701"/>
                  </a:lnTo>
                  <a:lnTo>
                    <a:pt x="9645" y="53022"/>
                  </a:lnTo>
                  <a:lnTo>
                    <a:pt x="29692" y="53546"/>
                  </a:lnTo>
                  <a:lnTo>
                    <a:pt x="35618" y="50918"/>
                  </a:lnTo>
                  <a:lnTo>
                    <a:pt x="41559" y="47435"/>
                  </a:lnTo>
                  <a:lnTo>
                    <a:pt x="50481" y="44482"/>
                  </a:lnTo>
                  <a:lnTo>
                    <a:pt x="65361" y="32328"/>
                  </a:lnTo>
                  <a:lnTo>
                    <a:pt x="68669" y="26605"/>
                  </a:lnTo>
                  <a:lnTo>
                    <a:pt x="70967" y="18018"/>
                  </a:lnTo>
                  <a:lnTo>
                    <a:pt x="71269" y="10322"/>
                  </a:lnTo>
                  <a:lnTo>
                    <a:pt x="70292" y="9859"/>
                  </a:lnTo>
                  <a:lnTo>
                    <a:pt x="58011" y="8966"/>
                  </a:lnTo>
                  <a:lnTo>
                    <a:pt x="56492" y="9946"/>
                  </a:lnTo>
                  <a:lnTo>
                    <a:pt x="55480" y="11591"/>
                  </a:lnTo>
                  <a:lnTo>
                    <a:pt x="54805" y="13682"/>
                  </a:lnTo>
                  <a:lnTo>
                    <a:pt x="53363" y="15074"/>
                  </a:lnTo>
                  <a:lnTo>
                    <a:pt x="49115" y="16621"/>
                  </a:lnTo>
                  <a:lnTo>
                    <a:pt x="47585" y="18027"/>
                  </a:lnTo>
                  <a:lnTo>
                    <a:pt x="45885" y="22233"/>
                  </a:lnTo>
                  <a:lnTo>
                    <a:pt x="44929" y="30180"/>
                  </a:lnTo>
                  <a:lnTo>
                    <a:pt x="47351" y="35902"/>
                  </a:lnTo>
                  <a:lnTo>
                    <a:pt x="49386" y="38818"/>
                  </a:lnTo>
                  <a:lnTo>
                    <a:pt x="54292" y="42057"/>
                  </a:lnTo>
                  <a:lnTo>
                    <a:pt x="59780" y="44489"/>
                  </a:lnTo>
                  <a:lnTo>
                    <a:pt x="69599" y="52185"/>
                  </a:lnTo>
                  <a:lnTo>
                    <a:pt x="93134" y="53542"/>
                  </a:lnTo>
                  <a:lnTo>
                    <a:pt x="94791" y="52561"/>
                  </a:lnTo>
                  <a:lnTo>
                    <a:pt x="95895" y="50917"/>
                  </a:lnTo>
                  <a:lnTo>
                    <a:pt x="97449" y="43860"/>
                  </a:lnTo>
                  <a:lnTo>
                    <a:pt x="98104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52"/>
            <p:cNvSpPr/>
            <p:nvPr/>
          </p:nvSpPr>
          <p:spPr>
            <a:xfrm>
              <a:off x="6134695" y="5840015"/>
              <a:ext cx="80368" cy="44649"/>
            </a:xfrm>
            <a:custGeom>
              <a:avLst/>
              <a:gdLst/>
              <a:ahLst/>
              <a:cxnLst/>
              <a:rect l="0" t="0" r="0" b="0"/>
              <a:pathLst>
                <a:path w="80368" h="44649">
                  <a:moveTo>
                    <a:pt x="26789" y="0"/>
                  </a:moveTo>
                  <a:lnTo>
                    <a:pt x="1353" y="0"/>
                  </a:lnTo>
                  <a:lnTo>
                    <a:pt x="903" y="992"/>
                  </a:lnTo>
                  <a:lnTo>
                    <a:pt x="0" y="31044"/>
                  </a:lnTo>
                  <a:lnTo>
                    <a:pt x="2645" y="36287"/>
                  </a:lnTo>
                  <a:lnTo>
                    <a:pt x="4740" y="39074"/>
                  </a:lnTo>
                  <a:lnTo>
                    <a:pt x="9713" y="42171"/>
                  </a:lnTo>
                  <a:lnTo>
                    <a:pt x="17778" y="44322"/>
                  </a:lnTo>
                  <a:lnTo>
                    <a:pt x="56565" y="44648"/>
                  </a:lnTo>
                  <a:lnTo>
                    <a:pt x="58546" y="43655"/>
                  </a:lnTo>
                  <a:lnTo>
                    <a:pt x="59866" y="42002"/>
                  </a:lnTo>
                  <a:lnTo>
                    <a:pt x="61986" y="36960"/>
                  </a:lnTo>
                  <a:lnTo>
                    <a:pt x="70151" y="28140"/>
                  </a:lnTo>
                  <a:lnTo>
                    <a:pt x="69588" y="26697"/>
                  </a:lnTo>
                  <a:lnTo>
                    <a:pt x="65047" y="19927"/>
                  </a:lnTo>
                  <a:lnTo>
                    <a:pt x="63637" y="14479"/>
                  </a:lnTo>
                  <a:lnTo>
                    <a:pt x="62268" y="12629"/>
                  </a:lnTo>
                  <a:lnTo>
                    <a:pt x="60364" y="11396"/>
                  </a:lnTo>
                  <a:lnTo>
                    <a:pt x="55602" y="9034"/>
                  </a:lnTo>
                  <a:lnTo>
                    <a:pt x="50177" y="4676"/>
                  </a:lnTo>
                  <a:lnTo>
                    <a:pt x="48334" y="4110"/>
                  </a:lnTo>
                  <a:lnTo>
                    <a:pt x="47106" y="4725"/>
                  </a:lnTo>
                  <a:lnTo>
                    <a:pt x="46287" y="6126"/>
                  </a:lnTo>
                  <a:lnTo>
                    <a:pt x="44748" y="7061"/>
                  </a:lnTo>
                  <a:lnTo>
                    <a:pt x="37843" y="8376"/>
                  </a:lnTo>
                  <a:lnTo>
                    <a:pt x="32363" y="8684"/>
                  </a:lnTo>
                  <a:lnTo>
                    <a:pt x="26622" y="11467"/>
                  </a:lnTo>
                  <a:lnTo>
                    <a:pt x="19590" y="16597"/>
                  </a:lnTo>
                  <a:lnTo>
                    <a:pt x="18629" y="19944"/>
                  </a:lnTo>
                  <a:lnTo>
                    <a:pt x="18372" y="22226"/>
                  </a:lnTo>
                  <a:lnTo>
                    <a:pt x="17209" y="23747"/>
                  </a:lnTo>
                  <a:lnTo>
                    <a:pt x="9311" y="26670"/>
                  </a:lnTo>
                  <a:lnTo>
                    <a:pt x="22241" y="26787"/>
                  </a:lnTo>
                  <a:lnTo>
                    <a:pt x="27414" y="24142"/>
                  </a:lnTo>
                  <a:lnTo>
                    <a:pt x="33020" y="20652"/>
                  </a:lnTo>
                  <a:lnTo>
                    <a:pt x="41754" y="17694"/>
                  </a:lnTo>
                  <a:lnTo>
                    <a:pt x="50626" y="11968"/>
                  </a:lnTo>
                  <a:lnTo>
                    <a:pt x="56565" y="10280"/>
                  </a:lnTo>
                  <a:lnTo>
                    <a:pt x="58546" y="8838"/>
                  </a:lnTo>
                  <a:lnTo>
                    <a:pt x="59866" y="6884"/>
                  </a:lnTo>
                  <a:lnTo>
                    <a:pt x="62504" y="10"/>
                  </a:lnTo>
                  <a:lnTo>
                    <a:pt x="46257" y="0"/>
                  </a:lnTo>
                  <a:lnTo>
                    <a:pt x="45720" y="992"/>
                  </a:lnTo>
                  <a:lnTo>
                    <a:pt x="45125" y="4740"/>
                  </a:lnTo>
                  <a:lnTo>
                    <a:pt x="43974" y="6137"/>
                  </a:lnTo>
                  <a:lnTo>
                    <a:pt x="40049" y="7689"/>
                  </a:lnTo>
                  <a:lnTo>
                    <a:pt x="38606" y="9095"/>
                  </a:lnTo>
                  <a:lnTo>
                    <a:pt x="37002" y="13303"/>
                  </a:lnTo>
                  <a:lnTo>
                    <a:pt x="37567" y="14822"/>
                  </a:lnTo>
                  <a:lnTo>
                    <a:pt x="38934" y="15834"/>
                  </a:lnTo>
                  <a:lnTo>
                    <a:pt x="43520" y="17459"/>
                  </a:lnTo>
                  <a:lnTo>
                    <a:pt x="66763" y="17857"/>
                  </a:lnTo>
                  <a:lnTo>
                    <a:pt x="68322" y="16865"/>
                  </a:lnTo>
                  <a:lnTo>
                    <a:pt x="69360" y="15212"/>
                  </a:lnTo>
                  <a:lnTo>
                    <a:pt x="71027" y="10171"/>
                  </a:lnTo>
                  <a:lnTo>
                    <a:pt x="73901" y="9481"/>
                  </a:lnTo>
                  <a:lnTo>
                    <a:pt x="76056" y="9297"/>
                  </a:lnTo>
                  <a:lnTo>
                    <a:pt x="77493" y="8183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SMARTInkShape-253"/>
          <p:cNvSpPr/>
          <p:nvPr/>
        </p:nvSpPr>
        <p:spPr>
          <a:xfrm>
            <a:off x="5179622" y="5840030"/>
            <a:ext cx="105250" cy="53443"/>
          </a:xfrm>
          <a:custGeom>
            <a:avLst/>
            <a:gdLst/>
            <a:ahLst/>
            <a:cxnLst/>
            <a:rect l="0" t="0" r="0" b="0"/>
            <a:pathLst>
              <a:path w="105250" h="53443">
                <a:moveTo>
                  <a:pt x="35316" y="8915"/>
                </a:moveTo>
                <a:lnTo>
                  <a:pt x="22887" y="8915"/>
                </a:lnTo>
                <a:lnTo>
                  <a:pt x="21076" y="9907"/>
                </a:lnTo>
                <a:lnTo>
                  <a:pt x="19870" y="11560"/>
                </a:lnTo>
                <a:lnTo>
                  <a:pt x="17537" y="16044"/>
                </a:lnTo>
                <a:lnTo>
                  <a:pt x="959" y="34322"/>
                </a:lnTo>
                <a:lnTo>
                  <a:pt x="0" y="40034"/>
                </a:lnTo>
                <a:lnTo>
                  <a:pt x="858" y="41568"/>
                </a:lnTo>
                <a:lnTo>
                  <a:pt x="2421" y="42590"/>
                </a:lnTo>
                <a:lnTo>
                  <a:pt x="7321" y="44230"/>
                </a:lnTo>
                <a:lnTo>
                  <a:pt x="43069" y="44631"/>
                </a:lnTo>
                <a:lnTo>
                  <a:pt x="46437" y="43639"/>
                </a:lnTo>
                <a:lnTo>
                  <a:pt x="48683" y="41987"/>
                </a:lnTo>
                <a:lnTo>
                  <a:pt x="57028" y="32205"/>
                </a:lnTo>
                <a:lnTo>
                  <a:pt x="62494" y="29188"/>
                </a:lnTo>
                <a:lnTo>
                  <a:pt x="65340" y="28383"/>
                </a:lnTo>
                <a:lnTo>
                  <a:pt x="67239" y="26854"/>
                </a:lnTo>
                <a:lnTo>
                  <a:pt x="70902" y="20955"/>
                </a:lnTo>
                <a:lnTo>
                  <a:pt x="75274" y="19227"/>
                </a:lnTo>
                <a:lnTo>
                  <a:pt x="76837" y="17774"/>
                </a:lnTo>
                <a:lnTo>
                  <a:pt x="78574" y="13515"/>
                </a:lnTo>
                <a:lnTo>
                  <a:pt x="78046" y="11981"/>
                </a:lnTo>
                <a:lnTo>
                  <a:pt x="76700" y="10959"/>
                </a:lnTo>
                <a:lnTo>
                  <a:pt x="71366" y="9035"/>
                </a:lnTo>
                <a:lnTo>
                  <a:pt x="54527" y="25425"/>
                </a:lnTo>
                <a:lnTo>
                  <a:pt x="53575" y="31115"/>
                </a:lnTo>
                <a:lnTo>
                  <a:pt x="53185" y="48887"/>
                </a:lnTo>
                <a:lnTo>
                  <a:pt x="54174" y="50446"/>
                </a:lnTo>
                <a:lnTo>
                  <a:pt x="55825" y="51485"/>
                </a:lnTo>
                <a:lnTo>
                  <a:pt x="62889" y="52948"/>
                </a:lnTo>
                <a:lnTo>
                  <a:pt x="74165" y="53442"/>
                </a:lnTo>
                <a:lnTo>
                  <a:pt x="87727" y="48787"/>
                </a:lnTo>
                <a:lnTo>
                  <a:pt x="91092" y="46411"/>
                </a:lnTo>
                <a:lnTo>
                  <a:pt x="103369" y="29646"/>
                </a:lnTo>
                <a:lnTo>
                  <a:pt x="105249" y="23751"/>
                </a:lnTo>
                <a:lnTo>
                  <a:pt x="104758" y="20790"/>
                </a:lnTo>
                <a:lnTo>
                  <a:pt x="99487" y="8908"/>
                </a:lnTo>
                <a:lnTo>
                  <a:pt x="98932" y="5934"/>
                </a:lnTo>
                <a:lnTo>
                  <a:pt x="97571" y="3952"/>
                </a:lnTo>
                <a:lnTo>
                  <a:pt x="95670" y="2629"/>
                </a:lnTo>
                <a:lnTo>
                  <a:pt x="90913" y="1161"/>
                </a:lnTo>
                <a:lnTo>
                  <a:pt x="63858" y="0"/>
                </a:lnTo>
                <a:lnTo>
                  <a:pt x="53588" y="8548"/>
                </a:lnTo>
                <a:lnTo>
                  <a:pt x="53297" y="13546"/>
                </a:lnTo>
                <a:lnTo>
                  <a:pt x="54249" y="14980"/>
                </a:lnTo>
                <a:lnTo>
                  <a:pt x="55875" y="15935"/>
                </a:lnTo>
                <a:lnTo>
                  <a:pt x="62277" y="17593"/>
                </a:lnTo>
                <a:lnTo>
                  <a:pt x="79964" y="1784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Shape-254"/>
          <p:cNvSpPr/>
          <p:nvPr/>
        </p:nvSpPr>
        <p:spPr>
          <a:xfrm>
            <a:off x="7333048" y="4777382"/>
            <a:ext cx="443616" cy="446054"/>
          </a:xfrm>
          <a:custGeom>
            <a:avLst/>
            <a:gdLst/>
            <a:ahLst/>
            <a:cxnLst/>
            <a:rect l="0" t="0" r="0" b="0"/>
            <a:pathLst>
              <a:path w="443616" h="446054">
                <a:moveTo>
                  <a:pt x="123240" y="0"/>
                </a:moveTo>
                <a:lnTo>
                  <a:pt x="123240" y="4740"/>
                </a:lnTo>
                <a:lnTo>
                  <a:pt x="122249" y="6137"/>
                </a:lnTo>
                <a:lnTo>
                  <a:pt x="120595" y="7068"/>
                </a:lnTo>
                <a:lnTo>
                  <a:pt x="118500" y="7689"/>
                </a:lnTo>
                <a:lnTo>
                  <a:pt x="117103" y="9095"/>
                </a:lnTo>
                <a:lnTo>
                  <a:pt x="113153" y="16806"/>
                </a:lnTo>
                <a:lnTo>
                  <a:pt x="84791" y="59723"/>
                </a:lnTo>
                <a:lnTo>
                  <a:pt x="62627" y="99036"/>
                </a:lnTo>
                <a:lnTo>
                  <a:pt x="49719" y="122610"/>
                </a:lnTo>
                <a:lnTo>
                  <a:pt x="35972" y="144809"/>
                </a:lnTo>
                <a:lnTo>
                  <a:pt x="19327" y="188771"/>
                </a:lnTo>
                <a:lnTo>
                  <a:pt x="7208" y="230360"/>
                </a:lnTo>
                <a:lnTo>
                  <a:pt x="0" y="267533"/>
                </a:lnTo>
                <a:lnTo>
                  <a:pt x="5705" y="304531"/>
                </a:lnTo>
                <a:lnTo>
                  <a:pt x="16386" y="343737"/>
                </a:lnTo>
                <a:lnTo>
                  <a:pt x="24156" y="359147"/>
                </a:lnTo>
                <a:lnTo>
                  <a:pt x="57055" y="397354"/>
                </a:lnTo>
                <a:lnTo>
                  <a:pt x="95688" y="416237"/>
                </a:lnTo>
                <a:lnTo>
                  <a:pt x="138892" y="435402"/>
                </a:lnTo>
                <a:lnTo>
                  <a:pt x="159961" y="441560"/>
                </a:lnTo>
                <a:lnTo>
                  <a:pt x="198723" y="445025"/>
                </a:lnTo>
                <a:lnTo>
                  <a:pt x="235785" y="446053"/>
                </a:lnTo>
                <a:lnTo>
                  <a:pt x="271902" y="445364"/>
                </a:lnTo>
                <a:lnTo>
                  <a:pt x="307738" y="438326"/>
                </a:lnTo>
                <a:lnTo>
                  <a:pt x="342500" y="425105"/>
                </a:lnTo>
                <a:lnTo>
                  <a:pt x="381415" y="408601"/>
                </a:lnTo>
                <a:lnTo>
                  <a:pt x="419618" y="380716"/>
                </a:lnTo>
                <a:lnTo>
                  <a:pt x="436393" y="363057"/>
                </a:lnTo>
                <a:lnTo>
                  <a:pt x="441013" y="351198"/>
                </a:lnTo>
                <a:lnTo>
                  <a:pt x="443615" y="333365"/>
                </a:lnTo>
                <a:lnTo>
                  <a:pt x="439644" y="315513"/>
                </a:lnTo>
                <a:lnTo>
                  <a:pt x="432185" y="302397"/>
                </a:lnTo>
                <a:lnTo>
                  <a:pt x="414210" y="292226"/>
                </a:lnTo>
                <a:lnTo>
                  <a:pt x="380476" y="287030"/>
                </a:lnTo>
                <a:lnTo>
                  <a:pt x="339270" y="286003"/>
                </a:lnTo>
                <a:lnTo>
                  <a:pt x="319466" y="287847"/>
                </a:lnTo>
                <a:lnTo>
                  <a:pt x="286002" y="300042"/>
                </a:lnTo>
                <a:lnTo>
                  <a:pt x="241784" y="324586"/>
                </a:lnTo>
                <a:lnTo>
                  <a:pt x="204093" y="362544"/>
                </a:lnTo>
                <a:lnTo>
                  <a:pt x="176106" y="400139"/>
                </a:lnTo>
                <a:lnTo>
                  <a:pt x="158959" y="42862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Shape-255"/>
          <p:cNvSpPr/>
          <p:nvPr/>
        </p:nvSpPr>
        <p:spPr>
          <a:xfrm>
            <a:off x="7465218" y="5717177"/>
            <a:ext cx="614799" cy="515112"/>
          </a:xfrm>
          <a:custGeom>
            <a:avLst/>
            <a:gdLst/>
            <a:ahLst/>
            <a:cxnLst/>
            <a:rect l="0" t="0" r="0" b="0"/>
            <a:pathLst>
              <a:path w="614799" h="515112">
                <a:moveTo>
                  <a:pt x="80367" y="24612"/>
                </a:moveTo>
                <a:lnTo>
                  <a:pt x="75627" y="24612"/>
                </a:lnTo>
                <a:lnTo>
                  <a:pt x="74230" y="26596"/>
                </a:lnTo>
                <a:lnTo>
                  <a:pt x="63562" y="56066"/>
                </a:lnTo>
                <a:lnTo>
                  <a:pt x="42790" y="96663"/>
                </a:lnTo>
                <a:lnTo>
                  <a:pt x="37116" y="139019"/>
                </a:lnTo>
                <a:lnTo>
                  <a:pt x="36133" y="173823"/>
                </a:lnTo>
                <a:lnTo>
                  <a:pt x="36834" y="209272"/>
                </a:lnTo>
                <a:lnTo>
                  <a:pt x="42886" y="244911"/>
                </a:lnTo>
                <a:lnTo>
                  <a:pt x="50961" y="280606"/>
                </a:lnTo>
                <a:lnTo>
                  <a:pt x="60630" y="316317"/>
                </a:lnTo>
                <a:lnTo>
                  <a:pt x="75622" y="351042"/>
                </a:lnTo>
                <a:lnTo>
                  <a:pt x="101112" y="389945"/>
                </a:lnTo>
                <a:lnTo>
                  <a:pt x="134515" y="426293"/>
                </a:lnTo>
                <a:lnTo>
                  <a:pt x="170769" y="461144"/>
                </a:lnTo>
                <a:lnTo>
                  <a:pt x="212472" y="485519"/>
                </a:lnTo>
                <a:lnTo>
                  <a:pt x="254408" y="504923"/>
                </a:lnTo>
                <a:lnTo>
                  <a:pt x="284402" y="512538"/>
                </a:lnTo>
                <a:lnTo>
                  <a:pt x="328332" y="515111"/>
                </a:lnTo>
                <a:lnTo>
                  <a:pt x="372582" y="512973"/>
                </a:lnTo>
                <a:lnTo>
                  <a:pt x="415020" y="503291"/>
                </a:lnTo>
                <a:lnTo>
                  <a:pt x="449839" y="490006"/>
                </a:lnTo>
                <a:lnTo>
                  <a:pt x="490031" y="467739"/>
                </a:lnTo>
                <a:lnTo>
                  <a:pt x="526634" y="441586"/>
                </a:lnTo>
                <a:lnTo>
                  <a:pt x="570698" y="397557"/>
                </a:lnTo>
                <a:lnTo>
                  <a:pt x="590414" y="363525"/>
                </a:lnTo>
                <a:lnTo>
                  <a:pt x="606966" y="319237"/>
                </a:lnTo>
                <a:lnTo>
                  <a:pt x="613428" y="292486"/>
                </a:lnTo>
                <a:lnTo>
                  <a:pt x="614798" y="253989"/>
                </a:lnTo>
                <a:lnTo>
                  <a:pt x="603673" y="211767"/>
                </a:lnTo>
                <a:lnTo>
                  <a:pt x="579571" y="174506"/>
                </a:lnTo>
                <a:lnTo>
                  <a:pt x="549559" y="132509"/>
                </a:lnTo>
                <a:lnTo>
                  <a:pt x="514470" y="105714"/>
                </a:lnTo>
                <a:lnTo>
                  <a:pt x="474356" y="81311"/>
                </a:lnTo>
                <a:lnTo>
                  <a:pt x="430640" y="57383"/>
                </a:lnTo>
                <a:lnTo>
                  <a:pt x="395598" y="40495"/>
                </a:lnTo>
                <a:lnTo>
                  <a:pt x="359087" y="28766"/>
                </a:lnTo>
                <a:lnTo>
                  <a:pt x="317292" y="19007"/>
                </a:lnTo>
                <a:lnTo>
                  <a:pt x="274481" y="9832"/>
                </a:lnTo>
                <a:lnTo>
                  <a:pt x="236220" y="1822"/>
                </a:lnTo>
                <a:lnTo>
                  <a:pt x="199747" y="0"/>
                </a:lnTo>
                <a:lnTo>
                  <a:pt x="163805" y="5303"/>
                </a:lnTo>
                <a:lnTo>
                  <a:pt x="128020" y="13157"/>
                </a:lnTo>
                <a:lnTo>
                  <a:pt x="93275" y="22761"/>
                </a:lnTo>
                <a:lnTo>
                  <a:pt x="63686" y="38726"/>
                </a:lnTo>
                <a:lnTo>
                  <a:pt x="22756" y="74133"/>
                </a:lnTo>
                <a:lnTo>
                  <a:pt x="0" y="10497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SMARTInkShape-Group76"/>
          <p:cNvGrpSpPr/>
          <p:nvPr/>
        </p:nvGrpSpPr>
        <p:grpSpPr>
          <a:xfrm>
            <a:off x="7313932" y="5447109"/>
            <a:ext cx="1088855" cy="624547"/>
            <a:chOff x="7313932" y="5447109"/>
            <a:chExt cx="1088855" cy="624547"/>
          </a:xfrm>
        </p:grpSpPr>
        <p:sp>
          <p:nvSpPr>
            <p:cNvPr id="25" name="SMARTInkShape-256"/>
            <p:cNvSpPr/>
            <p:nvPr/>
          </p:nvSpPr>
          <p:spPr>
            <a:xfrm>
              <a:off x="7608235" y="5447109"/>
              <a:ext cx="89156" cy="89275"/>
            </a:xfrm>
            <a:custGeom>
              <a:avLst/>
              <a:gdLst/>
              <a:ahLst/>
              <a:cxnLst/>
              <a:rect l="0" t="0" r="0" b="0"/>
              <a:pathLst>
                <a:path w="89156" h="89275">
                  <a:moveTo>
                    <a:pt x="17717" y="0"/>
                  </a:moveTo>
                  <a:lnTo>
                    <a:pt x="17717" y="4740"/>
                  </a:lnTo>
                  <a:lnTo>
                    <a:pt x="15071" y="9713"/>
                  </a:lnTo>
                  <a:lnTo>
                    <a:pt x="3479" y="23916"/>
                  </a:lnTo>
                  <a:lnTo>
                    <a:pt x="1467" y="29811"/>
                  </a:lnTo>
                  <a:lnTo>
                    <a:pt x="0" y="55318"/>
                  </a:lnTo>
                  <a:lnTo>
                    <a:pt x="2568" y="61958"/>
                  </a:lnTo>
                  <a:lnTo>
                    <a:pt x="15097" y="82462"/>
                  </a:lnTo>
                  <a:lnTo>
                    <a:pt x="20853" y="86260"/>
                  </a:lnTo>
                  <a:lnTo>
                    <a:pt x="29670" y="88397"/>
                  </a:lnTo>
                  <a:lnTo>
                    <a:pt x="59362" y="89274"/>
                  </a:lnTo>
                  <a:lnTo>
                    <a:pt x="63677" y="86640"/>
                  </a:lnTo>
                  <a:lnTo>
                    <a:pt x="84466" y="67173"/>
                  </a:lnTo>
                  <a:lnTo>
                    <a:pt x="85037" y="64627"/>
                  </a:lnTo>
                  <a:lnTo>
                    <a:pt x="84425" y="61936"/>
                  </a:lnTo>
                  <a:lnTo>
                    <a:pt x="82092" y="56300"/>
                  </a:lnTo>
                  <a:lnTo>
                    <a:pt x="79786" y="47550"/>
                  </a:lnTo>
                  <a:lnTo>
                    <a:pt x="63997" y="28551"/>
                  </a:lnTo>
                  <a:lnTo>
                    <a:pt x="60445" y="27572"/>
                  </a:lnTo>
                  <a:lnTo>
                    <a:pt x="54821" y="26944"/>
                  </a:lnTo>
                  <a:lnTo>
                    <a:pt x="45869" y="34491"/>
                  </a:lnTo>
                  <a:lnTo>
                    <a:pt x="45113" y="37819"/>
                  </a:lnTo>
                  <a:lnTo>
                    <a:pt x="44910" y="40096"/>
                  </a:lnTo>
                  <a:lnTo>
                    <a:pt x="43782" y="41613"/>
                  </a:lnTo>
                  <a:lnTo>
                    <a:pt x="36853" y="44249"/>
                  </a:lnTo>
                  <a:lnTo>
                    <a:pt x="38790" y="47117"/>
                  </a:lnTo>
                  <a:lnTo>
                    <a:pt x="44172" y="53199"/>
                  </a:lnTo>
                  <a:lnTo>
                    <a:pt x="49148" y="53466"/>
                  </a:lnTo>
                  <a:lnTo>
                    <a:pt x="54176" y="50883"/>
                  </a:lnTo>
                  <a:lnTo>
                    <a:pt x="59719" y="47420"/>
                  </a:lnTo>
                  <a:lnTo>
                    <a:pt x="71361" y="45196"/>
                  </a:lnTo>
                  <a:lnTo>
                    <a:pt x="74315" y="45013"/>
                  </a:lnTo>
                  <a:lnTo>
                    <a:pt x="76286" y="43899"/>
                  </a:lnTo>
                  <a:lnTo>
                    <a:pt x="77599" y="42165"/>
                  </a:lnTo>
                  <a:lnTo>
                    <a:pt x="78473" y="40016"/>
                  </a:lnTo>
                  <a:lnTo>
                    <a:pt x="80050" y="38584"/>
                  </a:lnTo>
                  <a:lnTo>
                    <a:pt x="89155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57"/>
            <p:cNvSpPr/>
            <p:nvPr/>
          </p:nvSpPr>
          <p:spPr>
            <a:xfrm>
              <a:off x="7313932" y="5974009"/>
              <a:ext cx="79295" cy="97647"/>
            </a:xfrm>
            <a:custGeom>
              <a:avLst/>
              <a:gdLst/>
              <a:ahLst/>
              <a:cxnLst/>
              <a:rect l="0" t="0" r="0" b="0"/>
              <a:pathLst>
                <a:path w="79295" h="97647">
                  <a:moveTo>
                    <a:pt x="35200" y="8881"/>
                  </a:moveTo>
                  <a:lnTo>
                    <a:pt x="3420" y="41654"/>
                  </a:lnTo>
                  <a:lnTo>
                    <a:pt x="1232" y="47591"/>
                  </a:lnTo>
                  <a:lnTo>
                    <a:pt x="0" y="61251"/>
                  </a:lnTo>
                  <a:lnTo>
                    <a:pt x="2357" y="69529"/>
                  </a:lnTo>
                  <a:lnTo>
                    <a:pt x="5720" y="76516"/>
                  </a:lnTo>
                  <a:lnTo>
                    <a:pt x="8606" y="86027"/>
                  </a:lnTo>
                  <a:lnTo>
                    <a:pt x="12797" y="92117"/>
                  </a:lnTo>
                  <a:lnTo>
                    <a:pt x="17968" y="95484"/>
                  </a:lnTo>
                  <a:lnTo>
                    <a:pt x="29372" y="97646"/>
                  </a:lnTo>
                  <a:lnTo>
                    <a:pt x="35256" y="95295"/>
                  </a:lnTo>
                  <a:lnTo>
                    <a:pt x="73529" y="68362"/>
                  </a:lnTo>
                  <a:lnTo>
                    <a:pt x="77039" y="59791"/>
                  </a:lnTo>
                  <a:lnTo>
                    <a:pt x="79294" y="42860"/>
                  </a:lnTo>
                  <a:lnTo>
                    <a:pt x="72113" y="16185"/>
                  </a:lnTo>
                  <a:lnTo>
                    <a:pt x="66158" y="9482"/>
                  </a:lnTo>
                  <a:lnTo>
                    <a:pt x="55647" y="1834"/>
                  </a:lnTo>
                  <a:lnTo>
                    <a:pt x="31262" y="0"/>
                  </a:lnTo>
                  <a:lnTo>
                    <a:pt x="25843" y="2620"/>
                  </a:lnTo>
                  <a:lnTo>
                    <a:pt x="23009" y="4706"/>
                  </a:lnTo>
                  <a:lnTo>
                    <a:pt x="19860" y="9672"/>
                  </a:lnTo>
                  <a:lnTo>
                    <a:pt x="17469" y="15186"/>
                  </a:lnTo>
                  <a:lnTo>
                    <a:pt x="13099" y="20944"/>
                  </a:lnTo>
                  <a:lnTo>
                    <a:pt x="12529" y="23868"/>
                  </a:lnTo>
                  <a:lnTo>
                    <a:pt x="13141" y="26810"/>
                  </a:lnTo>
                  <a:lnTo>
                    <a:pt x="15473" y="32725"/>
                  </a:lnTo>
                  <a:lnTo>
                    <a:pt x="17780" y="41633"/>
                  </a:lnTo>
                  <a:lnTo>
                    <a:pt x="26270" y="535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58"/>
            <p:cNvSpPr/>
            <p:nvPr/>
          </p:nvSpPr>
          <p:spPr>
            <a:xfrm>
              <a:off x="7814009" y="5456041"/>
              <a:ext cx="115554" cy="35683"/>
            </a:xfrm>
            <a:custGeom>
              <a:avLst/>
              <a:gdLst/>
              <a:ahLst/>
              <a:cxnLst/>
              <a:rect l="0" t="0" r="0" b="0"/>
              <a:pathLst>
                <a:path w="115554" h="35683">
                  <a:moveTo>
                    <a:pt x="70904" y="8928"/>
                  </a:moveTo>
                  <a:lnTo>
                    <a:pt x="28214" y="8928"/>
                  </a:lnTo>
                  <a:lnTo>
                    <a:pt x="24584" y="8928"/>
                  </a:lnTo>
                  <a:lnTo>
                    <a:pt x="17907" y="11573"/>
                  </a:lnTo>
                  <a:lnTo>
                    <a:pt x="11632" y="15064"/>
                  </a:lnTo>
                  <a:lnTo>
                    <a:pt x="5535" y="16616"/>
                  </a:lnTo>
                  <a:lnTo>
                    <a:pt x="3512" y="18022"/>
                  </a:lnTo>
                  <a:lnTo>
                    <a:pt x="2164" y="19951"/>
                  </a:lnTo>
                  <a:lnTo>
                    <a:pt x="0" y="25437"/>
                  </a:lnTo>
                  <a:lnTo>
                    <a:pt x="4366" y="31128"/>
                  </a:lnTo>
                  <a:lnTo>
                    <a:pt x="9251" y="33677"/>
                  </a:lnTo>
                  <a:lnTo>
                    <a:pt x="24383" y="35447"/>
                  </a:lnTo>
                  <a:lnTo>
                    <a:pt x="45866" y="35682"/>
                  </a:lnTo>
                  <a:lnTo>
                    <a:pt x="60399" y="30966"/>
                  </a:lnTo>
                  <a:lnTo>
                    <a:pt x="63901" y="28581"/>
                  </a:lnTo>
                  <a:lnTo>
                    <a:pt x="67791" y="23285"/>
                  </a:lnTo>
                  <a:lnTo>
                    <a:pt x="70813" y="21476"/>
                  </a:lnTo>
                  <a:lnTo>
                    <a:pt x="82562" y="17937"/>
                  </a:lnTo>
                  <a:lnTo>
                    <a:pt x="84629" y="15926"/>
                  </a:lnTo>
                  <a:lnTo>
                    <a:pt x="87947" y="10309"/>
                  </a:lnTo>
                  <a:lnTo>
                    <a:pt x="88692" y="1361"/>
                  </a:lnTo>
                  <a:lnTo>
                    <a:pt x="87724" y="906"/>
                  </a:lnTo>
                  <a:lnTo>
                    <a:pt x="50055" y="0"/>
                  </a:lnTo>
                  <a:lnTo>
                    <a:pt x="44111" y="2645"/>
                  </a:lnTo>
                  <a:lnTo>
                    <a:pt x="38159" y="6136"/>
                  </a:lnTo>
                  <a:lnTo>
                    <a:pt x="28020" y="8560"/>
                  </a:lnTo>
                  <a:lnTo>
                    <a:pt x="28425" y="9675"/>
                  </a:lnTo>
                  <a:lnTo>
                    <a:pt x="32742" y="15984"/>
                  </a:lnTo>
                  <a:lnTo>
                    <a:pt x="34099" y="21324"/>
                  </a:lnTo>
                  <a:lnTo>
                    <a:pt x="35455" y="23145"/>
                  </a:lnTo>
                  <a:lnTo>
                    <a:pt x="37348" y="24359"/>
                  </a:lnTo>
                  <a:lnTo>
                    <a:pt x="42100" y="26700"/>
                  </a:lnTo>
                  <a:lnTo>
                    <a:pt x="47519" y="31047"/>
                  </a:lnTo>
                  <a:lnTo>
                    <a:pt x="55880" y="33641"/>
                  </a:lnTo>
                  <a:lnTo>
                    <a:pt x="90143" y="35595"/>
                  </a:lnTo>
                  <a:lnTo>
                    <a:pt x="92661" y="34644"/>
                  </a:lnTo>
                  <a:lnTo>
                    <a:pt x="94339" y="33016"/>
                  </a:lnTo>
                  <a:lnTo>
                    <a:pt x="95457" y="30940"/>
                  </a:lnTo>
                  <a:lnTo>
                    <a:pt x="97195" y="29556"/>
                  </a:lnTo>
                  <a:lnTo>
                    <a:pt x="107113" y="24687"/>
                  </a:lnTo>
                  <a:lnTo>
                    <a:pt x="113886" y="19207"/>
                  </a:lnTo>
                  <a:lnTo>
                    <a:pt x="114813" y="15811"/>
                  </a:lnTo>
                  <a:lnTo>
                    <a:pt x="115553" y="89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59"/>
            <p:cNvSpPr/>
            <p:nvPr/>
          </p:nvSpPr>
          <p:spPr>
            <a:xfrm>
              <a:off x="8313588" y="5982890"/>
              <a:ext cx="89199" cy="80256"/>
            </a:xfrm>
            <a:custGeom>
              <a:avLst/>
              <a:gdLst/>
              <a:ahLst/>
              <a:cxnLst/>
              <a:rect l="0" t="0" r="0" b="0"/>
              <a:pathLst>
                <a:path w="89199" h="80256">
                  <a:moveTo>
                    <a:pt x="62458" y="35719"/>
                  </a:moveTo>
                  <a:lnTo>
                    <a:pt x="57718" y="35719"/>
                  </a:lnTo>
                  <a:lnTo>
                    <a:pt x="52745" y="38365"/>
                  </a:lnTo>
                  <a:lnTo>
                    <a:pt x="47227" y="41855"/>
                  </a:lnTo>
                  <a:lnTo>
                    <a:pt x="37551" y="43821"/>
                  </a:lnTo>
                  <a:lnTo>
                    <a:pt x="23549" y="45395"/>
                  </a:lnTo>
                  <a:lnTo>
                    <a:pt x="12675" y="51705"/>
                  </a:lnTo>
                  <a:lnTo>
                    <a:pt x="1822" y="60890"/>
                  </a:lnTo>
                  <a:lnTo>
                    <a:pt x="783" y="64434"/>
                  </a:lnTo>
                  <a:lnTo>
                    <a:pt x="0" y="71028"/>
                  </a:lnTo>
                  <a:lnTo>
                    <a:pt x="4705" y="76057"/>
                  </a:lnTo>
                  <a:lnTo>
                    <a:pt x="12316" y="78452"/>
                  </a:lnTo>
                  <a:lnTo>
                    <a:pt x="46013" y="80255"/>
                  </a:lnTo>
                  <a:lnTo>
                    <a:pt x="76423" y="71266"/>
                  </a:lnTo>
                  <a:lnTo>
                    <a:pt x="82886" y="67062"/>
                  </a:lnTo>
                  <a:lnTo>
                    <a:pt x="86419" y="61886"/>
                  </a:lnTo>
                  <a:lnTo>
                    <a:pt x="88409" y="53394"/>
                  </a:lnTo>
                  <a:lnTo>
                    <a:pt x="89198" y="40420"/>
                  </a:lnTo>
                  <a:lnTo>
                    <a:pt x="86580" y="35163"/>
                  </a:lnTo>
                  <a:lnTo>
                    <a:pt x="84492" y="32371"/>
                  </a:lnTo>
                  <a:lnTo>
                    <a:pt x="79528" y="29270"/>
                  </a:lnTo>
                  <a:lnTo>
                    <a:pt x="68255" y="27278"/>
                  </a:lnTo>
                  <a:lnTo>
                    <a:pt x="50539" y="26832"/>
                  </a:lnTo>
                  <a:lnTo>
                    <a:pt x="44594" y="29454"/>
                  </a:lnTo>
                  <a:lnTo>
                    <a:pt x="38642" y="32935"/>
                  </a:lnTo>
                  <a:lnTo>
                    <a:pt x="32692" y="34481"/>
                  </a:lnTo>
                  <a:lnTo>
                    <a:pt x="30707" y="35886"/>
                  </a:lnTo>
                  <a:lnTo>
                    <a:pt x="29386" y="37814"/>
                  </a:lnTo>
                  <a:lnTo>
                    <a:pt x="27262" y="43299"/>
                  </a:lnTo>
                  <a:lnTo>
                    <a:pt x="28080" y="43749"/>
                  </a:lnTo>
                  <a:lnTo>
                    <a:pt x="61370" y="44646"/>
                  </a:lnTo>
                  <a:lnTo>
                    <a:pt x="64709" y="43654"/>
                  </a:lnTo>
                  <a:lnTo>
                    <a:pt x="66937" y="42002"/>
                  </a:lnTo>
                  <a:lnTo>
                    <a:pt x="76939" y="29417"/>
                  </a:lnTo>
                  <a:lnTo>
                    <a:pt x="78815" y="23658"/>
                  </a:lnTo>
                  <a:lnTo>
                    <a:pt x="78325" y="20733"/>
                  </a:lnTo>
                  <a:lnTo>
                    <a:pt x="72127" y="9105"/>
                  </a:lnTo>
                  <a:lnTo>
                    <a:pt x="713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77"/>
          <p:cNvGrpSpPr/>
          <p:nvPr/>
        </p:nvGrpSpPr>
        <p:grpSpPr>
          <a:xfrm>
            <a:off x="7876520" y="5920382"/>
            <a:ext cx="428090" cy="535783"/>
            <a:chOff x="7876520" y="5920382"/>
            <a:chExt cx="428090" cy="535783"/>
          </a:xfrm>
        </p:grpSpPr>
        <p:sp>
          <p:nvSpPr>
            <p:cNvPr id="30" name="SMARTInkShape-260"/>
            <p:cNvSpPr/>
            <p:nvPr/>
          </p:nvSpPr>
          <p:spPr>
            <a:xfrm>
              <a:off x="8242115" y="5920382"/>
              <a:ext cx="62495" cy="26790"/>
            </a:xfrm>
            <a:custGeom>
              <a:avLst/>
              <a:gdLst/>
              <a:ahLst/>
              <a:cxnLst/>
              <a:rect l="0" t="0" r="0" b="0"/>
              <a:pathLst>
                <a:path w="62495" h="26790">
                  <a:moveTo>
                    <a:pt x="26775" y="0"/>
                  </a:moveTo>
                  <a:lnTo>
                    <a:pt x="5785" y="0"/>
                  </a:lnTo>
                  <a:lnTo>
                    <a:pt x="3851" y="993"/>
                  </a:lnTo>
                  <a:lnTo>
                    <a:pt x="2563" y="2646"/>
                  </a:lnTo>
                  <a:lnTo>
                    <a:pt x="1131" y="7129"/>
                  </a:lnTo>
                  <a:lnTo>
                    <a:pt x="0" y="25407"/>
                  </a:lnTo>
                  <a:lnTo>
                    <a:pt x="987" y="25868"/>
                  </a:lnTo>
                  <a:lnTo>
                    <a:pt x="44526" y="26789"/>
                  </a:lnTo>
                  <a:lnTo>
                    <a:pt x="56519" y="26789"/>
                  </a:lnTo>
                  <a:lnTo>
                    <a:pt x="58511" y="25798"/>
                  </a:lnTo>
                  <a:lnTo>
                    <a:pt x="59839" y="24144"/>
                  </a:lnTo>
                  <a:lnTo>
                    <a:pt x="61315" y="19660"/>
                  </a:lnTo>
                  <a:lnTo>
                    <a:pt x="62338" y="10540"/>
                  </a:lnTo>
                  <a:lnTo>
                    <a:pt x="54793" y="1383"/>
                  </a:lnTo>
                  <a:lnTo>
                    <a:pt x="10577" y="1"/>
                  </a:lnTo>
                  <a:lnTo>
                    <a:pt x="9408" y="0"/>
                  </a:lnTo>
                  <a:lnTo>
                    <a:pt x="13801" y="4740"/>
                  </a:lnTo>
                  <a:lnTo>
                    <a:pt x="18695" y="7068"/>
                  </a:lnTo>
                  <a:lnTo>
                    <a:pt x="50598" y="8908"/>
                  </a:lnTo>
                  <a:lnTo>
                    <a:pt x="62494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61"/>
            <p:cNvSpPr/>
            <p:nvPr/>
          </p:nvSpPr>
          <p:spPr>
            <a:xfrm>
              <a:off x="7876520" y="6402736"/>
              <a:ext cx="124480" cy="53429"/>
            </a:xfrm>
            <a:custGeom>
              <a:avLst/>
              <a:gdLst/>
              <a:ahLst/>
              <a:cxnLst/>
              <a:rect l="0" t="0" r="0" b="0"/>
              <a:pathLst>
                <a:path w="124480" h="53429">
                  <a:moveTo>
                    <a:pt x="124479" y="26639"/>
                  </a:moveTo>
                  <a:lnTo>
                    <a:pt x="119739" y="26639"/>
                  </a:lnTo>
                  <a:lnTo>
                    <a:pt x="114766" y="23993"/>
                  </a:lnTo>
                  <a:lnTo>
                    <a:pt x="89928" y="5648"/>
                  </a:lnTo>
                  <a:lnTo>
                    <a:pt x="73342" y="1568"/>
                  </a:lnTo>
                  <a:lnTo>
                    <a:pt x="38112" y="0"/>
                  </a:lnTo>
                  <a:lnTo>
                    <a:pt x="28877" y="2563"/>
                  </a:lnTo>
                  <a:lnTo>
                    <a:pt x="8625" y="15301"/>
                  </a:lnTo>
                  <a:lnTo>
                    <a:pt x="5570" y="16104"/>
                  </a:lnTo>
                  <a:lnTo>
                    <a:pt x="3535" y="17631"/>
                  </a:lnTo>
                  <a:lnTo>
                    <a:pt x="1274" y="21974"/>
                  </a:lnTo>
                  <a:lnTo>
                    <a:pt x="0" y="29997"/>
                  </a:lnTo>
                  <a:lnTo>
                    <a:pt x="2349" y="35738"/>
                  </a:lnTo>
                  <a:lnTo>
                    <a:pt x="4363" y="38658"/>
                  </a:lnTo>
                  <a:lnTo>
                    <a:pt x="7691" y="40605"/>
                  </a:lnTo>
                  <a:lnTo>
                    <a:pt x="24644" y="46375"/>
                  </a:lnTo>
                  <a:lnTo>
                    <a:pt x="28157" y="48726"/>
                  </a:lnTo>
                  <a:lnTo>
                    <a:pt x="42582" y="52034"/>
                  </a:lnTo>
                  <a:lnTo>
                    <a:pt x="72241" y="53305"/>
                  </a:lnTo>
                  <a:lnTo>
                    <a:pt x="94542" y="45728"/>
                  </a:lnTo>
                  <a:lnTo>
                    <a:pt x="106487" y="35687"/>
                  </a:lnTo>
                  <a:lnTo>
                    <a:pt x="101840" y="30863"/>
                  </a:lnTo>
                  <a:lnTo>
                    <a:pt x="100457" y="30448"/>
                  </a:lnTo>
                  <a:lnTo>
                    <a:pt x="99535" y="31163"/>
                  </a:lnTo>
                  <a:lnTo>
                    <a:pt x="98920" y="32630"/>
                  </a:lnTo>
                  <a:lnTo>
                    <a:pt x="92945" y="34262"/>
                  </a:lnTo>
                  <a:lnTo>
                    <a:pt x="82422" y="35310"/>
                  </a:lnTo>
                  <a:lnTo>
                    <a:pt x="64683" y="43234"/>
                  </a:lnTo>
                  <a:lnTo>
                    <a:pt x="53042" y="534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834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697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IX. </a:t>
            </a:r>
            <a:r>
              <a:rPr lang="en-US" b="1" u="sng" dirty="0" smtClean="0"/>
              <a:t>Forces of Attraction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5306"/>
            <a:ext cx="8458200" cy="4525963"/>
          </a:xfrm>
        </p:spPr>
        <p:txBody>
          <a:bodyPr>
            <a:normAutofit/>
          </a:bodyPr>
          <a:lstStyle/>
          <a:p>
            <a:pPr lvl="0"/>
            <a:r>
              <a:rPr lang="en-US" b="1" u="sng" dirty="0" smtClean="0"/>
              <a:t>Types of Intermolecular Forces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	D.  Van de Waals Forces (VDW)/London </a:t>
            </a:r>
            <a:r>
              <a:rPr lang="en-US" b="1" dirty="0" err="1" smtClean="0"/>
              <a:t>Disperion</a:t>
            </a:r>
            <a:r>
              <a:rPr lang="en-US" b="1" dirty="0" smtClean="0"/>
              <a:t> Forces (</a:t>
            </a:r>
            <a:r>
              <a:rPr lang="en-US" b="1" dirty="0" smtClean="0">
                <a:hlinkClick r:id="rId3"/>
              </a:rPr>
              <a:t>ANIMATION</a:t>
            </a:r>
            <a:r>
              <a:rPr lang="en-US" b="1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20574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b="1" i="1" dirty="0" smtClean="0"/>
              <a:t>  </a:t>
            </a:r>
            <a:r>
              <a:rPr lang="en-US" sz="2400" b="1" i="1" u="sng" dirty="0" smtClean="0"/>
              <a:t>Weakest</a:t>
            </a:r>
            <a:r>
              <a:rPr lang="en-US" sz="2400" b="1" i="1" dirty="0" smtClean="0"/>
              <a:t> intermolecular force that are </a:t>
            </a:r>
            <a:r>
              <a:rPr lang="en-US" sz="2400" b="1" i="1" u="sng" dirty="0" smtClean="0"/>
              <a:t>momentary</a:t>
            </a:r>
            <a:r>
              <a:rPr lang="en-US" sz="2400" b="1" i="1" dirty="0" smtClean="0"/>
              <a:t> due to electrons </a:t>
            </a:r>
            <a:r>
              <a:rPr lang="en-US" sz="2400" b="1" i="1" u="sng" dirty="0" smtClean="0"/>
              <a:t>moving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28194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b="1" i="1" dirty="0" smtClean="0"/>
              <a:t>  Important in </a:t>
            </a:r>
            <a:r>
              <a:rPr lang="en-US" sz="2400" b="1" i="1" u="sng" dirty="0" smtClean="0"/>
              <a:t>NONPOLAR molecules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33528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b="1" i="1" dirty="0" smtClean="0"/>
              <a:t>  The </a:t>
            </a:r>
            <a:r>
              <a:rPr lang="en-US" sz="2400" b="1" i="1" u="sng" dirty="0" smtClean="0"/>
              <a:t>larger</a:t>
            </a:r>
            <a:r>
              <a:rPr lang="en-US" sz="2400" b="1" i="1" dirty="0" smtClean="0"/>
              <a:t> the number of e - , the stronger the VDW 	forces are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0" y="4343400"/>
            <a:ext cx="441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 F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(g), Cl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(g), Br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 (l), I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 (s)</a:t>
            </a:r>
          </a:p>
        </p:txBody>
      </p:sp>
      <p:pic>
        <p:nvPicPr>
          <p:cNvPr id="8" name="Picture 7" descr="http://bdml.stanford.edu/twiki/pub/Rise/InvestigationOfVanDerWaalsForce/image003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1" y="5257800"/>
            <a:ext cx="396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305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IX. </a:t>
            </a:r>
            <a:r>
              <a:rPr lang="en-US" b="1" u="sng" dirty="0" smtClean="0"/>
              <a:t>Forces of Attraction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077200" cy="4525963"/>
          </a:xfrm>
        </p:spPr>
        <p:txBody>
          <a:bodyPr/>
          <a:lstStyle/>
          <a:p>
            <a:pPr lvl="0"/>
            <a:r>
              <a:rPr lang="en-US" b="1" u="sng" dirty="0" smtClean="0"/>
              <a:t>Check for understanding</a:t>
            </a:r>
            <a:r>
              <a:rPr lang="en-US" b="1" dirty="0" smtClean="0"/>
              <a:t>:</a:t>
            </a:r>
            <a:r>
              <a:rPr lang="en-US" dirty="0" smtClean="0"/>
              <a:t>  </a:t>
            </a:r>
            <a:r>
              <a:rPr lang="en-US" b="1" dirty="0" smtClean="0"/>
              <a:t>Identify the type of intermolecular force between identical molecules of each compound:</a:t>
            </a:r>
          </a:p>
          <a:p>
            <a:pPr lvl="0"/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1) PH</a:t>
            </a:r>
            <a:r>
              <a:rPr lang="en-US" b="1" baseline="-25000" dirty="0" smtClean="0"/>
              <a:t>3</a:t>
            </a:r>
            <a:r>
              <a:rPr lang="en-US" b="1" dirty="0" smtClean="0"/>
              <a:t>		2) NH</a:t>
            </a:r>
            <a:r>
              <a:rPr lang="en-US" b="1" baseline="-25000" dirty="0" smtClean="0"/>
              <a:t>3</a:t>
            </a:r>
            <a:r>
              <a:rPr lang="en-US" b="1" dirty="0" smtClean="0"/>
              <a:t>		3) Cl</a:t>
            </a:r>
            <a:r>
              <a:rPr lang="en-US" b="1" baseline="-25000" dirty="0" smtClean="0"/>
              <a:t>2</a:t>
            </a:r>
            <a:r>
              <a:rPr lang="en-US" b="1" dirty="0" smtClean="0"/>
              <a:t>		4) CH</a:t>
            </a:r>
            <a:r>
              <a:rPr lang="en-US" b="1" baseline="-25000" dirty="0" smtClean="0"/>
              <a:t>3</a:t>
            </a:r>
            <a:r>
              <a:rPr lang="en-US" b="1" dirty="0" smtClean="0"/>
              <a:t>Cl</a:t>
            </a:r>
            <a:endParaRPr lang="en-US" b="1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6697662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IX. </a:t>
            </a:r>
            <a:r>
              <a:rPr lang="en-US" b="1" u="sng" dirty="0" smtClean="0"/>
              <a:t>Forces of Attraction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838200"/>
            <a:ext cx="87630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b="1" u="sng" dirty="0" smtClean="0"/>
              <a:t>Strongest: 		Examples	         Phase at Room Temp.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 ____________	1.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 ____________	2.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 ____________	3.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 ____________	4.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 ____________	5.  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 smtClean="0"/>
          </a:p>
          <a:p>
            <a:endParaRPr lang="en-US" b="1" baseline="-25000" dirty="0" smtClean="0"/>
          </a:p>
          <a:p>
            <a:endParaRPr lang="en-US" b="1" baseline="-25000" dirty="0" smtClean="0"/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228600" y="609600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b="1" i="1" dirty="0" smtClean="0"/>
              <a:t>  Higher melting/boiling points = stronger bonds and intermolecular forces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2057400"/>
            <a:ext cx="175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Network</a:t>
            </a:r>
          </a:p>
        </p:txBody>
      </p:sp>
      <p:sp>
        <p:nvSpPr>
          <p:cNvPr id="6" name="Rectangle 5"/>
          <p:cNvSpPr/>
          <p:nvPr/>
        </p:nvSpPr>
        <p:spPr>
          <a:xfrm>
            <a:off x="4114800" y="2133600"/>
            <a:ext cx="281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Diamond, Sand (SiO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705600" y="2133600"/>
            <a:ext cx="281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Solid</a:t>
            </a:r>
          </a:p>
        </p:txBody>
      </p:sp>
      <p:sp>
        <p:nvSpPr>
          <p:cNvPr id="9" name="Rectangle 8"/>
          <p:cNvSpPr/>
          <p:nvPr/>
        </p:nvSpPr>
        <p:spPr>
          <a:xfrm>
            <a:off x="1981200" y="29718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Ionic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91000" y="3124200"/>
            <a:ext cx="281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err="1" smtClean="0"/>
              <a:t>NaCl</a:t>
            </a:r>
            <a:r>
              <a:rPr lang="en-US" sz="2400" b="1" i="1" dirty="0" smtClean="0"/>
              <a:t>, Ca(CO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05600" y="304800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Solid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52600" y="3810000"/>
            <a:ext cx="144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Metallic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0" y="3886200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Ca, Ag, Au, Cu…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05600" y="3886200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Solid (typically)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71600" y="434340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Polar Covalent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90600" y="4724400"/>
            <a:ext cx="358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i="1" dirty="0" smtClean="0"/>
              <a:t>Hydrogen Bond  Dipole-Dipole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72000" y="48006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Sugar, H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629400" y="4572000"/>
            <a:ext cx="266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Soft, solid and liquid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95400" y="5257800"/>
            <a:ext cx="251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err="1" smtClean="0"/>
              <a:t>Nonpolar</a:t>
            </a:r>
            <a:r>
              <a:rPr lang="en-US" sz="2400" b="1" i="1" dirty="0" smtClean="0"/>
              <a:t>  Covalent - VDW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91000" y="5638800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O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, Ne, </a:t>
            </a:r>
            <a:r>
              <a:rPr lang="en-US" sz="2400" b="1" i="1" dirty="0" err="1" smtClean="0"/>
              <a:t>Ar</a:t>
            </a:r>
            <a:r>
              <a:rPr lang="en-US" sz="2400" b="1" i="1" dirty="0" smtClean="0"/>
              <a:t>, N</a:t>
            </a:r>
            <a:r>
              <a:rPr lang="en-US" sz="2400" b="1" i="1" baseline="-25000" dirty="0" smtClean="0"/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553200" y="5638800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Liquid, gas</a:t>
            </a:r>
            <a:endParaRPr lang="en-US" sz="2400" b="1" i="1" baseline="-25000" dirty="0" smtClean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57200" y="1447800"/>
            <a:ext cx="0" cy="4419600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 rot="16200000">
            <a:off x="-2915352" y="3111651"/>
            <a:ext cx="6661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i="1" dirty="0" smtClean="0"/>
              <a:t>Stronger Bonds/Intermolecular Forces</a:t>
            </a:r>
          </a:p>
          <a:p>
            <a:pPr lvl="0"/>
            <a:r>
              <a:rPr lang="en-US" sz="2400" b="1" i="1" dirty="0" smtClean="0"/>
              <a:t>Higher Melting/Boiling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305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IX. </a:t>
            </a:r>
            <a:r>
              <a:rPr lang="en-US" b="1" u="sng" dirty="0" smtClean="0"/>
              <a:t>Forces of Attraction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077200" cy="4525963"/>
          </a:xfrm>
        </p:spPr>
        <p:txBody>
          <a:bodyPr/>
          <a:lstStyle/>
          <a:p>
            <a:pPr lvl="0"/>
            <a:r>
              <a:rPr lang="en-US" b="1" u="sng" dirty="0" smtClean="0"/>
              <a:t>Check for understanding</a:t>
            </a:r>
            <a:r>
              <a:rPr lang="en-US" b="1" dirty="0" smtClean="0"/>
              <a:t>:</a:t>
            </a:r>
            <a:r>
              <a:rPr lang="en-US" dirty="0" smtClean="0"/>
              <a:t>  </a:t>
            </a:r>
          </a:p>
          <a:p>
            <a:pPr marL="457200" lvl="0" indent="-457200">
              <a:buAutoNum type="arabicParenR"/>
            </a:pPr>
            <a:r>
              <a:rPr lang="en-US" b="1" dirty="0" smtClean="0"/>
              <a:t>Based on type of bonding and molecular polarity, rank the following compounds from highest to lowest melting points.  Explain your answer</a:t>
            </a:r>
          </a:p>
          <a:p>
            <a:pPr lvl="0"/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	1) NH</a:t>
            </a:r>
            <a:r>
              <a:rPr lang="en-US" b="1" baseline="-25000" dirty="0" smtClean="0"/>
              <a:t>3</a:t>
            </a:r>
            <a:r>
              <a:rPr lang="en-US" b="1" dirty="0" smtClean="0"/>
              <a:t>		2) F</a:t>
            </a:r>
            <a:r>
              <a:rPr lang="en-US" b="1" baseline="-25000" dirty="0" smtClean="0"/>
              <a:t>2</a:t>
            </a:r>
            <a:r>
              <a:rPr lang="en-US" b="1" dirty="0" smtClean="0"/>
              <a:t>		4) CH</a:t>
            </a:r>
            <a:r>
              <a:rPr lang="en-US" b="1" baseline="-25000" dirty="0" smtClean="0"/>
              <a:t>3</a:t>
            </a:r>
            <a:r>
              <a:rPr lang="en-US" b="1" dirty="0" smtClean="0"/>
              <a:t>Cl	5) </a:t>
            </a:r>
            <a:r>
              <a:rPr lang="en-US" b="1" dirty="0" err="1" smtClean="0"/>
              <a:t>NaCl</a:t>
            </a:r>
            <a:r>
              <a:rPr lang="en-US" b="1" dirty="0" smtClean="0"/>
              <a:t>	</a:t>
            </a:r>
            <a:endParaRPr lang="en-US" b="1" baseline="-25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14400" y="3962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-77.5 </a:t>
            </a:r>
            <a:r>
              <a:rPr lang="en-US" sz="2800" baseline="30000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3962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-188 </a:t>
            </a:r>
            <a:r>
              <a:rPr lang="en-US" sz="2800" baseline="30000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4038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- 97.4 </a:t>
            </a:r>
            <a:r>
              <a:rPr lang="en-US" sz="2800" baseline="30000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3962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801</a:t>
            </a:r>
            <a:r>
              <a:rPr lang="en-US" sz="2800" baseline="30000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305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IX. </a:t>
            </a:r>
            <a:r>
              <a:rPr lang="en-US" b="1" u="sng" dirty="0" smtClean="0"/>
              <a:t>Forces of Attraction</a:t>
            </a:r>
            <a:endParaRPr lang="en-US" b="1" u="sng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077200" cy="4525963"/>
          </a:xfrm>
        </p:spPr>
        <p:txBody>
          <a:bodyPr/>
          <a:lstStyle/>
          <a:p>
            <a:pPr lvl="0"/>
            <a:r>
              <a:rPr lang="en-US" b="1" u="sng" dirty="0" smtClean="0"/>
              <a:t>Check for understanding</a:t>
            </a:r>
            <a:r>
              <a:rPr lang="en-US" b="1" dirty="0" smtClean="0"/>
              <a:t>:</a:t>
            </a:r>
            <a:r>
              <a:rPr lang="en-US" dirty="0" smtClean="0"/>
              <a:t>  </a:t>
            </a:r>
          </a:p>
          <a:p>
            <a:pPr marL="457200" lvl="0" indent="-457200">
              <a:buNone/>
            </a:pPr>
            <a:r>
              <a:rPr lang="en-US" b="1" dirty="0" smtClean="0"/>
              <a:t>2)  Based on type of bonding and molecular polarity, rank the following compounds from highest to lowest melting points.  Explain your answer</a:t>
            </a:r>
          </a:p>
          <a:p>
            <a:pPr lvl="0"/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	1) </a:t>
            </a:r>
            <a:r>
              <a:rPr lang="en-US" b="1" dirty="0" err="1" smtClean="0"/>
              <a:t>KCl</a:t>
            </a:r>
            <a:r>
              <a:rPr lang="en-US" b="1" dirty="0" smtClean="0"/>
              <a:t>		2) O</a:t>
            </a:r>
            <a:r>
              <a:rPr lang="en-US" b="1" baseline="-25000" dirty="0" smtClean="0"/>
              <a:t>2</a:t>
            </a:r>
            <a:r>
              <a:rPr lang="en-US" b="1" dirty="0" smtClean="0"/>
              <a:t>		3) HF		</a:t>
            </a:r>
            <a:endParaRPr lang="en-US" b="1" baseline="-25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14400" y="3962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770 </a:t>
            </a:r>
            <a:r>
              <a:rPr lang="en-US" sz="2800" baseline="30000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3962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-218 </a:t>
            </a:r>
            <a:r>
              <a:rPr lang="en-US" sz="2800" baseline="30000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4038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-84.0 </a:t>
            </a:r>
            <a:r>
              <a:rPr lang="en-US" sz="2800" baseline="30000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62975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LEWIS DOT DIAGRAMS FOR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90600"/>
            <a:ext cx="8382000" cy="513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u="sng" dirty="0" smtClean="0"/>
              <a:t>Partner Activity: Part I</a:t>
            </a:r>
          </a:p>
          <a:p>
            <a:pPr marL="0" indent="0">
              <a:buNone/>
            </a:pPr>
            <a:r>
              <a:rPr lang="en-US" sz="2600" dirty="0" smtClean="0"/>
              <a:t>Step 1: With a partner, draw in the valence electrons on the cards in accordance to the Lewis dot diagram model.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Step 2: At the bottom of each card, use your reference tables to write in the electronegativity value for that atom.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		Example: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3800" y="4419600"/>
            <a:ext cx="2286000" cy="21336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82"/>
          <p:cNvGrpSpPr/>
          <p:nvPr/>
        </p:nvGrpSpPr>
        <p:grpSpPr>
          <a:xfrm>
            <a:off x="625078" y="5206008"/>
            <a:ext cx="401837" cy="392907"/>
            <a:chOff x="625078" y="5206008"/>
            <a:chExt cx="401837" cy="392907"/>
          </a:xfrm>
        </p:grpSpPr>
        <p:sp>
          <p:nvSpPr>
            <p:cNvPr id="15" name="SMARTInkShape-270"/>
            <p:cNvSpPr/>
            <p:nvPr/>
          </p:nvSpPr>
          <p:spPr>
            <a:xfrm>
              <a:off x="982647" y="5420320"/>
              <a:ext cx="44268" cy="17861"/>
            </a:xfrm>
            <a:custGeom>
              <a:avLst/>
              <a:gdLst/>
              <a:ahLst/>
              <a:cxnLst/>
              <a:rect l="0" t="0" r="0" b="0"/>
              <a:pathLst>
                <a:path w="44268" h="17861">
                  <a:moveTo>
                    <a:pt x="44267" y="17860"/>
                  </a:moveTo>
                  <a:lnTo>
                    <a:pt x="36579" y="17860"/>
                  </a:lnTo>
                  <a:lnTo>
                    <a:pt x="36165" y="16868"/>
                  </a:lnTo>
                  <a:lnTo>
                    <a:pt x="35447" y="10171"/>
                  </a:lnTo>
                  <a:lnTo>
                    <a:pt x="36402" y="9758"/>
                  </a:lnTo>
                  <a:lnTo>
                    <a:pt x="44235" y="8932"/>
                  </a:lnTo>
                  <a:lnTo>
                    <a:pt x="36576" y="1242"/>
                  </a:lnTo>
                  <a:lnTo>
                    <a:pt x="30964" y="368"/>
                  </a:lnTo>
                  <a:lnTo>
                    <a:pt x="0" y="0"/>
                  </a:lnTo>
                  <a:lnTo>
                    <a:pt x="854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71"/>
            <p:cNvSpPr/>
            <p:nvPr/>
          </p:nvSpPr>
          <p:spPr>
            <a:xfrm>
              <a:off x="848432" y="5491758"/>
              <a:ext cx="89186" cy="107157"/>
            </a:xfrm>
            <a:custGeom>
              <a:avLst/>
              <a:gdLst/>
              <a:ahLst/>
              <a:cxnLst/>
              <a:rect l="0" t="0" r="0" b="0"/>
              <a:pathLst>
                <a:path w="89186" h="107157">
                  <a:moveTo>
                    <a:pt x="89185" y="0"/>
                  </a:moveTo>
                  <a:lnTo>
                    <a:pt x="84444" y="0"/>
                  </a:lnTo>
                  <a:lnTo>
                    <a:pt x="83048" y="992"/>
                  </a:lnTo>
                  <a:lnTo>
                    <a:pt x="82117" y="2645"/>
                  </a:lnTo>
                  <a:lnTo>
                    <a:pt x="81497" y="4739"/>
                  </a:lnTo>
                  <a:lnTo>
                    <a:pt x="80091" y="6136"/>
                  </a:lnTo>
                  <a:lnTo>
                    <a:pt x="70706" y="11024"/>
                  </a:lnTo>
                  <a:lnTo>
                    <a:pt x="67936" y="13302"/>
                  </a:lnTo>
                  <a:lnTo>
                    <a:pt x="64858" y="18479"/>
                  </a:lnTo>
                  <a:lnTo>
                    <a:pt x="64037" y="21249"/>
                  </a:lnTo>
                  <a:lnTo>
                    <a:pt x="62498" y="23096"/>
                  </a:lnTo>
                  <a:lnTo>
                    <a:pt x="58142" y="25147"/>
                  </a:lnTo>
                  <a:lnTo>
                    <a:pt x="56583" y="26687"/>
                  </a:lnTo>
                  <a:lnTo>
                    <a:pt x="54852" y="31043"/>
                  </a:lnTo>
                  <a:lnTo>
                    <a:pt x="48790" y="36286"/>
                  </a:lnTo>
                  <a:lnTo>
                    <a:pt x="41466" y="41924"/>
                  </a:lnTo>
                  <a:lnTo>
                    <a:pt x="36351" y="49684"/>
                  </a:lnTo>
                  <a:lnTo>
                    <a:pt x="31638" y="51847"/>
                  </a:lnTo>
                  <a:lnTo>
                    <a:pt x="29985" y="53416"/>
                  </a:lnTo>
                  <a:lnTo>
                    <a:pt x="28147" y="57805"/>
                  </a:lnTo>
                  <a:lnTo>
                    <a:pt x="26806" y="74524"/>
                  </a:lnTo>
                  <a:lnTo>
                    <a:pt x="25771" y="76471"/>
                  </a:lnTo>
                  <a:lnTo>
                    <a:pt x="24089" y="77770"/>
                  </a:lnTo>
                  <a:lnTo>
                    <a:pt x="21975" y="78636"/>
                  </a:lnTo>
                  <a:lnTo>
                    <a:pt x="20566" y="80205"/>
                  </a:lnTo>
                  <a:lnTo>
                    <a:pt x="19000" y="84594"/>
                  </a:lnTo>
                  <a:lnTo>
                    <a:pt x="17590" y="86162"/>
                  </a:lnTo>
                  <a:lnTo>
                    <a:pt x="13378" y="87903"/>
                  </a:lnTo>
                  <a:lnTo>
                    <a:pt x="11858" y="89360"/>
                  </a:lnTo>
                  <a:lnTo>
                    <a:pt x="8093" y="98309"/>
                  </a:lnTo>
                  <a:lnTo>
                    <a:pt x="0" y="107036"/>
                  </a:lnTo>
                  <a:lnTo>
                    <a:pt x="8818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72"/>
            <p:cNvSpPr/>
            <p:nvPr/>
          </p:nvSpPr>
          <p:spPr>
            <a:xfrm>
              <a:off x="625078" y="5206008"/>
              <a:ext cx="212916" cy="366118"/>
            </a:xfrm>
            <a:custGeom>
              <a:avLst/>
              <a:gdLst/>
              <a:ahLst/>
              <a:cxnLst/>
              <a:rect l="0" t="0" r="0" b="0"/>
              <a:pathLst>
                <a:path w="212916" h="366118">
                  <a:moveTo>
                    <a:pt x="187524" y="0"/>
                  </a:moveTo>
                  <a:lnTo>
                    <a:pt x="182783" y="0"/>
                  </a:lnTo>
                  <a:lnTo>
                    <a:pt x="181387" y="992"/>
                  </a:lnTo>
                  <a:lnTo>
                    <a:pt x="180456" y="2645"/>
                  </a:lnTo>
                  <a:lnTo>
                    <a:pt x="179835" y="4739"/>
                  </a:lnTo>
                  <a:lnTo>
                    <a:pt x="169044" y="18091"/>
                  </a:lnTo>
                  <a:lnTo>
                    <a:pt x="160551" y="29503"/>
                  </a:lnTo>
                  <a:lnTo>
                    <a:pt x="154396" y="42807"/>
                  </a:lnTo>
                  <a:lnTo>
                    <a:pt x="147576" y="60931"/>
                  </a:lnTo>
                  <a:lnTo>
                    <a:pt x="119041" y="104265"/>
                  </a:lnTo>
                  <a:lnTo>
                    <a:pt x="91158" y="143053"/>
                  </a:lnTo>
                  <a:lnTo>
                    <a:pt x="65557" y="184370"/>
                  </a:lnTo>
                  <a:lnTo>
                    <a:pt x="38697" y="228090"/>
                  </a:lnTo>
                  <a:lnTo>
                    <a:pt x="30758" y="237798"/>
                  </a:lnTo>
                  <a:lnTo>
                    <a:pt x="24927" y="249966"/>
                  </a:lnTo>
                  <a:lnTo>
                    <a:pt x="22571" y="252965"/>
                  </a:lnTo>
                  <a:lnTo>
                    <a:pt x="17308" y="256296"/>
                  </a:lnTo>
                  <a:lnTo>
                    <a:pt x="11661" y="258769"/>
                  </a:lnTo>
                  <a:lnTo>
                    <a:pt x="152" y="267768"/>
                  </a:lnTo>
                  <a:lnTo>
                    <a:pt x="0" y="238002"/>
                  </a:lnTo>
                  <a:lnTo>
                    <a:pt x="4741" y="224418"/>
                  </a:lnTo>
                  <a:lnTo>
                    <a:pt x="32773" y="182469"/>
                  </a:lnTo>
                  <a:lnTo>
                    <a:pt x="60524" y="154804"/>
                  </a:lnTo>
                  <a:lnTo>
                    <a:pt x="86485" y="137915"/>
                  </a:lnTo>
                  <a:lnTo>
                    <a:pt x="113523" y="134468"/>
                  </a:lnTo>
                  <a:lnTo>
                    <a:pt x="144124" y="133990"/>
                  </a:lnTo>
                  <a:lnTo>
                    <a:pt x="159010" y="138699"/>
                  </a:lnTo>
                  <a:lnTo>
                    <a:pt x="177975" y="149392"/>
                  </a:lnTo>
                  <a:lnTo>
                    <a:pt x="184272" y="151725"/>
                  </a:lnTo>
                  <a:lnTo>
                    <a:pt x="190378" y="156069"/>
                  </a:lnTo>
                  <a:lnTo>
                    <a:pt x="199394" y="168833"/>
                  </a:lnTo>
                  <a:lnTo>
                    <a:pt x="212217" y="203372"/>
                  </a:lnTo>
                  <a:lnTo>
                    <a:pt x="212915" y="207019"/>
                  </a:lnTo>
                  <a:lnTo>
                    <a:pt x="211046" y="216362"/>
                  </a:lnTo>
                  <a:lnTo>
                    <a:pt x="207061" y="232778"/>
                  </a:lnTo>
                  <a:lnTo>
                    <a:pt x="204612" y="255881"/>
                  </a:lnTo>
                  <a:lnTo>
                    <a:pt x="189950" y="294847"/>
                  </a:lnTo>
                  <a:lnTo>
                    <a:pt x="187610" y="305668"/>
                  </a:lnTo>
                  <a:lnTo>
                    <a:pt x="180668" y="320698"/>
                  </a:lnTo>
                  <a:lnTo>
                    <a:pt x="178594" y="366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MARTInkShape-273"/>
          <p:cNvSpPr/>
          <p:nvPr/>
        </p:nvSpPr>
        <p:spPr>
          <a:xfrm>
            <a:off x="5397736" y="5331023"/>
            <a:ext cx="129742" cy="79964"/>
          </a:xfrm>
          <a:custGeom>
            <a:avLst/>
            <a:gdLst/>
            <a:ahLst/>
            <a:cxnLst/>
            <a:rect l="0" t="0" r="0" b="0"/>
            <a:pathLst>
              <a:path w="129742" h="79964">
                <a:moveTo>
                  <a:pt x="76162" y="8930"/>
                </a:moveTo>
                <a:lnTo>
                  <a:pt x="62860" y="8930"/>
                </a:lnTo>
                <a:lnTo>
                  <a:pt x="57683" y="11575"/>
                </a:lnTo>
                <a:lnTo>
                  <a:pt x="43338" y="23169"/>
                </a:lnTo>
                <a:lnTo>
                  <a:pt x="33475" y="27701"/>
                </a:lnTo>
                <a:lnTo>
                  <a:pt x="11915" y="46765"/>
                </a:lnTo>
                <a:lnTo>
                  <a:pt x="7920" y="53196"/>
                </a:lnTo>
                <a:lnTo>
                  <a:pt x="6855" y="56300"/>
                </a:lnTo>
                <a:lnTo>
                  <a:pt x="5152" y="58369"/>
                </a:lnTo>
                <a:lnTo>
                  <a:pt x="615" y="60668"/>
                </a:lnTo>
                <a:lnTo>
                  <a:pt x="0" y="62274"/>
                </a:lnTo>
                <a:lnTo>
                  <a:pt x="584" y="64336"/>
                </a:lnTo>
                <a:lnTo>
                  <a:pt x="1964" y="66703"/>
                </a:lnTo>
                <a:lnTo>
                  <a:pt x="3877" y="68281"/>
                </a:lnTo>
                <a:lnTo>
                  <a:pt x="14075" y="73460"/>
                </a:lnTo>
                <a:lnTo>
                  <a:pt x="16911" y="75763"/>
                </a:lnTo>
                <a:lnTo>
                  <a:pt x="25355" y="78321"/>
                </a:lnTo>
                <a:lnTo>
                  <a:pt x="46944" y="79963"/>
                </a:lnTo>
                <a:lnTo>
                  <a:pt x="64419" y="75507"/>
                </a:lnTo>
                <a:lnTo>
                  <a:pt x="91397" y="62259"/>
                </a:lnTo>
                <a:lnTo>
                  <a:pt x="95248" y="59366"/>
                </a:lnTo>
                <a:lnTo>
                  <a:pt x="99528" y="50859"/>
                </a:lnTo>
                <a:lnTo>
                  <a:pt x="102422" y="41456"/>
                </a:lnTo>
                <a:lnTo>
                  <a:pt x="109719" y="27335"/>
                </a:lnTo>
                <a:lnTo>
                  <a:pt x="111453" y="14991"/>
                </a:lnTo>
                <a:lnTo>
                  <a:pt x="109045" y="8978"/>
                </a:lnTo>
                <a:lnTo>
                  <a:pt x="107014" y="5986"/>
                </a:lnTo>
                <a:lnTo>
                  <a:pt x="104668" y="3991"/>
                </a:lnTo>
                <a:lnTo>
                  <a:pt x="99415" y="1774"/>
                </a:lnTo>
                <a:lnTo>
                  <a:pt x="73172" y="46"/>
                </a:lnTo>
                <a:lnTo>
                  <a:pt x="67225" y="2667"/>
                </a:lnTo>
                <a:lnTo>
                  <a:pt x="61278" y="6147"/>
                </a:lnTo>
                <a:lnTo>
                  <a:pt x="55325" y="7693"/>
                </a:lnTo>
                <a:lnTo>
                  <a:pt x="53341" y="9097"/>
                </a:lnTo>
                <a:lnTo>
                  <a:pt x="52018" y="11025"/>
                </a:lnTo>
                <a:lnTo>
                  <a:pt x="49896" y="16510"/>
                </a:lnTo>
                <a:lnTo>
                  <a:pt x="54268" y="22199"/>
                </a:lnTo>
                <a:lnTo>
                  <a:pt x="59155" y="24749"/>
                </a:lnTo>
                <a:lnTo>
                  <a:pt x="76237" y="26611"/>
                </a:lnTo>
                <a:lnTo>
                  <a:pt x="79189" y="26670"/>
                </a:lnTo>
                <a:lnTo>
                  <a:pt x="108079" y="17688"/>
                </a:lnTo>
                <a:lnTo>
                  <a:pt x="120647" y="10954"/>
                </a:lnTo>
                <a:lnTo>
                  <a:pt x="123679" y="10279"/>
                </a:lnTo>
                <a:lnTo>
                  <a:pt x="125699" y="8837"/>
                </a:lnTo>
                <a:lnTo>
                  <a:pt x="127046" y="6883"/>
                </a:lnTo>
                <a:lnTo>
                  <a:pt x="129741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Shape-274"/>
          <p:cNvSpPr/>
          <p:nvPr/>
        </p:nvSpPr>
        <p:spPr>
          <a:xfrm>
            <a:off x="4545330" y="4706067"/>
            <a:ext cx="142298" cy="98061"/>
          </a:xfrm>
          <a:custGeom>
            <a:avLst/>
            <a:gdLst/>
            <a:ahLst/>
            <a:cxnLst/>
            <a:rect l="0" t="0" r="0" b="0"/>
            <a:pathLst>
              <a:path w="142298" h="98061">
                <a:moveTo>
                  <a:pt x="17740" y="44526"/>
                </a:moveTo>
                <a:lnTo>
                  <a:pt x="10052" y="44526"/>
                </a:lnTo>
                <a:lnTo>
                  <a:pt x="1231" y="52215"/>
                </a:lnTo>
                <a:lnTo>
                  <a:pt x="281" y="57829"/>
                </a:lnTo>
                <a:lnTo>
                  <a:pt x="0" y="65776"/>
                </a:lnTo>
                <a:lnTo>
                  <a:pt x="2579" y="71499"/>
                </a:lnTo>
                <a:lnTo>
                  <a:pt x="12319" y="83258"/>
                </a:lnTo>
                <a:lnTo>
                  <a:pt x="25615" y="92162"/>
                </a:lnTo>
                <a:lnTo>
                  <a:pt x="42122" y="96344"/>
                </a:lnTo>
                <a:lnTo>
                  <a:pt x="86583" y="98060"/>
                </a:lnTo>
                <a:lnTo>
                  <a:pt x="125911" y="89008"/>
                </a:lnTo>
                <a:lnTo>
                  <a:pt x="128549" y="87079"/>
                </a:lnTo>
                <a:lnTo>
                  <a:pt x="139268" y="74016"/>
                </a:lnTo>
                <a:lnTo>
                  <a:pt x="141722" y="65281"/>
                </a:lnTo>
                <a:lnTo>
                  <a:pt x="142297" y="59374"/>
                </a:lnTo>
                <a:lnTo>
                  <a:pt x="139906" y="53441"/>
                </a:lnTo>
                <a:lnTo>
                  <a:pt x="137879" y="50469"/>
                </a:lnTo>
                <a:lnTo>
                  <a:pt x="135536" y="48488"/>
                </a:lnTo>
                <a:lnTo>
                  <a:pt x="130287" y="46287"/>
                </a:lnTo>
                <a:lnTo>
                  <a:pt x="85843" y="36454"/>
                </a:lnTo>
                <a:lnTo>
                  <a:pt x="69227" y="36843"/>
                </a:lnTo>
                <a:lnTo>
                  <a:pt x="50991" y="43319"/>
                </a:lnTo>
                <a:lnTo>
                  <a:pt x="28448" y="44495"/>
                </a:lnTo>
                <a:lnTo>
                  <a:pt x="27854" y="45498"/>
                </a:lnTo>
                <a:lnTo>
                  <a:pt x="27197" y="49258"/>
                </a:lnTo>
                <a:lnTo>
                  <a:pt x="28013" y="50657"/>
                </a:lnTo>
                <a:lnTo>
                  <a:pt x="29550" y="51590"/>
                </a:lnTo>
                <a:lnTo>
                  <a:pt x="36452" y="52903"/>
                </a:lnTo>
                <a:lnTo>
                  <a:pt x="39144" y="53088"/>
                </a:lnTo>
                <a:lnTo>
                  <a:pt x="67548" y="44341"/>
                </a:lnTo>
                <a:lnTo>
                  <a:pt x="80091" y="37617"/>
                </a:lnTo>
                <a:lnTo>
                  <a:pt x="83120" y="36944"/>
                </a:lnTo>
                <a:lnTo>
                  <a:pt x="85139" y="35503"/>
                </a:lnTo>
                <a:lnTo>
                  <a:pt x="86485" y="33550"/>
                </a:lnTo>
                <a:lnTo>
                  <a:pt x="87384" y="31256"/>
                </a:lnTo>
                <a:lnTo>
                  <a:pt x="88973" y="29726"/>
                </a:lnTo>
                <a:lnTo>
                  <a:pt x="93387" y="28027"/>
                </a:lnTo>
                <a:lnTo>
                  <a:pt x="94960" y="26582"/>
                </a:lnTo>
                <a:lnTo>
                  <a:pt x="96708" y="22328"/>
                </a:lnTo>
                <a:lnTo>
                  <a:pt x="96182" y="19807"/>
                </a:lnTo>
                <a:lnTo>
                  <a:pt x="92952" y="14358"/>
                </a:lnTo>
                <a:lnTo>
                  <a:pt x="90702" y="12508"/>
                </a:lnTo>
                <a:lnTo>
                  <a:pt x="71233" y="1956"/>
                </a:lnTo>
                <a:lnTo>
                  <a:pt x="42789" y="0"/>
                </a:lnTo>
                <a:lnTo>
                  <a:pt x="36149" y="2578"/>
                </a:lnTo>
                <a:lnTo>
                  <a:pt x="26670" y="880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SMARTInkShape-Group85"/>
          <p:cNvGrpSpPr/>
          <p:nvPr/>
        </p:nvGrpSpPr>
        <p:grpSpPr>
          <a:xfrm>
            <a:off x="4321968" y="5009555"/>
            <a:ext cx="910816" cy="857250"/>
            <a:chOff x="4321968" y="5009555"/>
            <a:chExt cx="910816" cy="857250"/>
          </a:xfrm>
        </p:grpSpPr>
        <p:sp>
          <p:nvSpPr>
            <p:cNvPr id="21" name="SMARTInkShape-275"/>
            <p:cNvSpPr/>
            <p:nvPr/>
          </p:nvSpPr>
          <p:spPr>
            <a:xfrm>
              <a:off x="4970268" y="5295954"/>
              <a:ext cx="262516" cy="570851"/>
            </a:xfrm>
            <a:custGeom>
              <a:avLst/>
              <a:gdLst/>
              <a:ahLst/>
              <a:cxnLst/>
              <a:rect l="0" t="0" r="0" b="0"/>
              <a:pathLst>
                <a:path w="262516" h="570851">
                  <a:moveTo>
                    <a:pt x="137513" y="222593"/>
                  </a:moveTo>
                  <a:lnTo>
                    <a:pt x="163244" y="183558"/>
                  </a:lnTo>
                  <a:lnTo>
                    <a:pt x="177396" y="151492"/>
                  </a:lnTo>
                  <a:lnTo>
                    <a:pt x="186274" y="114108"/>
                  </a:lnTo>
                  <a:lnTo>
                    <a:pt x="186304" y="99633"/>
                  </a:lnTo>
                  <a:lnTo>
                    <a:pt x="181715" y="61946"/>
                  </a:lnTo>
                  <a:lnTo>
                    <a:pt x="175194" y="42922"/>
                  </a:lnTo>
                  <a:lnTo>
                    <a:pt x="161456" y="24457"/>
                  </a:lnTo>
                  <a:lnTo>
                    <a:pt x="145598" y="10428"/>
                  </a:lnTo>
                  <a:lnTo>
                    <a:pt x="130979" y="2633"/>
                  </a:lnTo>
                  <a:lnTo>
                    <a:pt x="112409" y="0"/>
                  </a:lnTo>
                  <a:lnTo>
                    <a:pt x="83497" y="6607"/>
                  </a:lnTo>
                  <a:lnTo>
                    <a:pt x="63851" y="15612"/>
                  </a:lnTo>
                  <a:lnTo>
                    <a:pt x="33434" y="41596"/>
                  </a:lnTo>
                  <a:lnTo>
                    <a:pt x="10052" y="84480"/>
                  </a:lnTo>
                  <a:lnTo>
                    <a:pt x="749" y="112659"/>
                  </a:lnTo>
                  <a:lnTo>
                    <a:pt x="0" y="129416"/>
                  </a:lnTo>
                  <a:lnTo>
                    <a:pt x="10227" y="168688"/>
                  </a:lnTo>
                  <a:lnTo>
                    <a:pt x="19652" y="188871"/>
                  </a:lnTo>
                  <a:lnTo>
                    <a:pt x="45790" y="219488"/>
                  </a:lnTo>
                  <a:lnTo>
                    <a:pt x="88696" y="242894"/>
                  </a:lnTo>
                  <a:lnTo>
                    <a:pt x="119602" y="248100"/>
                  </a:lnTo>
                  <a:lnTo>
                    <a:pt x="140584" y="248010"/>
                  </a:lnTo>
                  <a:lnTo>
                    <a:pt x="156737" y="244472"/>
                  </a:lnTo>
                  <a:lnTo>
                    <a:pt x="196641" y="220688"/>
                  </a:lnTo>
                  <a:lnTo>
                    <a:pt x="238183" y="184293"/>
                  </a:lnTo>
                  <a:lnTo>
                    <a:pt x="250517" y="173061"/>
                  </a:lnTo>
                  <a:lnTo>
                    <a:pt x="262002" y="169172"/>
                  </a:lnTo>
                  <a:lnTo>
                    <a:pt x="262515" y="203311"/>
                  </a:lnTo>
                  <a:lnTo>
                    <a:pt x="255459" y="241440"/>
                  </a:lnTo>
                  <a:lnTo>
                    <a:pt x="253966" y="281106"/>
                  </a:lnTo>
                  <a:lnTo>
                    <a:pt x="253707" y="315447"/>
                  </a:lnTo>
                  <a:lnTo>
                    <a:pt x="248891" y="350757"/>
                  </a:lnTo>
                  <a:lnTo>
                    <a:pt x="241180" y="386355"/>
                  </a:lnTo>
                  <a:lnTo>
                    <a:pt x="232610" y="422038"/>
                  </a:lnTo>
                  <a:lnTo>
                    <a:pt x="219834" y="462521"/>
                  </a:lnTo>
                  <a:lnTo>
                    <a:pt x="199230" y="496535"/>
                  </a:lnTo>
                  <a:lnTo>
                    <a:pt x="171312" y="522657"/>
                  </a:lnTo>
                  <a:lnTo>
                    <a:pt x="128331" y="550271"/>
                  </a:lnTo>
                  <a:lnTo>
                    <a:pt x="84894" y="566524"/>
                  </a:lnTo>
                  <a:lnTo>
                    <a:pt x="57146" y="5708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76"/>
            <p:cNvSpPr/>
            <p:nvPr/>
          </p:nvSpPr>
          <p:spPr>
            <a:xfrm>
              <a:off x="4357687" y="5009555"/>
              <a:ext cx="508993" cy="544712"/>
            </a:xfrm>
            <a:custGeom>
              <a:avLst/>
              <a:gdLst/>
              <a:ahLst/>
              <a:cxnLst/>
              <a:rect l="0" t="0" r="0" b="0"/>
              <a:pathLst>
                <a:path w="508993" h="544712">
                  <a:moveTo>
                    <a:pt x="0" y="0"/>
                  </a:moveTo>
                  <a:lnTo>
                    <a:pt x="0" y="12428"/>
                  </a:lnTo>
                  <a:lnTo>
                    <a:pt x="24326" y="55132"/>
                  </a:lnTo>
                  <a:lnTo>
                    <a:pt x="51061" y="98431"/>
                  </a:lnTo>
                  <a:lnTo>
                    <a:pt x="81635" y="134977"/>
                  </a:lnTo>
                  <a:lnTo>
                    <a:pt x="118982" y="176739"/>
                  </a:lnTo>
                  <a:lnTo>
                    <a:pt x="159542" y="213946"/>
                  </a:lnTo>
                  <a:lnTo>
                    <a:pt x="196218" y="248966"/>
                  </a:lnTo>
                  <a:lnTo>
                    <a:pt x="237417" y="276022"/>
                  </a:lnTo>
                  <a:lnTo>
                    <a:pt x="273083" y="289151"/>
                  </a:lnTo>
                  <a:lnTo>
                    <a:pt x="307061" y="293587"/>
                  </a:lnTo>
                  <a:lnTo>
                    <a:pt x="320357" y="288903"/>
                  </a:lnTo>
                  <a:lnTo>
                    <a:pt x="363076" y="260357"/>
                  </a:lnTo>
                  <a:lnTo>
                    <a:pt x="385948" y="230683"/>
                  </a:lnTo>
                  <a:lnTo>
                    <a:pt x="409029" y="187327"/>
                  </a:lnTo>
                  <a:lnTo>
                    <a:pt x="423725" y="151766"/>
                  </a:lnTo>
                  <a:lnTo>
                    <a:pt x="432720" y="111891"/>
                  </a:lnTo>
                  <a:lnTo>
                    <a:pt x="446632" y="73530"/>
                  </a:lnTo>
                  <a:lnTo>
                    <a:pt x="453679" y="52778"/>
                  </a:lnTo>
                  <a:lnTo>
                    <a:pt x="456064" y="33980"/>
                  </a:lnTo>
                  <a:lnTo>
                    <a:pt x="457832" y="31583"/>
                  </a:lnTo>
                  <a:lnTo>
                    <a:pt x="463058" y="27736"/>
                  </a:lnTo>
                  <a:lnTo>
                    <a:pt x="468703" y="27069"/>
                  </a:lnTo>
                  <a:lnTo>
                    <a:pt x="469235" y="27967"/>
                  </a:lnTo>
                  <a:lnTo>
                    <a:pt x="466234" y="34965"/>
                  </a:lnTo>
                  <a:lnTo>
                    <a:pt x="464418" y="77593"/>
                  </a:lnTo>
                  <a:lnTo>
                    <a:pt x="464359" y="114509"/>
                  </a:lnTo>
                  <a:lnTo>
                    <a:pt x="464347" y="154139"/>
                  </a:lnTo>
                  <a:lnTo>
                    <a:pt x="464345" y="188215"/>
                  </a:lnTo>
                  <a:lnTo>
                    <a:pt x="464344" y="226092"/>
                  </a:lnTo>
                  <a:lnTo>
                    <a:pt x="466989" y="266089"/>
                  </a:lnTo>
                  <a:lnTo>
                    <a:pt x="471412" y="305721"/>
                  </a:lnTo>
                  <a:lnTo>
                    <a:pt x="475368" y="346237"/>
                  </a:lnTo>
                  <a:lnTo>
                    <a:pt x="482824" y="383377"/>
                  </a:lnTo>
                  <a:lnTo>
                    <a:pt x="488671" y="419518"/>
                  </a:lnTo>
                  <a:lnTo>
                    <a:pt x="493049" y="455361"/>
                  </a:lnTo>
                  <a:lnTo>
                    <a:pt x="503418" y="498287"/>
                  </a:lnTo>
                  <a:lnTo>
                    <a:pt x="508992" y="5447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77"/>
            <p:cNvSpPr/>
            <p:nvPr/>
          </p:nvSpPr>
          <p:spPr>
            <a:xfrm>
              <a:off x="4321968" y="5009555"/>
              <a:ext cx="151806" cy="607219"/>
            </a:xfrm>
            <a:custGeom>
              <a:avLst/>
              <a:gdLst/>
              <a:ahLst/>
              <a:cxnLst/>
              <a:rect l="0" t="0" r="0" b="0"/>
              <a:pathLst>
                <a:path w="151806" h="607219">
                  <a:moveTo>
                    <a:pt x="0" y="0"/>
                  </a:moveTo>
                  <a:lnTo>
                    <a:pt x="993" y="17215"/>
                  </a:lnTo>
                  <a:lnTo>
                    <a:pt x="17170" y="59409"/>
                  </a:lnTo>
                  <a:lnTo>
                    <a:pt x="28680" y="93118"/>
                  </a:lnTo>
                  <a:lnTo>
                    <a:pt x="43114" y="132983"/>
                  </a:lnTo>
                  <a:lnTo>
                    <a:pt x="59959" y="171473"/>
                  </a:lnTo>
                  <a:lnTo>
                    <a:pt x="72778" y="212754"/>
                  </a:lnTo>
                  <a:lnTo>
                    <a:pt x="79640" y="244377"/>
                  </a:lnTo>
                  <a:lnTo>
                    <a:pt x="85997" y="277284"/>
                  </a:lnTo>
                  <a:lnTo>
                    <a:pt x="92130" y="308446"/>
                  </a:lnTo>
                  <a:lnTo>
                    <a:pt x="101161" y="349139"/>
                  </a:lnTo>
                  <a:lnTo>
                    <a:pt x="110121" y="391072"/>
                  </a:lnTo>
                  <a:lnTo>
                    <a:pt x="119059" y="430177"/>
                  </a:lnTo>
                  <a:lnTo>
                    <a:pt x="123251" y="466897"/>
                  </a:lnTo>
                  <a:lnTo>
                    <a:pt x="129234" y="502913"/>
                  </a:lnTo>
                  <a:lnTo>
                    <a:pt x="139152" y="543510"/>
                  </a:lnTo>
                  <a:lnTo>
                    <a:pt x="144786" y="580192"/>
                  </a:lnTo>
                  <a:lnTo>
                    <a:pt x="151805" y="6072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86"/>
          <p:cNvGrpSpPr/>
          <p:nvPr/>
        </p:nvGrpSpPr>
        <p:grpSpPr>
          <a:xfrm>
            <a:off x="3884523" y="6206132"/>
            <a:ext cx="821423" cy="321470"/>
            <a:chOff x="3884523" y="6206132"/>
            <a:chExt cx="821423" cy="321470"/>
          </a:xfrm>
        </p:grpSpPr>
        <p:sp>
          <p:nvSpPr>
            <p:cNvPr id="25" name="SMARTInkShape-278"/>
            <p:cNvSpPr/>
            <p:nvPr/>
          </p:nvSpPr>
          <p:spPr>
            <a:xfrm>
              <a:off x="3884523" y="6206132"/>
              <a:ext cx="17751" cy="321470"/>
            </a:xfrm>
            <a:custGeom>
              <a:avLst/>
              <a:gdLst/>
              <a:ahLst/>
              <a:cxnLst/>
              <a:rect l="0" t="0" r="0" b="0"/>
              <a:pathLst>
                <a:path w="17751" h="321470">
                  <a:moveTo>
                    <a:pt x="8820" y="0"/>
                  </a:moveTo>
                  <a:lnTo>
                    <a:pt x="1132" y="0"/>
                  </a:lnTo>
                  <a:lnTo>
                    <a:pt x="719" y="993"/>
                  </a:lnTo>
                  <a:lnTo>
                    <a:pt x="0" y="12429"/>
                  </a:lnTo>
                  <a:lnTo>
                    <a:pt x="2585" y="18092"/>
                  </a:lnTo>
                  <a:lnTo>
                    <a:pt x="6049" y="23916"/>
                  </a:lnTo>
                  <a:lnTo>
                    <a:pt x="7999" y="33766"/>
                  </a:lnTo>
                  <a:lnTo>
                    <a:pt x="8789" y="74599"/>
                  </a:lnTo>
                  <a:lnTo>
                    <a:pt x="8819" y="118899"/>
                  </a:lnTo>
                  <a:lnTo>
                    <a:pt x="8820" y="161897"/>
                  </a:lnTo>
                  <a:lnTo>
                    <a:pt x="8820" y="200796"/>
                  </a:lnTo>
                  <a:lnTo>
                    <a:pt x="8820" y="243984"/>
                  </a:lnTo>
                  <a:lnTo>
                    <a:pt x="9813" y="261910"/>
                  </a:lnTo>
                  <a:lnTo>
                    <a:pt x="17382" y="304821"/>
                  </a:lnTo>
                  <a:lnTo>
                    <a:pt x="17750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79"/>
            <p:cNvSpPr/>
            <p:nvPr/>
          </p:nvSpPr>
          <p:spPr>
            <a:xfrm>
              <a:off x="3902273" y="6232921"/>
              <a:ext cx="223243" cy="17861"/>
            </a:xfrm>
            <a:custGeom>
              <a:avLst/>
              <a:gdLst/>
              <a:ahLst/>
              <a:cxnLst/>
              <a:rect l="0" t="0" r="0" b="0"/>
              <a:pathLst>
                <a:path w="223243" h="17861">
                  <a:moveTo>
                    <a:pt x="0" y="0"/>
                  </a:moveTo>
                  <a:lnTo>
                    <a:pt x="12429" y="0"/>
                  </a:lnTo>
                  <a:lnTo>
                    <a:pt x="18092" y="2646"/>
                  </a:lnTo>
                  <a:lnTo>
                    <a:pt x="20991" y="4741"/>
                  </a:lnTo>
                  <a:lnTo>
                    <a:pt x="34553" y="7689"/>
                  </a:lnTo>
                  <a:lnTo>
                    <a:pt x="77806" y="8898"/>
                  </a:lnTo>
                  <a:lnTo>
                    <a:pt x="119087" y="8929"/>
                  </a:lnTo>
                  <a:lnTo>
                    <a:pt x="154783" y="9922"/>
                  </a:lnTo>
                  <a:lnTo>
                    <a:pt x="196637" y="17032"/>
                  </a:lnTo>
                  <a:lnTo>
                    <a:pt x="223242" y="17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80"/>
            <p:cNvSpPr/>
            <p:nvPr/>
          </p:nvSpPr>
          <p:spPr>
            <a:xfrm>
              <a:off x="4580929" y="6241851"/>
              <a:ext cx="125017" cy="8931"/>
            </a:xfrm>
            <a:custGeom>
              <a:avLst/>
              <a:gdLst/>
              <a:ahLst/>
              <a:cxnLst/>
              <a:rect l="0" t="0" r="0" b="0"/>
              <a:pathLst>
                <a:path w="125017" h="8931">
                  <a:moveTo>
                    <a:pt x="0" y="8930"/>
                  </a:moveTo>
                  <a:lnTo>
                    <a:pt x="41919" y="8930"/>
                  </a:lnTo>
                  <a:lnTo>
                    <a:pt x="86221" y="8930"/>
                  </a:lnTo>
                  <a:lnTo>
                    <a:pt x="101064" y="7938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81"/>
            <p:cNvSpPr/>
            <p:nvPr/>
          </p:nvSpPr>
          <p:spPr>
            <a:xfrm>
              <a:off x="4580929" y="6331148"/>
              <a:ext cx="125017" cy="17860"/>
            </a:xfrm>
            <a:custGeom>
              <a:avLst/>
              <a:gdLst/>
              <a:ahLst/>
              <a:cxnLst/>
              <a:rect l="0" t="0" r="0" b="0"/>
              <a:pathLst>
                <a:path w="125017" h="17860">
                  <a:moveTo>
                    <a:pt x="0" y="0"/>
                  </a:moveTo>
                  <a:lnTo>
                    <a:pt x="0" y="4740"/>
                  </a:lnTo>
                  <a:lnTo>
                    <a:pt x="992" y="6136"/>
                  </a:lnTo>
                  <a:lnTo>
                    <a:pt x="2646" y="7068"/>
                  </a:lnTo>
                  <a:lnTo>
                    <a:pt x="12429" y="8562"/>
                  </a:lnTo>
                  <a:lnTo>
                    <a:pt x="24909" y="9849"/>
                  </a:lnTo>
                  <a:lnTo>
                    <a:pt x="45453" y="15983"/>
                  </a:lnTo>
                  <a:lnTo>
                    <a:pt x="86368" y="17750"/>
                  </a:lnTo>
                  <a:lnTo>
                    <a:pt x="125016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82"/>
            <p:cNvSpPr/>
            <p:nvPr/>
          </p:nvSpPr>
          <p:spPr>
            <a:xfrm>
              <a:off x="4214812" y="6223992"/>
              <a:ext cx="44650" cy="250014"/>
            </a:xfrm>
            <a:custGeom>
              <a:avLst/>
              <a:gdLst/>
              <a:ahLst/>
              <a:cxnLst/>
              <a:rect l="0" t="0" r="0" b="0"/>
              <a:pathLst>
                <a:path w="44650" h="250014">
                  <a:moveTo>
                    <a:pt x="44649" y="0"/>
                  </a:moveTo>
                  <a:lnTo>
                    <a:pt x="44649" y="12428"/>
                  </a:lnTo>
                  <a:lnTo>
                    <a:pt x="42003" y="18092"/>
                  </a:lnTo>
                  <a:lnTo>
                    <a:pt x="38512" y="23915"/>
                  </a:lnTo>
                  <a:lnTo>
                    <a:pt x="36547" y="33765"/>
                  </a:lnTo>
                  <a:lnTo>
                    <a:pt x="35751" y="77547"/>
                  </a:lnTo>
                  <a:lnTo>
                    <a:pt x="27619" y="120064"/>
                  </a:lnTo>
                  <a:lnTo>
                    <a:pt x="25870" y="162884"/>
                  </a:lnTo>
                  <a:lnTo>
                    <a:pt x="18416" y="205335"/>
                  </a:lnTo>
                  <a:lnTo>
                    <a:pt x="16941" y="234150"/>
                  </a:lnTo>
                  <a:lnTo>
                    <a:pt x="8962" y="249971"/>
                  </a:lnTo>
                  <a:lnTo>
                    <a:pt x="4199" y="250013"/>
                  </a:lnTo>
                  <a:lnTo>
                    <a:pt x="2800" y="249027"/>
                  </a:lnTo>
                  <a:lnTo>
                    <a:pt x="1866" y="247377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83"/>
            <p:cNvSpPr/>
            <p:nvPr/>
          </p:nvSpPr>
          <p:spPr>
            <a:xfrm>
              <a:off x="3911203" y="6500812"/>
              <a:ext cx="187524" cy="17838"/>
            </a:xfrm>
            <a:custGeom>
              <a:avLst/>
              <a:gdLst/>
              <a:ahLst/>
              <a:cxnLst/>
              <a:rect l="0" t="0" r="0" b="0"/>
              <a:pathLst>
                <a:path w="187524" h="17838">
                  <a:moveTo>
                    <a:pt x="0" y="8929"/>
                  </a:moveTo>
                  <a:lnTo>
                    <a:pt x="4740" y="13670"/>
                  </a:lnTo>
                  <a:lnTo>
                    <a:pt x="9713" y="15997"/>
                  </a:lnTo>
                  <a:lnTo>
                    <a:pt x="50776" y="17837"/>
                  </a:lnTo>
                  <a:lnTo>
                    <a:pt x="89757" y="16865"/>
                  </a:lnTo>
                  <a:lnTo>
                    <a:pt x="129376" y="9481"/>
                  </a:lnTo>
                  <a:lnTo>
                    <a:pt x="170609" y="8962"/>
                  </a:lnTo>
                  <a:lnTo>
                    <a:pt x="177691" y="6299"/>
                  </a:lnTo>
                  <a:lnTo>
                    <a:pt x="18752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84"/>
            <p:cNvSpPr/>
            <p:nvPr/>
          </p:nvSpPr>
          <p:spPr>
            <a:xfrm>
              <a:off x="3911235" y="6357937"/>
              <a:ext cx="98195" cy="17860"/>
            </a:xfrm>
            <a:custGeom>
              <a:avLst/>
              <a:gdLst/>
              <a:ahLst/>
              <a:cxnLst/>
              <a:rect l="0" t="0" r="0" b="0"/>
              <a:pathLst>
                <a:path w="98195" h="17860">
                  <a:moveTo>
                    <a:pt x="8897" y="0"/>
                  </a:moveTo>
                  <a:lnTo>
                    <a:pt x="4157" y="0"/>
                  </a:lnTo>
                  <a:lnTo>
                    <a:pt x="2761" y="992"/>
                  </a:lnTo>
                  <a:lnTo>
                    <a:pt x="1830" y="2646"/>
                  </a:lnTo>
                  <a:lnTo>
                    <a:pt x="0" y="17382"/>
                  </a:lnTo>
                  <a:lnTo>
                    <a:pt x="43417" y="17859"/>
                  </a:lnTo>
                  <a:lnTo>
                    <a:pt x="86688" y="17859"/>
                  </a:lnTo>
                  <a:lnTo>
                    <a:pt x="98194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85"/>
            <p:cNvSpPr/>
            <p:nvPr/>
          </p:nvSpPr>
          <p:spPr>
            <a:xfrm>
              <a:off x="4205882" y="6250781"/>
              <a:ext cx="285751" cy="258916"/>
            </a:xfrm>
            <a:custGeom>
              <a:avLst/>
              <a:gdLst/>
              <a:ahLst/>
              <a:cxnLst/>
              <a:rect l="0" t="0" r="0" b="0"/>
              <a:pathLst>
                <a:path w="285751" h="258916">
                  <a:moveTo>
                    <a:pt x="0" y="98226"/>
                  </a:moveTo>
                  <a:lnTo>
                    <a:pt x="4740" y="98226"/>
                  </a:lnTo>
                  <a:lnTo>
                    <a:pt x="6137" y="97235"/>
                  </a:lnTo>
                  <a:lnTo>
                    <a:pt x="7068" y="95581"/>
                  </a:lnTo>
                  <a:lnTo>
                    <a:pt x="19906" y="55923"/>
                  </a:lnTo>
                  <a:lnTo>
                    <a:pt x="23730" y="47675"/>
                  </a:lnTo>
                  <a:lnTo>
                    <a:pt x="26755" y="19376"/>
                  </a:lnTo>
                  <a:lnTo>
                    <a:pt x="27759" y="18870"/>
                  </a:lnTo>
                  <a:lnTo>
                    <a:pt x="35351" y="17898"/>
                  </a:lnTo>
                  <a:lnTo>
                    <a:pt x="45784" y="26956"/>
                  </a:lnTo>
                  <a:lnTo>
                    <a:pt x="56671" y="33674"/>
                  </a:lnTo>
                  <a:lnTo>
                    <a:pt x="80499" y="73548"/>
                  </a:lnTo>
                  <a:lnTo>
                    <a:pt x="108900" y="113234"/>
                  </a:lnTo>
                  <a:lnTo>
                    <a:pt x="127884" y="156528"/>
                  </a:lnTo>
                  <a:lnTo>
                    <a:pt x="148822" y="198365"/>
                  </a:lnTo>
                  <a:lnTo>
                    <a:pt x="178594" y="240480"/>
                  </a:lnTo>
                  <a:lnTo>
                    <a:pt x="183555" y="246777"/>
                  </a:lnTo>
                  <a:lnTo>
                    <a:pt x="185760" y="252885"/>
                  </a:lnTo>
                  <a:lnTo>
                    <a:pt x="187340" y="254910"/>
                  </a:lnTo>
                  <a:lnTo>
                    <a:pt x="195058" y="258427"/>
                  </a:lnTo>
                  <a:lnTo>
                    <a:pt x="204019" y="258915"/>
                  </a:lnTo>
                  <a:lnTo>
                    <a:pt x="204474" y="257938"/>
                  </a:lnTo>
                  <a:lnTo>
                    <a:pt x="204979" y="254207"/>
                  </a:lnTo>
                  <a:lnTo>
                    <a:pt x="207849" y="249241"/>
                  </a:lnTo>
                  <a:lnTo>
                    <a:pt x="211440" y="243726"/>
                  </a:lnTo>
                  <a:lnTo>
                    <a:pt x="223333" y="202049"/>
                  </a:lnTo>
                  <a:lnTo>
                    <a:pt x="230133" y="175877"/>
                  </a:lnTo>
                  <a:lnTo>
                    <a:pt x="234213" y="153646"/>
                  </a:lnTo>
                  <a:lnTo>
                    <a:pt x="239061" y="131845"/>
                  </a:lnTo>
                  <a:lnTo>
                    <a:pt x="243143" y="109180"/>
                  </a:lnTo>
                  <a:lnTo>
                    <a:pt x="256495" y="64547"/>
                  </a:lnTo>
                  <a:lnTo>
                    <a:pt x="258857" y="52500"/>
                  </a:lnTo>
                  <a:lnTo>
                    <a:pt x="279910" y="11574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87"/>
          <p:cNvGrpSpPr/>
          <p:nvPr/>
        </p:nvGrpSpPr>
        <p:grpSpPr>
          <a:xfrm>
            <a:off x="4911328" y="6116850"/>
            <a:ext cx="758701" cy="330385"/>
            <a:chOff x="4911328" y="6116850"/>
            <a:chExt cx="758701" cy="330385"/>
          </a:xfrm>
        </p:grpSpPr>
        <p:sp>
          <p:nvSpPr>
            <p:cNvPr id="34" name="SMARTInkShape-286"/>
            <p:cNvSpPr/>
            <p:nvPr/>
          </p:nvSpPr>
          <p:spPr>
            <a:xfrm>
              <a:off x="4911328" y="6152554"/>
              <a:ext cx="53579" cy="294681"/>
            </a:xfrm>
            <a:custGeom>
              <a:avLst/>
              <a:gdLst/>
              <a:ahLst/>
              <a:cxnLst/>
              <a:rect l="0" t="0" r="0" b="0"/>
              <a:pathLst>
                <a:path w="53579" h="294681">
                  <a:moveTo>
                    <a:pt x="53578" y="0"/>
                  </a:moveTo>
                  <a:lnTo>
                    <a:pt x="53578" y="12429"/>
                  </a:lnTo>
                  <a:lnTo>
                    <a:pt x="44483" y="55133"/>
                  </a:lnTo>
                  <a:lnTo>
                    <a:pt x="32328" y="98432"/>
                  </a:lnTo>
                  <a:lnTo>
                    <a:pt x="26891" y="141115"/>
                  </a:lnTo>
                  <a:lnTo>
                    <a:pt x="17292" y="185118"/>
                  </a:lnTo>
                  <a:lnTo>
                    <a:pt x="5840" y="227507"/>
                  </a:lnTo>
                  <a:lnTo>
                    <a:pt x="1154" y="265977"/>
                  </a:lnTo>
                  <a:lnTo>
                    <a:pt x="0" y="2946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87"/>
            <p:cNvSpPr/>
            <p:nvPr/>
          </p:nvSpPr>
          <p:spPr>
            <a:xfrm>
              <a:off x="5134570" y="6447234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88"/>
            <p:cNvSpPr/>
            <p:nvPr/>
          </p:nvSpPr>
          <p:spPr>
            <a:xfrm>
              <a:off x="5313164" y="6116850"/>
              <a:ext cx="356865" cy="301448"/>
            </a:xfrm>
            <a:custGeom>
              <a:avLst/>
              <a:gdLst/>
              <a:ahLst/>
              <a:cxnLst/>
              <a:rect l="0" t="0" r="0" b="0"/>
              <a:pathLst>
                <a:path w="356865" h="301448">
                  <a:moveTo>
                    <a:pt x="53578" y="62493"/>
                  </a:moveTo>
                  <a:lnTo>
                    <a:pt x="58318" y="57753"/>
                  </a:lnTo>
                  <a:lnTo>
                    <a:pt x="60646" y="52780"/>
                  </a:lnTo>
                  <a:lnTo>
                    <a:pt x="61266" y="50065"/>
                  </a:lnTo>
                  <a:lnTo>
                    <a:pt x="66880" y="41503"/>
                  </a:lnTo>
                  <a:lnTo>
                    <a:pt x="78658" y="29721"/>
                  </a:lnTo>
                  <a:lnTo>
                    <a:pt x="119008" y="3953"/>
                  </a:lnTo>
                  <a:lnTo>
                    <a:pt x="133346" y="769"/>
                  </a:lnTo>
                  <a:lnTo>
                    <a:pt x="163700" y="0"/>
                  </a:lnTo>
                  <a:lnTo>
                    <a:pt x="169659" y="2637"/>
                  </a:lnTo>
                  <a:lnTo>
                    <a:pt x="172638" y="4730"/>
                  </a:lnTo>
                  <a:lnTo>
                    <a:pt x="175946" y="9700"/>
                  </a:lnTo>
                  <a:lnTo>
                    <a:pt x="176828" y="12415"/>
                  </a:lnTo>
                  <a:lnTo>
                    <a:pt x="161580" y="50693"/>
                  </a:lnTo>
                  <a:lnTo>
                    <a:pt x="149408" y="70572"/>
                  </a:lnTo>
                  <a:lnTo>
                    <a:pt x="133235" y="86385"/>
                  </a:lnTo>
                  <a:lnTo>
                    <a:pt x="92232" y="117638"/>
                  </a:lnTo>
                  <a:lnTo>
                    <a:pt x="72215" y="131099"/>
                  </a:lnTo>
                  <a:lnTo>
                    <a:pt x="62675" y="133882"/>
                  </a:lnTo>
                  <a:lnTo>
                    <a:pt x="67298" y="133917"/>
                  </a:lnTo>
                  <a:lnTo>
                    <a:pt x="72243" y="131279"/>
                  </a:lnTo>
                  <a:lnTo>
                    <a:pt x="74952" y="129187"/>
                  </a:lnTo>
                  <a:lnTo>
                    <a:pt x="83251" y="126862"/>
                  </a:lnTo>
                  <a:lnTo>
                    <a:pt x="116339" y="122518"/>
                  </a:lnTo>
                  <a:lnTo>
                    <a:pt x="129097" y="118937"/>
                  </a:lnTo>
                  <a:lnTo>
                    <a:pt x="170202" y="116449"/>
                  </a:lnTo>
                  <a:lnTo>
                    <a:pt x="214383" y="118766"/>
                  </a:lnTo>
                  <a:lnTo>
                    <a:pt x="258970" y="131309"/>
                  </a:lnTo>
                  <a:lnTo>
                    <a:pt x="303610" y="145884"/>
                  </a:lnTo>
                  <a:lnTo>
                    <a:pt x="325658" y="159521"/>
                  </a:lnTo>
                  <a:lnTo>
                    <a:pt x="348901" y="180916"/>
                  </a:lnTo>
                  <a:lnTo>
                    <a:pt x="353505" y="188877"/>
                  </a:lnTo>
                  <a:lnTo>
                    <a:pt x="356864" y="215893"/>
                  </a:lnTo>
                  <a:lnTo>
                    <a:pt x="351752" y="225259"/>
                  </a:lnTo>
                  <a:lnTo>
                    <a:pt x="332301" y="247442"/>
                  </a:lnTo>
                  <a:lnTo>
                    <a:pt x="293754" y="269791"/>
                  </a:lnTo>
                  <a:lnTo>
                    <a:pt x="264970" y="283657"/>
                  </a:lnTo>
                  <a:lnTo>
                    <a:pt x="231306" y="291404"/>
                  </a:lnTo>
                  <a:lnTo>
                    <a:pt x="196197" y="296345"/>
                  </a:lnTo>
                  <a:lnTo>
                    <a:pt x="158013" y="301447"/>
                  </a:lnTo>
                  <a:lnTo>
                    <a:pt x="117926" y="300313"/>
                  </a:lnTo>
                  <a:lnTo>
                    <a:pt x="80912" y="293692"/>
                  </a:lnTo>
                  <a:lnTo>
                    <a:pt x="42164" y="282802"/>
                  </a:lnTo>
                  <a:lnTo>
                    <a:pt x="0" y="267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26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62975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ELECTRONEGATIVITY?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90600"/>
            <a:ext cx="83820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Electronegativity is an arbitrary value given to each element on a scale from 0.0 to 4.0.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286000"/>
            <a:ext cx="8001000" cy="4572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>
              <a:spcBef>
                <a:spcPct val="20000"/>
              </a:spcBef>
              <a:buClr>
                <a:srgbClr val="000000"/>
              </a:buClr>
            </a:pPr>
            <a:r>
              <a:rPr lang="en-US" sz="2400" b="1" i="1" kern="0" dirty="0">
                <a:solidFill>
                  <a:srgbClr val="000000"/>
                </a:solidFill>
              </a:rPr>
              <a:t>For each atom, what does the electronegativity value represent?</a:t>
            </a:r>
          </a:p>
          <a:p>
            <a:pPr lvl="0">
              <a:spcBef>
                <a:spcPct val="20000"/>
              </a:spcBef>
              <a:buClr>
                <a:srgbClr val="000000"/>
              </a:buClr>
            </a:pPr>
            <a:endParaRPr lang="en-US" sz="2400" kern="0" dirty="0">
              <a:solidFill>
                <a:srgbClr val="000000"/>
              </a:solidFill>
            </a:endParaRPr>
          </a:p>
          <a:p>
            <a:pPr lvl="0">
              <a:spcBef>
                <a:spcPct val="20000"/>
              </a:spcBef>
              <a:buClr>
                <a:srgbClr val="000000"/>
              </a:buClr>
            </a:pPr>
            <a:endParaRPr lang="en-US" sz="2400" kern="0" dirty="0">
              <a:solidFill>
                <a:srgbClr val="000000"/>
              </a:solidFill>
            </a:endParaRPr>
          </a:p>
          <a:p>
            <a:pPr lvl="0">
              <a:spcBef>
                <a:spcPct val="20000"/>
              </a:spcBef>
              <a:buClr>
                <a:srgbClr val="000000"/>
              </a:buClr>
            </a:pPr>
            <a:endParaRPr lang="en-US" sz="2400" kern="0" dirty="0">
              <a:solidFill>
                <a:srgbClr val="000000"/>
              </a:solidFill>
            </a:endParaRPr>
          </a:p>
          <a:p>
            <a:pPr lvl="0">
              <a:spcBef>
                <a:spcPct val="20000"/>
              </a:spcBef>
              <a:buClr>
                <a:srgbClr val="000000"/>
              </a:buClr>
            </a:pPr>
            <a:r>
              <a:rPr lang="en-US" sz="2400" b="1" i="1" kern="0" dirty="0">
                <a:solidFill>
                  <a:srgbClr val="000000"/>
                </a:solidFill>
              </a:rPr>
              <a:t>Looking at your cards, make a statement about the relationship between electronegativity and number of valence electrons.</a:t>
            </a:r>
          </a:p>
        </p:txBody>
      </p:sp>
      <p:grpSp>
        <p:nvGrpSpPr>
          <p:cNvPr id="8" name="SMARTInkShape-Group88"/>
          <p:cNvGrpSpPr/>
          <p:nvPr/>
        </p:nvGrpSpPr>
        <p:grpSpPr>
          <a:xfrm>
            <a:off x="-44429" y="589359"/>
            <a:ext cx="946328" cy="1750220"/>
            <a:chOff x="-44429" y="589359"/>
            <a:chExt cx="946328" cy="1750220"/>
          </a:xfrm>
        </p:grpSpPr>
        <p:sp>
          <p:nvSpPr>
            <p:cNvPr id="4" name="SMARTInkShape-289"/>
            <p:cNvSpPr/>
            <p:nvPr/>
          </p:nvSpPr>
          <p:spPr>
            <a:xfrm>
              <a:off x="901898" y="1910953"/>
              <a:ext cx="1" cy="7061"/>
            </a:xfrm>
            <a:custGeom>
              <a:avLst/>
              <a:gdLst/>
              <a:ahLst/>
              <a:cxnLst/>
              <a:rect l="0" t="0" r="0" b="0"/>
              <a:pathLst>
                <a:path w="1" h="7061">
                  <a:moveTo>
                    <a:pt x="0" y="0"/>
                  </a:moveTo>
                  <a:lnTo>
                    <a:pt x="0" y="70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90"/>
            <p:cNvSpPr/>
            <p:nvPr/>
          </p:nvSpPr>
          <p:spPr>
            <a:xfrm>
              <a:off x="250031" y="2035969"/>
              <a:ext cx="428579" cy="303610"/>
            </a:xfrm>
            <a:custGeom>
              <a:avLst/>
              <a:gdLst/>
              <a:ahLst/>
              <a:cxnLst/>
              <a:rect l="0" t="0" r="0" b="0"/>
              <a:pathLst>
                <a:path w="428579" h="303610">
                  <a:moveTo>
                    <a:pt x="0" y="0"/>
                  </a:moveTo>
                  <a:lnTo>
                    <a:pt x="12429" y="0"/>
                  </a:lnTo>
                  <a:lnTo>
                    <a:pt x="55133" y="8102"/>
                  </a:lnTo>
                  <a:lnTo>
                    <a:pt x="98432" y="13561"/>
                  </a:lnTo>
                  <a:lnTo>
                    <a:pt x="134978" y="17010"/>
                  </a:lnTo>
                  <a:lnTo>
                    <a:pt x="179386" y="20337"/>
                  </a:lnTo>
                  <a:lnTo>
                    <a:pt x="221635" y="25514"/>
                  </a:lnTo>
                  <a:lnTo>
                    <a:pt x="264781" y="26537"/>
                  </a:lnTo>
                  <a:lnTo>
                    <a:pt x="305641" y="26739"/>
                  </a:lnTo>
                  <a:lnTo>
                    <a:pt x="350142" y="26782"/>
                  </a:lnTo>
                  <a:lnTo>
                    <a:pt x="393880" y="26788"/>
                  </a:lnTo>
                  <a:lnTo>
                    <a:pt x="413087" y="26789"/>
                  </a:lnTo>
                  <a:lnTo>
                    <a:pt x="419404" y="29435"/>
                  </a:lnTo>
                  <a:lnTo>
                    <a:pt x="428578" y="35686"/>
                  </a:lnTo>
                  <a:lnTo>
                    <a:pt x="423871" y="35709"/>
                  </a:lnTo>
                  <a:lnTo>
                    <a:pt x="418905" y="38360"/>
                  </a:lnTo>
                  <a:lnTo>
                    <a:pt x="413391" y="43838"/>
                  </a:lnTo>
                  <a:lnTo>
                    <a:pt x="403716" y="57086"/>
                  </a:lnTo>
                  <a:lnTo>
                    <a:pt x="385818" y="73600"/>
                  </a:lnTo>
                  <a:lnTo>
                    <a:pt x="376858" y="84305"/>
                  </a:lnTo>
                  <a:lnTo>
                    <a:pt x="336903" y="118154"/>
                  </a:lnTo>
                  <a:lnTo>
                    <a:pt x="318656" y="131802"/>
                  </a:lnTo>
                  <a:lnTo>
                    <a:pt x="288925" y="172060"/>
                  </a:lnTo>
                  <a:lnTo>
                    <a:pt x="256733" y="209300"/>
                  </a:lnTo>
                  <a:lnTo>
                    <a:pt x="229339" y="252176"/>
                  </a:lnTo>
                  <a:lnTo>
                    <a:pt x="217222" y="269628"/>
                  </a:lnTo>
                  <a:lnTo>
                    <a:pt x="192401" y="291333"/>
                  </a:lnTo>
                  <a:lnTo>
                    <a:pt x="187524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91"/>
            <p:cNvSpPr/>
            <p:nvPr/>
          </p:nvSpPr>
          <p:spPr>
            <a:xfrm>
              <a:off x="-44429" y="589359"/>
              <a:ext cx="535563" cy="1580538"/>
            </a:xfrm>
            <a:custGeom>
              <a:avLst/>
              <a:gdLst/>
              <a:ahLst/>
              <a:cxnLst/>
              <a:rect l="0" t="0" r="0" b="0"/>
              <a:pathLst>
                <a:path w="535563" h="1580538">
                  <a:moveTo>
                    <a:pt x="455195" y="0"/>
                  </a:moveTo>
                  <a:lnTo>
                    <a:pt x="455195" y="4741"/>
                  </a:lnTo>
                  <a:lnTo>
                    <a:pt x="452549" y="9714"/>
                  </a:lnTo>
                  <a:lnTo>
                    <a:pt x="442766" y="25732"/>
                  </a:lnTo>
                  <a:lnTo>
                    <a:pt x="428337" y="63545"/>
                  </a:lnTo>
                  <a:lnTo>
                    <a:pt x="420437" y="80828"/>
                  </a:lnTo>
                  <a:lnTo>
                    <a:pt x="391113" y="118823"/>
                  </a:lnTo>
                  <a:lnTo>
                    <a:pt x="365431" y="152616"/>
                  </a:lnTo>
                  <a:lnTo>
                    <a:pt x="338971" y="190410"/>
                  </a:lnTo>
                  <a:lnTo>
                    <a:pt x="309633" y="230382"/>
                  </a:lnTo>
                  <a:lnTo>
                    <a:pt x="281097" y="267360"/>
                  </a:lnTo>
                  <a:lnTo>
                    <a:pt x="257428" y="306098"/>
                  </a:lnTo>
                  <a:lnTo>
                    <a:pt x="231563" y="348996"/>
                  </a:lnTo>
                  <a:lnTo>
                    <a:pt x="205048" y="390479"/>
                  </a:lnTo>
                  <a:lnTo>
                    <a:pt x="178340" y="430552"/>
                  </a:lnTo>
                  <a:lnTo>
                    <a:pt x="151575" y="473845"/>
                  </a:lnTo>
                  <a:lnTo>
                    <a:pt x="124793" y="518091"/>
                  </a:lnTo>
                  <a:lnTo>
                    <a:pt x="107928" y="548755"/>
                  </a:lnTo>
                  <a:lnTo>
                    <a:pt x="93817" y="582227"/>
                  </a:lnTo>
                  <a:lnTo>
                    <a:pt x="80931" y="614302"/>
                  </a:lnTo>
                  <a:lnTo>
                    <a:pt x="69582" y="645094"/>
                  </a:lnTo>
                  <a:lnTo>
                    <a:pt x="61231" y="675315"/>
                  </a:lnTo>
                  <a:lnTo>
                    <a:pt x="54212" y="705283"/>
                  </a:lnTo>
                  <a:lnTo>
                    <a:pt x="46792" y="736131"/>
                  </a:lnTo>
                  <a:lnTo>
                    <a:pt x="36880" y="769685"/>
                  </a:lnTo>
                  <a:lnTo>
                    <a:pt x="28506" y="804442"/>
                  </a:lnTo>
                  <a:lnTo>
                    <a:pt x="22470" y="838741"/>
                  </a:lnTo>
                  <a:lnTo>
                    <a:pt x="19786" y="870521"/>
                  </a:lnTo>
                  <a:lnTo>
                    <a:pt x="15948" y="903828"/>
                  </a:lnTo>
                  <a:lnTo>
                    <a:pt x="10935" y="938475"/>
                  </a:lnTo>
                  <a:lnTo>
                    <a:pt x="5399" y="973717"/>
                  </a:lnTo>
                  <a:lnTo>
                    <a:pt x="2278" y="1009225"/>
                  </a:lnTo>
                  <a:lnTo>
                    <a:pt x="891" y="1043857"/>
                  </a:lnTo>
                  <a:lnTo>
                    <a:pt x="274" y="1075785"/>
                  </a:lnTo>
                  <a:lnTo>
                    <a:pt x="0" y="1106512"/>
                  </a:lnTo>
                  <a:lnTo>
                    <a:pt x="870" y="1137697"/>
                  </a:lnTo>
                  <a:lnTo>
                    <a:pt x="4564" y="1171401"/>
                  </a:lnTo>
                  <a:lnTo>
                    <a:pt x="9513" y="1203579"/>
                  </a:lnTo>
                  <a:lnTo>
                    <a:pt x="14028" y="1235408"/>
                  </a:lnTo>
                  <a:lnTo>
                    <a:pt x="16035" y="1269399"/>
                  </a:lnTo>
                  <a:lnTo>
                    <a:pt x="19572" y="1301703"/>
                  </a:lnTo>
                  <a:lnTo>
                    <a:pt x="27142" y="1345136"/>
                  </a:lnTo>
                  <a:lnTo>
                    <a:pt x="35669" y="1385785"/>
                  </a:lnTo>
                  <a:lnTo>
                    <a:pt x="47125" y="1423957"/>
                  </a:lnTo>
                  <a:lnTo>
                    <a:pt x="73514" y="1468263"/>
                  </a:lnTo>
                  <a:lnTo>
                    <a:pt x="107391" y="1507111"/>
                  </a:lnTo>
                  <a:lnTo>
                    <a:pt x="145391" y="1534922"/>
                  </a:lnTo>
                  <a:lnTo>
                    <a:pt x="179185" y="1553474"/>
                  </a:lnTo>
                  <a:lnTo>
                    <a:pt x="214333" y="1568893"/>
                  </a:lnTo>
                  <a:lnTo>
                    <a:pt x="252529" y="1577099"/>
                  </a:lnTo>
                  <a:lnTo>
                    <a:pt x="292619" y="1579531"/>
                  </a:lnTo>
                  <a:lnTo>
                    <a:pt x="332279" y="1580252"/>
                  </a:lnTo>
                  <a:lnTo>
                    <a:pt x="370158" y="1580465"/>
                  </a:lnTo>
                  <a:lnTo>
                    <a:pt x="414364" y="1580537"/>
                  </a:lnTo>
                  <a:lnTo>
                    <a:pt x="454185" y="1579559"/>
                  </a:lnTo>
                  <a:lnTo>
                    <a:pt x="490714" y="1573487"/>
                  </a:lnTo>
                  <a:lnTo>
                    <a:pt x="514997" y="1569531"/>
                  </a:lnTo>
                  <a:lnTo>
                    <a:pt x="535562" y="15626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89"/>
          <p:cNvGrpSpPr/>
          <p:nvPr/>
        </p:nvGrpSpPr>
        <p:grpSpPr>
          <a:xfrm>
            <a:off x="884039" y="1821656"/>
            <a:ext cx="7143024" cy="508993"/>
            <a:chOff x="884039" y="1821656"/>
            <a:chExt cx="7143024" cy="508993"/>
          </a:xfrm>
        </p:grpSpPr>
        <p:sp>
          <p:nvSpPr>
            <p:cNvPr id="9" name="SMARTInkShape-292"/>
            <p:cNvSpPr/>
            <p:nvPr/>
          </p:nvSpPr>
          <p:spPr>
            <a:xfrm>
              <a:off x="4063007" y="1964531"/>
              <a:ext cx="17861" cy="223243"/>
            </a:xfrm>
            <a:custGeom>
              <a:avLst/>
              <a:gdLst/>
              <a:ahLst/>
              <a:cxnLst/>
              <a:rect l="0" t="0" r="0" b="0"/>
              <a:pathLst>
                <a:path w="17861" h="223243">
                  <a:moveTo>
                    <a:pt x="8930" y="0"/>
                  </a:moveTo>
                  <a:lnTo>
                    <a:pt x="8930" y="4740"/>
                  </a:lnTo>
                  <a:lnTo>
                    <a:pt x="7938" y="6137"/>
                  </a:lnTo>
                  <a:lnTo>
                    <a:pt x="6285" y="7068"/>
                  </a:lnTo>
                  <a:lnTo>
                    <a:pt x="4190" y="7689"/>
                  </a:lnTo>
                  <a:lnTo>
                    <a:pt x="2794" y="10087"/>
                  </a:lnTo>
                  <a:lnTo>
                    <a:pt x="369" y="33679"/>
                  </a:lnTo>
                  <a:lnTo>
                    <a:pt x="33" y="73284"/>
                  </a:lnTo>
                  <a:lnTo>
                    <a:pt x="4" y="117489"/>
                  </a:lnTo>
                  <a:lnTo>
                    <a:pt x="0" y="157359"/>
                  </a:lnTo>
                  <a:lnTo>
                    <a:pt x="9095" y="192277"/>
                  </a:lnTo>
                  <a:lnTo>
                    <a:pt x="15835" y="205146"/>
                  </a:lnTo>
                  <a:lnTo>
                    <a:pt x="17860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93"/>
            <p:cNvSpPr/>
            <p:nvPr/>
          </p:nvSpPr>
          <p:spPr>
            <a:xfrm>
              <a:off x="2196812" y="2044898"/>
              <a:ext cx="142767" cy="178427"/>
            </a:xfrm>
            <a:custGeom>
              <a:avLst/>
              <a:gdLst/>
              <a:ahLst/>
              <a:cxnLst/>
              <a:rect l="0" t="0" r="0" b="0"/>
              <a:pathLst>
                <a:path w="142767" h="178427">
                  <a:moveTo>
                    <a:pt x="8821" y="0"/>
                  </a:moveTo>
                  <a:lnTo>
                    <a:pt x="8821" y="12429"/>
                  </a:lnTo>
                  <a:lnTo>
                    <a:pt x="6175" y="18092"/>
                  </a:lnTo>
                  <a:lnTo>
                    <a:pt x="4080" y="20991"/>
                  </a:lnTo>
                  <a:lnTo>
                    <a:pt x="1132" y="34552"/>
                  </a:lnTo>
                  <a:lnTo>
                    <a:pt x="0" y="76309"/>
                  </a:lnTo>
                  <a:lnTo>
                    <a:pt x="905" y="100990"/>
                  </a:lnTo>
                  <a:lnTo>
                    <a:pt x="8270" y="142863"/>
                  </a:lnTo>
                  <a:lnTo>
                    <a:pt x="8712" y="161945"/>
                  </a:lnTo>
                  <a:lnTo>
                    <a:pt x="11418" y="168879"/>
                  </a:lnTo>
                  <a:lnTo>
                    <a:pt x="17641" y="178426"/>
                  </a:lnTo>
                  <a:lnTo>
                    <a:pt x="17750" y="136352"/>
                  </a:lnTo>
                  <a:lnTo>
                    <a:pt x="18743" y="106860"/>
                  </a:lnTo>
                  <a:lnTo>
                    <a:pt x="33196" y="62665"/>
                  </a:lnTo>
                  <a:lnTo>
                    <a:pt x="37540" y="44695"/>
                  </a:lnTo>
                  <a:lnTo>
                    <a:pt x="45111" y="29449"/>
                  </a:lnTo>
                  <a:lnTo>
                    <a:pt x="50747" y="23011"/>
                  </a:lnTo>
                  <a:lnTo>
                    <a:pt x="74511" y="12175"/>
                  </a:lnTo>
                  <a:lnTo>
                    <a:pt x="87059" y="9357"/>
                  </a:lnTo>
                  <a:lnTo>
                    <a:pt x="98038" y="13797"/>
                  </a:lnTo>
                  <a:lnTo>
                    <a:pt x="101041" y="16143"/>
                  </a:lnTo>
                  <a:lnTo>
                    <a:pt x="127969" y="60069"/>
                  </a:lnTo>
                  <a:lnTo>
                    <a:pt x="141372" y="99821"/>
                  </a:lnTo>
                  <a:lnTo>
                    <a:pt x="142766" y="133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94"/>
            <p:cNvSpPr/>
            <p:nvPr/>
          </p:nvSpPr>
          <p:spPr>
            <a:xfrm>
              <a:off x="1893094" y="2018264"/>
              <a:ext cx="205383" cy="203819"/>
            </a:xfrm>
            <a:custGeom>
              <a:avLst/>
              <a:gdLst/>
              <a:ahLst/>
              <a:cxnLst/>
              <a:rect l="0" t="0" r="0" b="0"/>
              <a:pathLst>
                <a:path w="205383" h="203819">
                  <a:moveTo>
                    <a:pt x="0" y="115931"/>
                  </a:moveTo>
                  <a:lnTo>
                    <a:pt x="0" y="108243"/>
                  </a:lnTo>
                  <a:lnTo>
                    <a:pt x="992" y="107829"/>
                  </a:lnTo>
                  <a:lnTo>
                    <a:pt x="12359" y="104519"/>
                  </a:lnTo>
                  <a:lnTo>
                    <a:pt x="22360" y="100937"/>
                  </a:lnTo>
                  <a:lnTo>
                    <a:pt x="50802" y="93709"/>
                  </a:lnTo>
                  <a:lnTo>
                    <a:pt x="91078" y="77114"/>
                  </a:lnTo>
                  <a:lnTo>
                    <a:pt x="107133" y="68270"/>
                  </a:lnTo>
                  <a:lnTo>
                    <a:pt x="146024" y="39366"/>
                  </a:lnTo>
                  <a:lnTo>
                    <a:pt x="174456" y="20754"/>
                  </a:lnTo>
                  <a:lnTo>
                    <a:pt x="183210" y="11773"/>
                  </a:lnTo>
                  <a:lnTo>
                    <a:pt x="186955" y="1612"/>
                  </a:lnTo>
                  <a:lnTo>
                    <a:pt x="186152" y="1023"/>
                  </a:lnTo>
                  <a:lnTo>
                    <a:pt x="175044" y="0"/>
                  </a:lnTo>
                  <a:lnTo>
                    <a:pt x="169409" y="2560"/>
                  </a:lnTo>
                  <a:lnTo>
                    <a:pt x="126591" y="34398"/>
                  </a:lnTo>
                  <a:lnTo>
                    <a:pt x="92150" y="73206"/>
                  </a:lnTo>
                  <a:lnTo>
                    <a:pt x="64232" y="112601"/>
                  </a:lnTo>
                  <a:lnTo>
                    <a:pt x="58313" y="124704"/>
                  </a:lnTo>
                  <a:lnTo>
                    <a:pt x="53993" y="160566"/>
                  </a:lnTo>
                  <a:lnTo>
                    <a:pt x="53855" y="166524"/>
                  </a:lnTo>
                  <a:lnTo>
                    <a:pt x="55747" y="171488"/>
                  </a:lnTo>
                  <a:lnTo>
                    <a:pt x="63141" y="179649"/>
                  </a:lnTo>
                  <a:lnTo>
                    <a:pt x="78460" y="189822"/>
                  </a:lnTo>
                  <a:lnTo>
                    <a:pt x="119125" y="202056"/>
                  </a:lnTo>
                  <a:lnTo>
                    <a:pt x="130996" y="203818"/>
                  </a:lnTo>
                  <a:lnTo>
                    <a:pt x="173097" y="195329"/>
                  </a:lnTo>
                  <a:lnTo>
                    <a:pt x="205382" y="1873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95"/>
            <p:cNvSpPr/>
            <p:nvPr/>
          </p:nvSpPr>
          <p:spPr>
            <a:xfrm>
              <a:off x="982266" y="1910953"/>
              <a:ext cx="26790" cy="321470"/>
            </a:xfrm>
            <a:custGeom>
              <a:avLst/>
              <a:gdLst/>
              <a:ahLst/>
              <a:cxnLst/>
              <a:rect l="0" t="0" r="0" b="0"/>
              <a:pathLst>
                <a:path w="26790" h="321470">
                  <a:moveTo>
                    <a:pt x="0" y="0"/>
                  </a:moveTo>
                  <a:lnTo>
                    <a:pt x="0" y="37592"/>
                  </a:lnTo>
                  <a:lnTo>
                    <a:pt x="2645" y="71808"/>
                  </a:lnTo>
                  <a:lnTo>
                    <a:pt x="7688" y="107229"/>
                  </a:lnTo>
                  <a:lnTo>
                    <a:pt x="14821" y="149026"/>
                  </a:lnTo>
                  <a:lnTo>
                    <a:pt x="17259" y="186975"/>
                  </a:lnTo>
                  <a:lnTo>
                    <a:pt x="22481" y="223134"/>
                  </a:lnTo>
                  <a:lnTo>
                    <a:pt x="26221" y="265230"/>
                  </a:lnTo>
                  <a:lnTo>
                    <a:pt x="26767" y="308283"/>
                  </a:lnTo>
                  <a:lnTo>
                    <a:pt x="26789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96"/>
            <p:cNvSpPr/>
            <p:nvPr/>
          </p:nvSpPr>
          <p:spPr>
            <a:xfrm>
              <a:off x="884039" y="2035969"/>
              <a:ext cx="267892" cy="8563"/>
            </a:xfrm>
            <a:custGeom>
              <a:avLst/>
              <a:gdLst/>
              <a:ahLst/>
              <a:cxnLst/>
              <a:rect l="0" t="0" r="0" b="0"/>
              <a:pathLst>
                <a:path w="267892" h="8563">
                  <a:moveTo>
                    <a:pt x="0" y="0"/>
                  </a:moveTo>
                  <a:lnTo>
                    <a:pt x="42240" y="0"/>
                  </a:lnTo>
                  <a:lnTo>
                    <a:pt x="83872" y="7068"/>
                  </a:lnTo>
                  <a:lnTo>
                    <a:pt x="123944" y="8562"/>
                  </a:lnTo>
                  <a:lnTo>
                    <a:pt x="161515" y="7865"/>
                  </a:lnTo>
                  <a:lnTo>
                    <a:pt x="200833" y="1847"/>
                  </a:lnTo>
                  <a:lnTo>
                    <a:pt x="245124" y="162"/>
                  </a:lnTo>
                  <a:lnTo>
                    <a:pt x="26789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97"/>
            <p:cNvSpPr/>
            <p:nvPr/>
          </p:nvSpPr>
          <p:spPr>
            <a:xfrm>
              <a:off x="3964781" y="2036002"/>
              <a:ext cx="419159" cy="159361"/>
            </a:xfrm>
            <a:custGeom>
              <a:avLst/>
              <a:gdLst/>
              <a:ahLst/>
              <a:cxnLst/>
              <a:rect l="0" t="0" r="0" b="0"/>
              <a:pathLst>
                <a:path w="419159" h="159361">
                  <a:moveTo>
                    <a:pt x="0" y="26756"/>
                  </a:moveTo>
                  <a:lnTo>
                    <a:pt x="31044" y="25763"/>
                  </a:lnTo>
                  <a:lnTo>
                    <a:pt x="72726" y="17661"/>
                  </a:lnTo>
                  <a:lnTo>
                    <a:pt x="110056" y="10922"/>
                  </a:lnTo>
                  <a:lnTo>
                    <a:pt x="150614" y="9296"/>
                  </a:lnTo>
                  <a:lnTo>
                    <a:pt x="187288" y="2838"/>
                  </a:lnTo>
                  <a:lnTo>
                    <a:pt x="227401" y="345"/>
                  </a:lnTo>
                  <a:lnTo>
                    <a:pt x="264756" y="0"/>
                  </a:lnTo>
                  <a:lnTo>
                    <a:pt x="268778" y="981"/>
                  </a:lnTo>
                  <a:lnTo>
                    <a:pt x="271459" y="2627"/>
                  </a:lnTo>
                  <a:lnTo>
                    <a:pt x="273246" y="4717"/>
                  </a:lnTo>
                  <a:lnTo>
                    <a:pt x="277878" y="7039"/>
                  </a:lnTo>
                  <a:lnTo>
                    <a:pt x="280501" y="7658"/>
                  </a:lnTo>
                  <a:lnTo>
                    <a:pt x="282251" y="9063"/>
                  </a:lnTo>
                  <a:lnTo>
                    <a:pt x="284195" y="13270"/>
                  </a:lnTo>
                  <a:lnTo>
                    <a:pt x="282413" y="21093"/>
                  </a:lnTo>
                  <a:lnTo>
                    <a:pt x="274665" y="44118"/>
                  </a:lnTo>
                  <a:lnTo>
                    <a:pt x="249975" y="86837"/>
                  </a:lnTo>
                  <a:lnTo>
                    <a:pt x="247017" y="90622"/>
                  </a:lnTo>
                  <a:lnTo>
                    <a:pt x="243731" y="100120"/>
                  </a:lnTo>
                  <a:lnTo>
                    <a:pt x="241621" y="117646"/>
                  </a:lnTo>
                  <a:lnTo>
                    <a:pt x="243978" y="124368"/>
                  </a:lnTo>
                  <a:lnTo>
                    <a:pt x="253576" y="136767"/>
                  </a:lnTo>
                  <a:lnTo>
                    <a:pt x="283346" y="154737"/>
                  </a:lnTo>
                  <a:lnTo>
                    <a:pt x="300802" y="158934"/>
                  </a:lnTo>
                  <a:lnTo>
                    <a:pt x="325471" y="159360"/>
                  </a:lnTo>
                  <a:lnTo>
                    <a:pt x="361904" y="148226"/>
                  </a:lnTo>
                  <a:lnTo>
                    <a:pt x="394010" y="123197"/>
                  </a:lnTo>
                  <a:lnTo>
                    <a:pt x="413577" y="91822"/>
                  </a:lnTo>
                  <a:lnTo>
                    <a:pt x="417883" y="74257"/>
                  </a:lnTo>
                  <a:lnTo>
                    <a:pt x="419158" y="56484"/>
                  </a:lnTo>
                  <a:lnTo>
                    <a:pt x="416811" y="47244"/>
                  </a:lnTo>
                  <a:lnTo>
                    <a:pt x="407265" y="33819"/>
                  </a:lnTo>
                  <a:lnTo>
                    <a:pt x="391870" y="19919"/>
                  </a:lnTo>
                  <a:lnTo>
                    <a:pt x="380539" y="13795"/>
                  </a:lnTo>
                  <a:lnTo>
                    <a:pt x="354451" y="9864"/>
                  </a:lnTo>
                  <a:lnTo>
                    <a:pt x="312179" y="10016"/>
                  </a:lnTo>
                  <a:lnTo>
                    <a:pt x="272583" y="21342"/>
                  </a:lnTo>
                  <a:lnTo>
                    <a:pt x="249378" y="26679"/>
                  </a:lnTo>
                  <a:lnTo>
                    <a:pt x="246620" y="28689"/>
                  </a:lnTo>
                  <a:lnTo>
                    <a:pt x="241101" y="356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98"/>
            <p:cNvSpPr/>
            <p:nvPr/>
          </p:nvSpPr>
          <p:spPr>
            <a:xfrm>
              <a:off x="4429125" y="2046708"/>
              <a:ext cx="312540" cy="149996"/>
            </a:xfrm>
            <a:custGeom>
              <a:avLst/>
              <a:gdLst/>
              <a:ahLst/>
              <a:cxnLst/>
              <a:rect l="0" t="0" r="0" b="0"/>
              <a:pathLst>
                <a:path w="312540" h="149996">
                  <a:moveTo>
                    <a:pt x="0" y="42839"/>
                  </a:moveTo>
                  <a:lnTo>
                    <a:pt x="7067" y="59620"/>
                  </a:lnTo>
                  <a:lnTo>
                    <a:pt x="11527" y="94527"/>
                  </a:lnTo>
                  <a:lnTo>
                    <a:pt x="13638" y="98134"/>
                  </a:lnTo>
                  <a:lnTo>
                    <a:pt x="14053" y="101530"/>
                  </a:lnTo>
                  <a:lnTo>
                    <a:pt x="9006" y="130362"/>
                  </a:lnTo>
                  <a:lnTo>
                    <a:pt x="7988" y="130953"/>
                  </a:lnTo>
                  <a:lnTo>
                    <a:pt x="369" y="132089"/>
                  </a:lnTo>
                  <a:lnTo>
                    <a:pt x="110" y="127382"/>
                  </a:lnTo>
                  <a:lnTo>
                    <a:pt x="8382" y="94253"/>
                  </a:lnTo>
                  <a:lnTo>
                    <a:pt x="9678" y="83549"/>
                  </a:lnTo>
                  <a:lnTo>
                    <a:pt x="21327" y="54618"/>
                  </a:lnTo>
                  <a:lnTo>
                    <a:pt x="46427" y="23756"/>
                  </a:lnTo>
                  <a:lnTo>
                    <a:pt x="78204" y="0"/>
                  </a:lnTo>
                  <a:lnTo>
                    <a:pt x="84698" y="1640"/>
                  </a:lnTo>
                  <a:lnTo>
                    <a:pt x="95554" y="6038"/>
                  </a:lnTo>
                  <a:lnTo>
                    <a:pt x="119148" y="36645"/>
                  </a:lnTo>
                  <a:lnTo>
                    <a:pt x="122408" y="45378"/>
                  </a:lnTo>
                  <a:lnTo>
                    <a:pt x="133016" y="89571"/>
                  </a:lnTo>
                  <a:lnTo>
                    <a:pt x="134662" y="102216"/>
                  </a:lnTo>
                  <a:lnTo>
                    <a:pt x="142306" y="124449"/>
                  </a:lnTo>
                  <a:lnTo>
                    <a:pt x="142865" y="132002"/>
                  </a:lnTo>
                  <a:lnTo>
                    <a:pt x="142874" y="114954"/>
                  </a:lnTo>
                  <a:lnTo>
                    <a:pt x="145520" y="106971"/>
                  </a:lnTo>
                  <a:lnTo>
                    <a:pt x="172927" y="66366"/>
                  </a:lnTo>
                  <a:lnTo>
                    <a:pt x="184742" y="49700"/>
                  </a:lnTo>
                  <a:lnTo>
                    <a:pt x="224578" y="22154"/>
                  </a:lnTo>
                  <a:lnTo>
                    <a:pt x="234088" y="18763"/>
                  </a:lnTo>
                  <a:lnTo>
                    <a:pt x="261527" y="16209"/>
                  </a:lnTo>
                  <a:lnTo>
                    <a:pt x="263648" y="17148"/>
                  </a:lnTo>
                  <a:lnTo>
                    <a:pt x="265063" y="18766"/>
                  </a:lnTo>
                  <a:lnTo>
                    <a:pt x="266004" y="20837"/>
                  </a:lnTo>
                  <a:lnTo>
                    <a:pt x="279792" y="32283"/>
                  </a:lnTo>
                  <a:lnTo>
                    <a:pt x="301092" y="76538"/>
                  </a:lnTo>
                  <a:lnTo>
                    <a:pt x="304503" y="110393"/>
                  </a:lnTo>
                  <a:lnTo>
                    <a:pt x="309716" y="120953"/>
                  </a:lnTo>
                  <a:lnTo>
                    <a:pt x="312539" y="1499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99"/>
            <p:cNvSpPr/>
            <p:nvPr/>
          </p:nvSpPr>
          <p:spPr>
            <a:xfrm>
              <a:off x="5045273" y="1964531"/>
              <a:ext cx="26791" cy="241103"/>
            </a:xfrm>
            <a:custGeom>
              <a:avLst/>
              <a:gdLst/>
              <a:ahLst/>
              <a:cxnLst/>
              <a:rect l="0" t="0" r="0" b="0"/>
              <a:pathLst>
                <a:path w="26791" h="241103">
                  <a:moveTo>
                    <a:pt x="0" y="0"/>
                  </a:moveTo>
                  <a:lnTo>
                    <a:pt x="4740" y="4740"/>
                  </a:lnTo>
                  <a:lnTo>
                    <a:pt x="7068" y="9714"/>
                  </a:lnTo>
                  <a:lnTo>
                    <a:pt x="13561" y="49929"/>
                  </a:lnTo>
                  <a:lnTo>
                    <a:pt x="19939" y="89992"/>
                  </a:lnTo>
                  <a:lnTo>
                    <a:pt x="25887" y="133045"/>
                  </a:lnTo>
                  <a:lnTo>
                    <a:pt x="26710" y="172301"/>
                  </a:lnTo>
                  <a:lnTo>
                    <a:pt x="26785" y="214293"/>
                  </a:lnTo>
                  <a:lnTo>
                    <a:pt x="26790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00"/>
            <p:cNvSpPr/>
            <p:nvPr/>
          </p:nvSpPr>
          <p:spPr>
            <a:xfrm>
              <a:off x="3742217" y="2045345"/>
              <a:ext cx="195776" cy="169218"/>
            </a:xfrm>
            <a:custGeom>
              <a:avLst/>
              <a:gdLst/>
              <a:ahLst/>
              <a:cxnLst/>
              <a:rect l="0" t="0" r="0" b="0"/>
              <a:pathLst>
                <a:path w="195776" h="169218">
                  <a:moveTo>
                    <a:pt x="186845" y="79920"/>
                  </a:moveTo>
                  <a:lnTo>
                    <a:pt x="186845" y="75180"/>
                  </a:lnTo>
                  <a:lnTo>
                    <a:pt x="187837" y="73784"/>
                  </a:lnTo>
                  <a:lnTo>
                    <a:pt x="189491" y="72853"/>
                  </a:lnTo>
                  <a:lnTo>
                    <a:pt x="191585" y="72232"/>
                  </a:lnTo>
                  <a:lnTo>
                    <a:pt x="192982" y="70826"/>
                  </a:lnTo>
                  <a:lnTo>
                    <a:pt x="194533" y="66618"/>
                  </a:lnTo>
                  <a:lnTo>
                    <a:pt x="195743" y="32627"/>
                  </a:lnTo>
                  <a:lnTo>
                    <a:pt x="191025" y="18723"/>
                  </a:lnTo>
                  <a:lnTo>
                    <a:pt x="188640" y="15310"/>
                  </a:lnTo>
                  <a:lnTo>
                    <a:pt x="174783" y="4641"/>
                  </a:lnTo>
                  <a:lnTo>
                    <a:pt x="166271" y="1815"/>
                  </a:lnTo>
                  <a:lnTo>
                    <a:pt x="149378" y="0"/>
                  </a:lnTo>
                  <a:lnTo>
                    <a:pt x="129357" y="6771"/>
                  </a:lnTo>
                  <a:lnTo>
                    <a:pt x="88353" y="24469"/>
                  </a:lnTo>
                  <a:lnTo>
                    <a:pt x="44129" y="55232"/>
                  </a:lnTo>
                  <a:lnTo>
                    <a:pt x="7048" y="90186"/>
                  </a:lnTo>
                  <a:lnTo>
                    <a:pt x="2756" y="99696"/>
                  </a:lnTo>
                  <a:lnTo>
                    <a:pt x="0" y="117231"/>
                  </a:lnTo>
                  <a:lnTo>
                    <a:pt x="2269" y="123953"/>
                  </a:lnTo>
                  <a:lnTo>
                    <a:pt x="11810" y="136354"/>
                  </a:lnTo>
                  <a:lnTo>
                    <a:pt x="20086" y="139729"/>
                  </a:lnTo>
                  <a:lnTo>
                    <a:pt x="51335" y="142271"/>
                  </a:lnTo>
                  <a:lnTo>
                    <a:pt x="90507" y="129986"/>
                  </a:lnTo>
                  <a:lnTo>
                    <a:pt x="129934" y="112616"/>
                  </a:lnTo>
                  <a:lnTo>
                    <a:pt x="160010" y="95128"/>
                  </a:lnTo>
                  <a:lnTo>
                    <a:pt x="182687" y="75786"/>
                  </a:lnTo>
                  <a:lnTo>
                    <a:pt x="189297" y="73122"/>
                  </a:lnTo>
                  <a:lnTo>
                    <a:pt x="191456" y="71420"/>
                  </a:lnTo>
                  <a:lnTo>
                    <a:pt x="195607" y="62484"/>
                  </a:lnTo>
                  <a:lnTo>
                    <a:pt x="195775" y="99639"/>
                  </a:lnTo>
                  <a:lnTo>
                    <a:pt x="187214" y="140819"/>
                  </a:lnTo>
                  <a:lnTo>
                    <a:pt x="186954" y="148235"/>
                  </a:lnTo>
                  <a:lnTo>
                    <a:pt x="189539" y="152616"/>
                  </a:lnTo>
                  <a:lnTo>
                    <a:pt x="193004" y="157870"/>
                  </a:lnTo>
                  <a:lnTo>
                    <a:pt x="195775" y="1692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01"/>
            <p:cNvSpPr/>
            <p:nvPr/>
          </p:nvSpPr>
          <p:spPr>
            <a:xfrm>
              <a:off x="3241476" y="2089547"/>
              <a:ext cx="241103" cy="4741"/>
            </a:xfrm>
            <a:custGeom>
              <a:avLst/>
              <a:gdLst/>
              <a:ahLst/>
              <a:cxnLst/>
              <a:rect l="0" t="0" r="0" b="0"/>
              <a:pathLst>
                <a:path w="241103" h="4741">
                  <a:moveTo>
                    <a:pt x="0" y="0"/>
                  </a:moveTo>
                  <a:lnTo>
                    <a:pt x="40528" y="0"/>
                  </a:lnTo>
                  <a:lnTo>
                    <a:pt x="77128" y="4740"/>
                  </a:lnTo>
                  <a:lnTo>
                    <a:pt x="116438" y="1965"/>
                  </a:lnTo>
                  <a:lnTo>
                    <a:pt x="158746" y="388"/>
                  </a:lnTo>
                  <a:lnTo>
                    <a:pt x="196061" y="76"/>
                  </a:lnTo>
                  <a:lnTo>
                    <a:pt x="24110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02"/>
            <p:cNvSpPr/>
            <p:nvPr/>
          </p:nvSpPr>
          <p:spPr>
            <a:xfrm>
              <a:off x="3313083" y="1928812"/>
              <a:ext cx="142707" cy="294681"/>
            </a:xfrm>
            <a:custGeom>
              <a:avLst/>
              <a:gdLst/>
              <a:ahLst/>
              <a:cxnLst/>
              <a:rect l="0" t="0" r="0" b="0"/>
              <a:pathLst>
                <a:path w="142707" h="294681">
                  <a:moveTo>
                    <a:pt x="142706" y="0"/>
                  </a:moveTo>
                  <a:lnTo>
                    <a:pt x="119763" y="992"/>
                  </a:lnTo>
                  <a:lnTo>
                    <a:pt x="79830" y="15232"/>
                  </a:lnTo>
                  <a:lnTo>
                    <a:pt x="41732" y="33765"/>
                  </a:lnTo>
                  <a:lnTo>
                    <a:pt x="16508" y="55318"/>
                  </a:lnTo>
                  <a:lnTo>
                    <a:pt x="6316" y="69859"/>
                  </a:lnTo>
                  <a:lnTo>
                    <a:pt x="1753" y="86735"/>
                  </a:lnTo>
                  <a:lnTo>
                    <a:pt x="0" y="122076"/>
                  </a:lnTo>
                  <a:lnTo>
                    <a:pt x="6993" y="145859"/>
                  </a:lnTo>
                  <a:lnTo>
                    <a:pt x="26691" y="187524"/>
                  </a:lnTo>
                  <a:lnTo>
                    <a:pt x="47460" y="229196"/>
                  </a:lnTo>
                  <a:lnTo>
                    <a:pt x="59694" y="256315"/>
                  </a:lnTo>
                  <a:lnTo>
                    <a:pt x="62155" y="263738"/>
                  </a:lnTo>
                  <a:lnTo>
                    <a:pt x="69175" y="276588"/>
                  </a:lnTo>
                  <a:lnTo>
                    <a:pt x="71268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03"/>
            <p:cNvSpPr/>
            <p:nvPr/>
          </p:nvSpPr>
          <p:spPr>
            <a:xfrm>
              <a:off x="3018234" y="2081555"/>
              <a:ext cx="222595" cy="114993"/>
            </a:xfrm>
            <a:custGeom>
              <a:avLst/>
              <a:gdLst/>
              <a:ahLst/>
              <a:cxnLst/>
              <a:rect l="0" t="0" r="0" b="0"/>
              <a:pathLst>
                <a:path w="222595" h="114993">
                  <a:moveTo>
                    <a:pt x="89297" y="7992"/>
                  </a:moveTo>
                  <a:lnTo>
                    <a:pt x="62439" y="37496"/>
                  </a:lnTo>
                  <a:lnTo>
                    <a:pt x="48608" y="58767"/>
                  </a:lnTo>
                  <a:lnTo>
                    <a:pt x="44997" y="84483"/>
                  </a:lnTo>
                  <a:lnTo>
                    <a:pt x="44803" y="90936"/>
                  </a:lnTo>
                  <a:lnTo>
                    <a:pt x="47363" y="97111"/>
                  </a:lnTo>
                  <a:lnTo>
                    <a:pt x="57091" y="109160"/>
                  </a:lnTo>
                  <a:lnTo>
                    <a:pt x="65392" y="112487"/>
                  </a:lnTo>
                  <a:lnTo>
                    <a:pt x="109089" y="114992"/>
                  </a:lnTo>
                  <a:lnTo>
                    <a:pt x="153216" y="102705"/>
                  </a:lnTo>
                  <a:lnTo>
                    <a:pt x="174271" y="94153"/>
                  </a:lnTo>
                  <a:lnTo>
                    <a:pt x="184280" y="85643"/>
                  </a:lnTo>
                  <a:lnTo>
                    <a:pt x="218319" y="46765"/>
                  </a:lnTo>
                  <a:lnTo>
                    <a:pt x="222270" y="27924"/>
                  </a:lnTo>
                  <a:lnTo>
                    <a:pt x="222594" y="24257"/>
                  </a:lnTo>
                  <a:lnTo>
                    <a:pt x="220826" y="20820"/>
                  </a:lnTo>
                  <a:lnTo>
                    <a:pt x="213569" y="14354"/>
                  </a:lnTo>
                  <a:lnTo>
                    <a:pt x="206376" y="10820"/>
                  </a:lnTo>
                  <a:lnTo>
                    <a:pt x="166378" y="0"/>
                  </a:lnTo>
                  <a:lnTo>
                    <a:pt x="147744" y="332"/>
                  </a:lnTo>
                  <a:lnTo>
                    <a:pt x="106622" y="6787"/>
                  </a:lnTo>
                  <a:lnTo>
                    <a:pt x="69506" y="17547"/>
                  </a:lnTo>
                  <a:lnTo>
                    <a:pt x="27404" y="34836"/>
                  </a:lnTo>
                  <a:lnTo>
                    <a:pt x="7839" y="46698"/>
                  </a:lnTo>
                  <a:lnTo>
                    <a:pt x="3484" y="52645"/>
                  </a:lnTo>
                  <a:lnTo>
                    <a:pt x="0" y="615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04"/>
            <p:cNvSpPr/>
            <p:nvPr/>
          </p:nvSpPr>
          <p:spPr>
            <a:xfrm>
              <a:off x="2714625" y="2027039"/>
              <a:ext cx="35720" cy="303610"/>
            </a:xfrm>
            <a:custGeom>
              <a:avLst/>
              <a:gdLst/>
              <a:ahLst/>
              <a:cxnLst/>
              <a:rect l="0" t="0" r="0" b="0"/>
              <a:pathLst>
                <a:path w="35720" h="303610">
                  <a:moveTo>
                    <a:pt x="35719" y="0"/>
                  </a:moveTo>
                  <a:lnTo>
                    <a:pt x="35719" y="4740"/>
                  </a:lnTo>
                  <a:lnTo>
                    <a:pt x="33073" y="9714"/>
                  </a:lnTo>
                  <a:lnTo>
                    <a:pt x="30979" y="12429"/>
                  </a:lnTo>
                  <a:lnTo>
                    <a:pt x="28651" y="20737"/>
                  </a:lnTo>
                  <a:lnTo>
                    <a:pt x="24695" y="36571"/>
                  </a:lnTo>
                  <a:lnTo>
                    <a:pt x="19885" y="53831"/>
                  </a:lnTo>
                  <a:lnTo>
                    <a:pt x="11989" y="90506"/>
                  </a:lnTo>
                  <a:lnTo>
                    <a:pt x="4592" y="134104"/>
                  </a:lnTo>
                  <a:lnTo>
                    <a:pt x="605" y="178615"/>
                  </a:lnTo>
                  <a:lnTo>
                    <a:pt x="79" y="222253"/>
                  </a:lnTo>
                  <a:lnTo>
                    <a:pt x="4" y="265013"/>
                  </a:lnTo>
                  <a:lnTo>
                    <a:pt x="0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05"/>
            <p:cNvSpPr/>
            <p:nvPr/>
          </p:nvSpPr>
          <p:spPr>
            <a:xfrm>
              <a:off x="2607469" y="2071687"/>
              <a:ext cx="80368" cy="98228"/>
            </a:xfrm>
            <a:custGeom>
              <a:avLst/>
              <a:gdLst/>
              <a:ahLst/>
              <a:cxnLst/>
              <a:rect l="0" t="0" r="0" b="0"/>
              <a:pathLst>
                <a:path w="80368" h="98228">
                  <a:moveTo>
                    <a:pt x="0" y="0"/>
                  </a:moveTo>
                  <a:lnTo>
                    <a:pt x="0" y="25731"/>
                  </a:lnTo>
                  <a:lnTo>
                    <a:pt x="2645" y="33926"/>
                  </a:lnTo>
                  <a:lnTo>
                    <a:pt x="29811" y="74016"/>
                  </a:lnTo>
                  <a:lnTo>
                    <a:pt x="58706" y="94235"/>
                  </a:lnTo>
                  <a:lnTo>
                    <a:pt x="68216" y="97044"/>
                  </a:lnTo>
                  <a:lnTo>
                    <a:pt x="80367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06"/>
            <p:cNvSpPr/>
            <p:nvPr/>
          </p:nvSpPr>
          <p:spPr>
            <a:xfrm>
              <a:off x="2395074" y="2037210"/>
              <a:ext cx="194536" cy="132468"/>
            </a:xfrm>
            <a:custGeom>
              <a:avLst/>
              <a:gdLst/>
              <a:ahLst/>
              <a:cxnLst/>
              <a:rect l="0" t="0" r="0" b="0"/>
              <a:pathLst>
                <a:path w="194536" h="132468">
                  <a:moveTo>
                    <a:pt x="123098" y="7688"/>
                  </a:moveTo>
                  <a:lnTo>
                    <a:pt x="118357" y="7688"/>
                  </a:lnTo>
                  <a:lnTo>
                    <a:pt x="116961" y="6696"/>
                  </a:lnTo>
                  <a:lnTo>
                    <a:pt x="116030" y="5042"/>
                  </a:lnTo>
                  <a:lnTo>
                    <a:pt x="115409" y="2948"/>
                  </a:lnTo>
                  <a:lnTo>
                    <a:pt x="113011" y="1551"/>
                  </a:lnTo>
                  <a:lnTo>
                    <a:pt x="105055" y="0"/>
                  </a:lnTo>
                  <a:lnTo>
                    <a:pt x="97550" y="1956"/>
                  </a:lnTo>
                  <a:lnTo>
                    <a:pt x="89915" y="5141"/>
                  </a:lnTo>
                  <a:lnTo>
                    <a:pt x="63116" y="12093"/>
                  </a:lnTo>
                  <a:lnTo>
                    <a:pt x="39665" y="23845"/>
                  </a:lnTo>
                  <a:lnTo>
                    <a:pt x="4554" y="54957"/>
                  </a:lnTo>
                  <a:lnTo>
                    <a:pt x="959" y="63754"/>
                  </a:lnTo>
                  <a:lnTo>
                    <a:pt x="0" y="68878"/>
                  </a:lnTo>
                  <a:lnTo>
                    <a:pt x="1580" y="77217"/>
                  </a:lnTo>
                  <a:lnTo>
                    <a:pt x="19123" y="107538"/>
                  </a:lnTo>
                  <a:lnTo>
                    <a:pt x="31857" y="120531"/>
                  </a:lnTo>
                  <a:lnTo>
                    <a:pt x="41536" y="126632"/>
                  </a:lnTo>
                  <a:lnTo>
                    <a:pt x="58141" y="130905"/>
                  </a:lnTo>
                  <a:lnTo>
                    <a:pt x="97162" y="132467"/>
                  </a:lnTo>
                  <a:lnTo>
                    <a:pt x="134932" y="131681"/>
                  </a:lnTo>
                  <a:lnTo>
                    <a:pt x="172318" y="120271"/>
                  </a:lnTo>
                  <a:lnTo>
                    <a:pt x="194535" y="1059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07"/>
            <p:cNvSpPr/>
            <p:nvPr/>
          </p:nvSpPr>
          <p:spPr>
            <a:xfrm>
              <a:off x="5000625" y="2062758"/>
              <a:ext cx="392338" cy="124861"/>
            </a:xfrm>
            <a:custGeom>
              <a:avLst/>
              <a:gdLst/>
              <a:ahLst/>
              <a:cxnLst/>
              <a:rect l="0" t="0" r="0" b="0"/>
              <a:pathLst>
                <a:path w="392338" h="124861">
                  <a:moveTo>
                    <a:pt x="0" y="17859"/>
                  </a:moveTo>
                  <a:lnTo>
                    <a:pt x="0" y="10171"/>
                  </a:lnTo>
                  <a:lnTo>
                    <a:pt x="4740" y="4557"/>
                  </a:lnTo>
                  <a:lnTo>
                    <a:pt x="12359" y="2025"/>
                  </a:lnTo>
                  <a:lnTo>
                    <a:pt x="54663" y="178"/>
                  </a:lnTo>
                  <a:lnTo>
                    <a:pt x="98369" y="23"/>
                  </a:lnTo>
                  <a:lnTo>
                    <a:pt x="142893" y="3"/>
                  </a:lnTo>
                  <a:lnTo>
                    <a:pt x="187525" y="0"/>
                  </a:lnTo>
                  <a:lnTo>
                    <a:pt x="211667" y="2646"/>
                  </a:lnTo>
                  <a:lnTo>
                    <a:pt x="247154" y="11024"/>
                  </a:lnTo>
                  <a:lnTo>
                    <a:pt x="261369" y="21249"/>
                  </a:lnTo>
                  <a:lnTo>
                    <a:pt x="264992" y="29618"/>
                  </a:lnTo>
                  <a:lnTo>
                    <a:pt x="265957" y="34628"/>
                  </a:lnTo>
                  <a:lnTo>
                    <a:pt x="265610" y="38960"/>
                  </a:lnTo>
                  <a:lnTo>
                    <a:pt x="251366" y="82071"/>
                  </a:lnTo>
                  <a:lnTo>
                    <a:pt x="250041" y="119052"/>
                  </a:lnTo>
                  <a:lnTo>
                    <a:pt x="251030" y="121040"/>
                  </a:lnTo>
                  <a:lnTo>
                    <a:pt x="252682" y="122365"/>
                  </a:lnTo>
                  <a:lnTo>
                    <a:pt x="257162" y="123837"/>
                  </a:lnTo>
                  <a:lnTo>
                    <a:pt x="275762" y="124860"/>
                  </a:lnTo>
                  <a:lnTo>
                    <a:pt x="283956" y="122300"/>
                  </a:lnTo>
                  <a:lnTo>
                    <a:pt x="326597" y="104020"/>
                  </a:lnTo>
                  <a:lnTo>
                    <a:pt x="357079" y="86630"/>
                  </a:lnTo>
                  <a:lnTo>
                    <a:pt x="379809" y="65317"/>
                  </a:lnTo>
                  <a:lnTo>
                    <a:pt x="388584" y="50662"/>
                  </a:lnTo>
                  <a:lnTo>
                    <a:pt x="391625" y="38603"/>
                  </a:lnTo>
                  <a:lnTo>
                    <a:pt x="392337" y="28401"/>
                  </a:lnTo>
                  <a:lnTo>
                    <a:pt x="390008" y="19899"/>
                  </a:lnTo>
                  <a:lnTo>
                    <a:pt x="387996" y="16242"/>
                  </a:lnTo>
                  <a:lnTo>
                    <a:pt x="375687" y="6356"/>
                  </a:lnTo>
                  <a:lnTo>
                    <a:pt x="359471" y="1883"/>
                  </a:lnTo>
                  <a:lnTo>
                    <a:pt x="319644" y="165"/>
                  </a:lnTo>
                  <a:lnTo>
                    <a:pt x="292518" y="1025"/>
                  </a:lnTo>
                  <a:lnTo>
                    <a:pt x="262044" y="12433"/>
                  </a:lnTo>
                  <a:lnTo>
                    <a:pt x="241900" y="24212"/>
                  </a:lnTo>
                  <a:lnTo>
                    <a:pt x="232172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08"/>
            <p:cNvSpPr/>
            <p:nvPr/>
          </p:nvSpPr>
          <p:spPr>
            <a:xfrm>
              <a:off x="5663308" y="2036491"/>
              <a:ext cx="176708" cy="169143"/>
            </a:xfrm>
            <a:custGeom>
              <a:avLst/>
              <a:gdLst/>
              <a:ahLst/>
              <a:cxnLst/>
              <a:rect l="0" t="0" r="0" b="0"/>
              <a:pathLst>
                <a:path w="176708" h="169143">
                  <a:moveTo>
                    <a:pt x="149918" y="53056"/>
                  </a:moveTo>
                  <a:lnTo>
                    <a:pt x="154658" y="48315"/>
                  </a:lnTo>
                  <a:lnTo>
                    <a:pt x="156986" y="43342"/>
                  </a:lnTo>
                  <a:lnTo>
                    <a:pt x="157606" y="40627"/>
                  </a:lnTo>
                  <a:lnTo>
                    <a:pt x="165752" y="26198"/>
                  </a:lnTo>
                  <a:lnTo>
                    <a:pt x="166428" y="23244"/>
                  </a:lnTo>
                  <a:lnTo>
                    <a:pt x="165885" y="20283"/>
                  </a:lnTo>
                  <a:lnTo>
                    <a:pt x="160382" y="11375"/>
                  </a:lnTo>
                  <a:lnTo>
                    <a:pt x="155230" y="5427"/>
                  </a:lnTo>
                  <a:lnTo>
                    <a:pt x="149633" y="2122"/>
                  </a:lnTo>
                  <a:lnTo>
                    <a:pt x="137956" y="0"/>
                  </a:lnTo>
                  <a:lnTo>
                    <a:pt x="101942" y="500"/>
                  </a:lnTo>
                  <a:lnTo>
                    <a:pt x="60601" y="17571"/>
                  </a:lnTo>
                  <a:lnTo>
                    <a:pt x="49698" y="24387"/>
                  </a:lnTo>
                  <a:lnTo>
                    <a:pt x="31968" y="42285"/>
                  </a:lnTo>
                  <a:lnTo>
                    <a:pt x="22090" y="50253"/>
                  </a:lnTo>
                  <a:lnTo>
                    <a:pt x="4480" y="72543"/>
                  </a:lnTo>
                  <a:lnTo>
                    <a:pt x="943" y="81891"/>
                  </a:lnTo>
                  <a:lnTo>
                    <a:pt x="0" y="87162"/>
                  </a:lnTo>
                  <a:lnTo>
                    <a:pt x="1598" y="95665"/>
                  </a:lnTo>
                  <a:lnTo>
                    <a:pt x="3413" y="99321"/>
                  </a:lnTo>
                  <a:lnTo>
                    <a:pt x="5615" y="101759"/>
                  </a:lnTo>
                  <a:lnTo>
                    <a:pt x="22062" y="112343"/>
                  </a:lnTo>
                  <a:lnTo>
                    <a:pt x="30896" y="114609"/>
                  </a:lnTo>
                  <a:lnTo>
                    <a:pt x="36827" y="115139"/>
                  </a:lnTo>
                  <a:lnTo>
                    <a:pt x="76068" y="104523"/>
                  </a:lnTo>
                  <a:lnTo>
                    <a:pt x="120652" y="71412"/>
                  </a:lnTo>
                  <a:lnTo>
                    <a:pt x="148985" y="53587"/>
                  </a:lnTo>
                  <a:lnTo>
                    <a:pt x="157525" y="53103"/>
                  </a:lnTo>
                  <a:lnTo>
                    <a:pt x="157966" y="54079"/>
                  </a:lnTo>
                  <a:lnTo>
                    <a:pt x="158838" y="95297"/>
                  </a:lnTo>
                  <a:lnTo>
                    <a:pt x="158848" y="135018"/>
                  </a:lnTo>
                  <a:lnTo>
                    <a:pt x="161493" y="141739"/>
                  </a:lnTo>
                  <a:lnTo>
                    <a:pt x="164984" y="148033"/>
                  </a:lnTo>
                  <a:lnTo>
                    <a:pt x="167226" y="160158"/>
                  </a:lnTo>
                  <a:lnTo>
                    <a:pt x="167409" y="163152"/>
                  </a:lnTo>
                  <a:lnTo>
                    <a:pt x="168524" y="165149"/>
                  </a:lnTo>
                  <a:lnTo>
                    <a:pt x="170260" y="166480"/>
                  </a:lnTo>
                  <a:lnTo>
                    <a:pt x="176707" y="1691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09"/>
            <p:cNvSpPr/>
            <p:nvPr/>
          </p:nvSpPr>
          <p:spPr>
            <a:xfrm>
              <a:off x="6009679" y="1964531"/>
              <a:ext cx="8931" cy="232173"/>
            </a:xfrm>
            <a:custGeom>
              <a:avLst/>
              <a:gdLst/>
              <a:ahLst/>
              <a:cxnLst/>
              <a:rect l="0" t="0" r="0" b="0"/>
              <a:pathLst>
                <a:path w="8931" h="232173">
                  <a:moveTo>
                    <a:pt x="0" y="0"/>
                  </a:moveTo>
                  <a:lnTo>
                    <a:pt x="0" y="4740"/>
                  </a:lnTo>
                  <a:lnTo>
                    <a:pt x="8102" y="40139"/>
                  </a:lnTo>
                  <a:lnTo>
                    <a:pt x="8858" y="83548"/>
                  </a:lnTo>
                  <a:lnTo>
                    <a:pt x="8921" y="125435"/>
                  </a:lnTo>
                  <a:lnTo>
                    <a:pt x="8930" y="166202"/>
                  </a:lnTo>
                  <a:lnTo>
                    <a:pt x="7938" y="195549"/>
                  </a:lnTo>
                  <a:lnTo>
                    <a:pt x="551" y="222841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10"/>
            <p:cNvSpPr/>
            <p:nvPr/>
          </p:nvSpPr>
          <p:spPr>
            <a:xfrm>
              <a:off x="1387886" y="2018645"/>
              <a:ext cx="156951" cy="167720"/>
            </a:xfrm>
            <a:custGeom>
              <a:avLst/>
              <a:gdLst/>
              <a:ahLst/>
              <a:cxnLst/>
              <a:rect l="0" t="0" r="0" b="0"/>
              <a:pathLst>
                <a:path w="156951" h="167720">
                  <a:moveTo>
                    <a:pt x="5145" y="17324"/>
                  </a:moveTo>
                  <a:lnTo>
                    <a:pt x="4153" y="48368"/>
                  </a:lnTo>
                  <a:lnTo>
                    <a:pt x="0" y="65328"/>
                  </a:lnTo>
                  <a:lnTo>
                    <a:pt x="4757" y="106643"/>
                  </a:lnTo>
                  <a:lnTo>
                    <a:pt x="5135" y="150486"/>
                  </a:lnTo>
                  <a:lnTo>
                    <a:pt x="5143" y="158280"/>
                  </a:lnTo>
                  <a:lnTo>
                    <a:pt x="12833" y="167719"/>
                  </a:lnTo>
                  <a:lnTo>
                    <a:pt x="13707" y="159230"/>
                  </a:lnTo>
                  <a:lnTo>
                    <a:pt x="14070" y="114789"/>
                  </a:lnTo>
                  <a:lnTo>
                    <a:pt x="14075" y="70886"/>
                  </a:lnTo>
                  <a:lnTo>
                    <a:pt x="15067" y="49475"/>
                  </a:lnTo>
                  <a:lnTo>
                    <a:pt x="21204" y="33023"/>
                  </a:lnTo>
                  <a:lnTo>
                    <a:pt x="43886" y="5565"/>
                  </a:lnTo>
                  <a:lnTo>
                    <a:pt x="52460" y="2176"/>
                  </a:lnTo>
                  <a:lnTo>
                    <a:pt x="69392" y="0"/>
                  </a:lnTo>
                  <a:lnTo>
                    <a:pt x="76033" y="2348"/>
                  </a:lnTo>
                  <a:lnTo>
                    <a:pt x="119641" y="34020"/>
                  </a:lnTo>
                  <a:lnTo>
                    <a:pt x="141666" y="63344"/>
                  </a:lnTo>
                  <a:lnTo>
                    <a:pt x="145196" y="72835"/>
                  </a:lnTo>
                  <a:lnTo>
                    <a:pt x="155543" y="112687"/>
                  </a:lnTo>
                  <a:lnTo>
                    <a:pt x="156950" y="1512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11"/>
            <p:cNvSpPr/>
            <p:nvPr/>
          </p:nvSpPr>
          <p:spPr>
            <a:xfrm>
              <a:off x="1629418" y="2018142"/>
              <a:ext cx="165450" cy="169106"/>
            </a:xfrm>
            <a:custGeom>
              <a:avLst/>
              <a:gdLst/>
              <a:ahLst/>
              <a:cxnLst/>
              <a:rect l="0" t="0" r="0" b="0"/>
              <a:pathLst>
                <a:path w="165450" h="169106">
                  <a:moveTo>
                    <a:pt x="165449" y="8897"/>
                  </a:moveTo>
                  <a:lnTo>
                    <a:pt x="160709" y="8897"/>
                  </a:lnTo>
                  <a:lnTo>
                    <a:pt x="159312" y="7905"/>
                  </a:lnTo>
                  <a:lnTo>
                    <a:pt x="158381" y="6251"/>
                  </a:lnTo>
                  <a:lnTo>
                    <a:pt x="157761" y="4157"/>
                  </a:lnTo>
                  <a:lnTo>
                    <a:pt x="156355" y="2760"/>
                  </a:lnTo>
                  <a:lnTo>
                    <a:pt x="152147" y="1208"/>
                  </a:lnTo>
                  <a:lnTo>
                    <a:pt x="121977" y="0"/>
                  </a:lnTo>
                  <a:lnTo>
                    <a:pt x="99609" y="7103"/>
                  </a:lnTo>
                  <a:lnTo>
                    <a:pt x="64215" y="24876"/>
                  </a:lnTo>
                  <a:lnTo>
                    <a:pt x="19762" y="66385"/>
                  </a:lnTo>
                  <a:lnTo>
                    <a:pt x="9614" y="83587"/>
                  </a:lnTo>
                  <a:lnTo>
                    <a:pt x="3037" y="104532"/>
                  </a:lnTo>
                  <a:lnTo>
                    <a:pt x="620" y="108373"/>
                  </a:lnTo>
                  <a:lnTo>
                    <a:pt x="0" y="112917"/>
                  </a:lnTo>
                  <a:lnTo>
                    <a:pt x="3898" y="135496"/>
                  </a:lnTo>
                  <a:lnTo>
                    <a:pt x="6998" y="142223"/>
                  </a:lnTo>
                  <a:lnTo>
                    <a:pt x="9213" y="145406"/>
                  </a:lnTo>
                  <a:lnTo>
                    <a:pt x="27027" y="157644"/>
                  </a:lnTo>
                  <a:lnTo>
                    <a:pt x="43848" y="165638"/>
                  </a:lnTo>
                  <a:lnTo>
                    <a:pt x="73233" y="169105"/>
                  </a:lnTo>
                  <a:lnTo>
                    <a:pt x="103137" y="162398"/>
                  </a:lnTo>
                  <a:lnTo>
                    <a:pt x="147427" y="142768"/>
                  </a:lnTo>
                  <a:lnTo>
                    <a:pt x="165449" y="1339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12"/>
            <p:cNvSpPr/>
            <p:nvPr/>
          </p:nvSpPr>
          <p:spPr>
            <a:xfrm>
              <a:off x="1777008" y="1946672"/>
              <a:ext cx="8930" cy="250032"/>
            </a:xfrm>
            <a:custGeom>
              <a:avLst/>
              <a:gdLst/>
              <a:ahLst/>
              <a:cxnLst/>
              <a:rect l="0" t="0" r="0" b="0"/>
              <a:pathLst>
                <a:path w="8930" h="250032">
                  <a:moveTo>
                    <a:pt x="0" y="0"/>
                  </a:moveTo>
                  <a:lnTo>
                    <a:pt x="0" y="39217"/>
                  </a:lnTo>
                  <a:lnTo>
                    <a:pt x="0" y="80828"/>
                  </a:lnTo>
                  <a:lnTo>
                    <a:pt x="0" y="125076"/>
                  </a:lnTo>
                  <a:lnTo>
                    <a:pt x="7068" y="167026"/>
                  </a:lnTo>
                  <a:lnTo>
                    <a:pt x="8820" y="211181"/>
                  </a:lnTo>
                  <a:lnTo>
                    <a:pt x="8929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313"/>
            <p:cNvSpPr/>
            <p:nvPr/>
          </p:nvSpPr>
          <p:spPr>
            <a:xfrm>
              <a:off x="1155715" y="2009702"/>
              <a:ext cx="148020" cy="173348"/>
            </a:xfrm>
            <a:custGeom>
              <a:avLst/>
              <a:gdLst/>
              <a:ahLst/>
              <a:cxnLst/>
              <a:rect l="0" t="0" r="0" b="0"/>
              <a:pathLst>
                <a:path w="148020" h="173348">
                  <a:moveTo>
                    <a:pt x="5144" y="61985"/>
                  </a:moveTo>
                  <a:lnTo>
                    <a:pt x="404" y="66726"/>
                  </a:lnTo>
                  <a:lnTo>
                    <a:pt x="0" y="68122"/>
                  </a:lnTo>
                  <a:lnTo>
                    <a:pt x="722" y="69053"/>
                  </a:lnTo>
                  <a:lnTo>
                    <a:pt x="24457" y="77935"/>
                  </a:lnTo>
                  <a:lnTo>
                    <a:pt x="61496" y="79677"/>
                  </a:lnTo>
                  <a:lnTo>
                    <a:pt x="76822" y="78778"/>
                  </a:lnTo>
                  <a:lnTo>
                    <a:pt x="118424" y="68816"/>
                  </a:lnTo>
                  <a:lnTo>
                    <a:pt x="138843" y="52871"/>
                  </a:lnTo>
                  <a:lnTo>
                    <a:pt x="143941" y="47021"/>
                  </a:lnTo>
                  <a:lnTo>
                    <a:pt x="146207" y="41113"/>
                  </a:lnTo>
                  <a:lnTo>
                    <a:pt x="147972" y="14360"/>
                  </a:lnTo>
                  <a:lnTo>
                    <a:pt x="145352" y="8407"/>
                  </a:lnTo>
                  <a:lnTo>
                    <a:pt x="143265" y="5430"/>
                  </a:lnTo>
                  <a:lnTo>
                    <a:pt x="138299" y="2123"/>
                  </a:lnTo>
                  <a:lnTo>
                    <a:pt x="129926" y="262"/>
                  </a:lnTo>
                  <a:lnTo>
                    <a:pt x="127027" y="0"/>
                  </a:lnTo>
                  <a:lnTo>
                    <a:pt x="121161" y="2356"/>
                  </a:lnTo>
                  <a:lnTo>
                    <a:pt x="78161" y="34034"/>
                  </a:lnTo>
                  <a:lnTo>
                    <a:pt x="51406" y="65150"/>
                  </a:lnTo>
                  <a:lnTo>
                    <a:pt x="45548" y="78606"/>
                  </a:lnTo>
                  <a:lnTo>
                    <a:pt x="41953" y="90208"/>
                  </a:lnTo>
                  <a:lnTo>
                    <a:pt x="35343" y="103310"/>
                  </a:lnTo>
                  <a:lnTo>
                    <a:pt x="32382" y="130793"/>
                  </a:lnTo>
                  <a:lnTo>
                    <a:pt x="34779" y="139861"/>
                  </a:lnTo>
                  <a:lnTo>
                    <a:pt x="44402" y="153767"/>
                  </a:lnTo>
                  <a:lnTo>
                    <a:pt x="57676" y="163043"/>
                  </a:lnTo>
                  <a:lnTo>
                    <a:pt x="83946" y="173347"/>
                  </a:lnTo>
                  <a:lnTo>
                    <a:pt x="95068" y="173326"/>
                  </a:lnTo>
                  <a:lnTo>
                    <a:pt x="127569" y="166863"/>
                  </a:lnTo>
                  <a:lnTo>
                    <a:pt x="134962" y="163168"/>
                  </a:lnTo>
                  <a:lnTo>
                    <a:pt x="148019" y="1602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14"/>
            <p:cNvSpPr/>
            <p:nvPr/>
          </p:nvSpPr>
          <p:spPr>
            <a:xfrm>
              <a:off x="5875734" y="2027039"/>
              <a:ext cx="232173" cy="44649"/>
            </a:xfrm>
            <a:custGeom>
              <a:avLst/>
              <a:gdLst/>
              <a:ahLst/>
              <a:cxnLst/>
              <a:rect l="0" t="0" r="0" b="0"/>
              <a:pathLst>
                <a:path w="232173" h="44649">
                  <a:moveTo>
                    <a:pt x="0" y="44648"/>
                  </a:moveTo>
                  <a:lnTo>
                    <a:pt x="31045" y="43656"/>
                  </a:lnTo>
                  <a:lnTo>
                    <a:pt x="59122" y="37581"/>
                  </a:lnTo>
                  <a:lnTo>
                    <a:pt x="97557" y="36086"/>
                  </a:lnTo>
                  <a:lnTo>
                    <a:pt x="135719" y="28699"/>
                  </a:lnTo>
                  <a:lnTo>
                    <a:pt x="170014" y="22426"/>
                  </a:lnTo>
                  <a:lnTo>
                    <a:pt x="210844" y="5831"/>
                  </a:lnTo>
                  <a:lnTo>
                    <a:pt x="23217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315"/>
            <p:cNvSpPr/>
            <p:nvPr/>
          </p:nvSpPr>
          <p:spPr>
            <a:xfrm>
              <a:off x="6179452" y="1928812"/>
              <a:ext cx="8822" cy="214314"/>
            </a:xfrm>
            <a:custGeom>
              <a:avLst/>
              <a:gdLst/>
              <a:ahLst/>
              <a:cxnLst/>
              <a:rect l="0" t="0" r="0" b="0"/>
              <a:pathLst>
                <a:path w="8822" h="214314">
                  <a:moveTo>
                    <a:pt x="8821" y="0"/>
                  </a:moveTo>
                  <a:lnTo>
                    <a:pt x="4081" y="0"/>
                  </a:lnTo>
                  <a:lnTo>
                    <a:pt x="2684" y="992"/>
                  </a:lnTo>
                  <a:lnTo>
                    <a:pt x="1754" y="2646"/>
                  </a:lnTo>
                  <a:lnTo>
                    <a:pt x="442" y="12360"/>
                  </a:lnTo>
                  <a:lnTo>
                    <a:pt x="0" y="28680"/>
                  </a:lnTo>
                  <a:lnTo>
                    <a:pt x="7999" y="66762"/>
                  </a:lnTo>
                  <a:lnTo>
                    <a:pt x="8749" y="109331"/>
                  </a:lnTo>
                  <a:lnTo>
                    <a:pt x="8817" y="151758"/>
                  </a:lnTo>
                  <a:lnTo>
                    <a:pt x="8821" y="194358"/>
                  </a:lnTo>
                  <a:lnTo>
                    <a:pt x="8821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16"/>
            <p:cNvSpPr/>
            <p:nvPr/>
          </p:nvSpPr>
          <p:spPr>
            <a:xfrm>
              <a:off x="6090046" y="2027039"/>
              <a:ext cx="348259" cy="178469"/>
            </a:xfrm>
            <a:custGeom>
              <a:avLst/>
              <a:gdLst/>
              <a:ahLst/>
              <a:cxnLst/>
              <a:rect l="0" t="0" r="0" b="0"/>
              <a:pathLst>
                <a:path w="348259" h="178469">
                  <a:moveTo>
                    <a:pt x="0" y="0"/>
                  </a:moveTo>
                  <a:lnTo>
                    <a:pt x="42317" y="0"/>
                  </a:lnTo>
                  <a:lnTo>
                    <a:pt x="82188" y="0"/>
                  </a:lnTo>
                  <a:lnTo>
                    <a:pt x="109317" y="992"/>
                  </a:lnTo>
                  <a:lnTo>
                    <a:pt x="151758" y="8378"/>
                  </a:lnTo>
                  <a:lnTo>
                    <a:pt x="170868" y="8821"/>
                  </a:lnTo>
                  <a:lnTo>
                    <a:pt x="177807" y="11527"/>
                  </a:lnTo>
                  <a:lnTo>
                    <a:pt x="199384" y="29918"/>
                  </a:lnTo>
                  <a:lnTo>
                    <a:pt x="202717" y="35786"/>
                  </a:lnTo>
                  <a:lnTo>
                    <a:pt x="205190" y="41702"/>
                  </a:lnTo>
                  <a:lnTo>
                    <a:pt x="209597" y="47638"/>
                  </a:lnTo>
                  <a:lnTo>
                    <a:pt x="212217" y="56230"/>
                  </a:lnTo>
                  <a:lnTo>
                    <a:pt x="214259" y="100158"/>
                  </a:lnTo>
                  <a:lnTo>
                    <a:pt x="214312" y="144787"/>
                  </a:lnTo>
                  <a:lnTo>
                    <a:pt x="214313" y="178468"/>
                  </a:lnTo>
                  <a:lnTo>
                    <a:pt x="214313" y="166154"/>
                  </a:lnTo>
                  <a:lnTo>
                    <a:pt x="227615" y="126582"/>
                  </a:lnTo>
                  <a:lnTo>
                    <a:pt x="239034" y="86238"/>
                  </a:lnTo>
                  <a:lnTo>
                    <a:pt x="248317" y="68436"/>
                  </a:lnTo>
                  <a:lnTo>
                    <a:pt x="269662" y="43432"/>
                  </a:lnTo>
                  <a:lnTo>
                    <a:pt x="312725" y="17928"/>
                  </a:lnTo>
                  <a:lnTo>
                    <a:pt x="327808" y="11596"/>
                  </a:lnTo>
                  <a:lnTo>
                    <a:pt x="335201" y="9123"/>
                  </a:lnTo>
                  <a:lnTo>
                    <a:pt x="34825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17"/>
            <p:cNvSpPr/>
            <p:nvPr/>
          </p:nvSpPr>
          <p:spPr>
            <a:xfrm>
              <a:off x="6457714" y="2046175"/>
              <a:ext cx="168114" cy="123740"/>
            </a:xfrm>
            <a:custGeom>
              <a:avLst/>
              <a:gdLst/>
              <a:ahLst/>
              <a:cxnLst/>
              <a:rect l="0" t="0" r="0" b="0"/>
              <a:pathLst>
                <a:path w="168114" h="123740">
                  <a:moveTo>
                    <a:pt x="150254" y="25512"/>
                  </a:moveTo>
                  <a:lnTo>
                    <a:pt x="150254" y="17824"/>
                  </a:lnTo>
                  <a:lnTo>
                    <a:pt x="142566" y="9003"/>
                  </a:lnTo>
                  <a:lnTo>
                    <a:pt x="134441" y="6927"/>
                  </a:lnTo>
                  <a:lnTo>
                    <a:pt x="125173" y="1595"/>
                  </a:lnTo>
                  <a:lnTo>
                    <a:pt x="115626" y="0"/>
                  </a:lnTo>
                  <a:lnTo>
                    <a:pt x="107413" y="1936"/>
                  </a:lnTo>
                  <a:lnTo>
                    <a:pt x="99464" y="5112"/>
                  </a:lnTo>
                  <a:lnTo>
                    <a:pt x="72446" y="12059"/>
                  </a:lnTo>
                  <a:lnTo>
                    <a:pt x="48969" y="23810"/>
                  </a:lnTo>
                  <a:lnTo>
                    <a:pt x="15310" y="49514"/>
                  </a:lnTo>
                  <a:lnTo>
                    <a:pt x="776" y="78492"/>
                  </a:lnTo>
                  <a:lnTo>
                    <a:pt x="0" y="81668"/>
                  </a:lnTo>
                  <a:lnTo>
                    <a:pt x="1785" y="90489"/>
                  </a:lnTo>
                  <a:lnTo>
                    <a:pt x="7634" y="109990"/>
                  </a:lnTo>
                  <a:lnTo>
                    <a:pt x="9533" y="111596"/>
                  </a:lnTo>
                  <a:lnTo>
                    <a:pt x="32496" y="121595"/>
                  </a:lnTo>
                  <a:lnTo>
                    <a:pt x="36030" y="122310"/>
                  </a:lnTo>
                  <a:lnTo>
                    <a:pt x="45249" y="120458"/>
                  </a:lnTo>
                  <a:lnTo>
                    <a:pt x="84896" y="102711"/>
                  </a:lnTo>
                  <a:lnTo>
                    <a:pt x="114552" y="85349"/>
                  </a:lnTo>
                  <a:lnTo>
                    <a:pt x="152076" y="49385"/>
                  </a:lnTo>
                  <a:lnTo>
                    <a:pt x="158069" y="39311"/>
                  </a:lnTo>
                  <a:lnTo>
                    <a:pt x="164697" y="34893"/>
                  </a:lnTo>
                  <a:lnTo>
                    <a:pt x="167664" y="26944"/>
                  </a:lnTo>
                  <a:lnTo>
                    <a:pt x="167914" y="28794"/>
                  </a:lnTo>
                  <a:lnTo>
                    <a:pt x="168113" y="72311"/>
                  </a:lnTo>
                  <a:lnTo>
                    <a:pt x="168113" y="114757"/>
                  </a:lnTo>
                  <a:lnTo>
                    <a:pt x="168113" y="1237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18"/>
            <p:cNvSpPr/>
            <p:nvPr/>
          </p:nvSpPr>
          <p:spPr>
            <a:xfrm>
              <a:off x="6679964" y="2055069"/>
              <a:ext cx="186966" cy="132549"/>
            </a:xfrm>
            <a:custGeom>
              <a:avLst/>
              <a:gdLst/>
              <a:ahLst/>
              <a:cxnLst/>
              <a:rect l="0" t="0" r="0" b="0"/>
              <a:pathLst>
                <a:path w="186966" h="132549">
                  <a:moveTo>
                    <a:pt x="106598" y="7689"/>
                  </a:moveTo>
                  <a:lnTo>
                    <a:pt x="101858" y="7689"/>
                  </a:lnTo>
                  <a:lnTo>
                    <a:pt x="100460" y="6696"/>
                  </a:lnTo>
                  <a:lnTo>
                    <a:pt x="99530" y="5043"/>
                  </a:lnTo>
                  <a:lnTo>
                    <a:pt x="98910" y="2948"/>
                  </a:lnTo>
                  <a:lnTo>
                    <a:pt x="97503" y="1552"/>
                  </a:lnTo>
                  <a:lnTo>
                    <a:pt x="93295" y="0"/>
                  </a:lnTo>
                  <a:lnTo>
                    <a:pt x="59802" y="9831"/>
                  </a:lnTo>
                  <a:lnTo>
                    <a:pt x="46100" y="17253"/>
                  </a:lnTo>
                  <a:lnTo>
                    <a:pt x="19339" y="37179"/>
                  </a:lnTo>
                  <a:lnTo>
                    <a:pt x="3679" y="63607"/>
                  </a:lnTo>
                  <a:lnTo>
                    <a:pt x="697" y="76071"/>
                  </a:lnTo>
                  <a:lnTo>
                    <a:pt x="0" y="86368"/>
                  </a:lnTo>
                  <a:lnTo>
                    <a:pt x="2336" y="94912"/>
                  </a:lnTo>
                  <a:lnTo>
                    <a:pt x="11920" y="108482"/>
                  </a:lnTo>
                  <a:lnTo>
                    <a:pt x="41687" y="126715"/>
                  </a:lnTo>
                  <a:lnTo>
                    <a:pt x="71177" y="131521"/>
                  </a:lnTo>
                  <a:lnTo>
                    <a:pt x="108008" y="132548"/>
                  </a:lnTo>
                  <a:lnTo>
                    <a:pt x="143588" y="124552"/>
                  </a:lnTo>
                  <a:lnTo>
                    <a:pt x="186965" y="1059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19"/>
            <p:cNvSpPr/>
            <p:nvPr/>
          </p:nvSpPr>
          <p:spPr>
            <a:xfrm>
              <a:off x="6938366" y="1955601"/>
              <a:ext cx="26790" cy="214314"/>
            </a:xfrm>
            <a:custGeom>
              <a:avLst/>
              <a:gdLst/>
              <a:ahLst/>
              <a:cxnLst/>
              <a:rect l="0" t="0" r="0" b="0"/>
              <a:pathLst>
                <a:path w="26790" h="214314">
                  <a:moveTo>
                    <a:pt x="26789" y="0"/>
                  </a:moveTo>
                  <a:lnTo>
                    <a:pt x="26789" y="12429"/>
                  </a:lnTo>
                  <a:lnTo>
                    <a:pt x="24144" y="18092"/>
                  </a:lnTo>
                  <a:lnTo>
                    <a:pt x="22049" y="20991"/>
                  </a:lnTo>
                  <a:lnTo>
                    <a:pt x="19102" y="34552"/>
                  </a:lnTo>
                  <a:lnTo>
                    <a:pt x="17968" y="76309"/>
                  </a:lnTo>
                  <a:lnTo>
                    <a:pt x="10808" y="116728"/>
                  </a:lnTo>
                  <a:lnTo>
                    <a:pt x="6449" y="160007"/>
                  </a:lnTo>
                  <a:lnTo>
                    <a:pt x="1912" y="178379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20"/>
            <p:cNvSpPr/>
            <p:nvPr/>
          </p:nvSpPr>
          <p:spPr>
            <a:xfrm>
              <a:off x="6840140" y="2045143"/>
              <a:ext cx="214313" cy="8686"/>
            </a:xfrm>
            <a:custGeom>
              <a:avLst/>
              <a:gdLst/>
              <a:ahLst/>
              <a:cxnLst/>
              <a:rect l="0" t="0" r="0" b="0"/>
              <a:pathLst>
                <a:path w="214313" h="8686">
                  <a:moveTo>
                    <a:pt x="0" y="8685"/>
                  </a:moveTo>
                  <a:lnTo>
                    <a:pt x="14257" y="7693"/>
                  </a:lnTo>
                  <a:lnTo>
                    <a:pt x="38830" y="1617"/>
                  </a:lnTo>
                  <a:lnTo>
                    <a:pt x="80777" y="0"/>
                  </a:lnTo>
                  <a:lnTo>
                    <a:pt x="118813" y="2449"/>
                  </a:lnTo>
                  <a:lnTo>
                    <a:pt x="159509" y="7453"/>
                  </a:lnTo>
                  <a:lnTo>
                    <a:pt x="199930" y="8523"/>
                  </a:lnTo>
                  <a:lnTo>
                    <a:pt x="214312" y="86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21"/>
            <p:cNvSpPr/>
            <p:nvPr/>
          </p:nvSpPr>
          <p:spPr>
            <a:xfrm>
              <a:off x="7175609" y="2063172"/>
              <a:ext cx="190846" cy="155596"/>
            </a:xfrm>
            <a:custGeom>
              <a:avLst/>
              <a:gdLst/>
              <a:ahLst/>
              <a:cxnLst/>
              <a:rect l="0" t="0" r="0" b="0"/>
              <a:pathLst>
                <a:path w="190846" h="155596">
                  <a:moveTo>
                    <a:pt x="21718" y="88882"/>
                  </a:moveTo>
                  <a:lnTo>
                    <a:pt x="26459" y="88882"/>
                  </a:lnTo>
                  <a:lnTo>
                    <a:pt x="31432" y="86237"/>
                  </a:lnTo>
                  <a:lnTo>
                    <a:pt x="34147" y="84142"/>
                  </a:lnTo>
                  <a:lnTo>
                    <a:pt x="42456" y="81815"/>
                  </a:lnTo>
                  <a:lnTo>
                    <a:pt x="82619" y="77470"/>
                  </a:lnTo>
                  <a:lnTo>
                    <a:pt x="126872" y="61875"/>
                  </a:lnTo>
                  <a:lnTo>
                    <a:pt x="146140" y="55745"/>
                  </a:lnTo>
                  <a:lnTo>
                    <a:pt x="152292" y="54885"/>
                  </a:lnTo>
                  <a:lnTo>
                    <a:pt x="157384" y="52327"/>
                  </a:lnTo>
                  <a:lnTo>
                    <a:pt x="185264" y="23656"/>
                  </a:lnTo>
                  <a:lnTo>
                    <a:pt x="188663" y="17560"/>
                  </a:lnTo>
                  <a:lnTo>
                    <a:pt x="190845" y="10302"/>
                  </a:lnTo>
                  <a:lnTo>
                    <a:pt x="188499" y="6664"/>
                  </a:lnTo>
                  <a:lnTo>
                    <a:pt x="186483" y="4304"/>
                  </a:lnTo>
                  <a:lnTo>
                    <a:pt x="178954" y="1683"/>
                  </a:lnTo>
                  <a:lnTo>
                    <a:pt x="157949" y="0"/>
                  </a:lnTo>
                  <a:lnTo>
                    <a:pt x="118122" y="12051"/>
                  </a:lnTo>
                  <a:lnTo>
                    <a:pt x="73896" y="29400"/>
                  </a:lnTo>
                  <a:lnTo>
                    <a:pt x="34025" y="54903"/>
                  </a:lnTo>
                  <a:lnTo>
                    <a:pt x="10370" y="81579"/>
                  </a:lnTo>
                  <a:lnTo>
                    <a:pt x="1048" y="96200"/>
                  </a:lnTo>
                  <a:lnTo>
                    <a:pt x="0" y="101698"/>
                  </a:lnTo>
                  <a:lnTo>
                    <a:pt x="1483" y="113099"/>
                  </a:lnTo>
                  <a:lnTo>
                    <a:pt x="7896" y="125934"/>
                  </a:lnTo>
                  <a:lnTo>
                    <a:pt x="16079" y="136020"/>
                  </a:lnTo>
                  <a:lnTo>
                    <a:pt x="34269" y="145293"/>
                  </a:lnTo>
                  <a:lnTo>
                    <a:pt x="76856" y="155595"/>
                  </a:lnTo>
                  <a:lnTo>
                    <a:pt x="93849" y="155575"/>
                  </a:lnTo>
                  <a:lnTo>
                    <a:pt x="135911" y="150949"/>
                  </a:lnTo>
                  <a:lnTo>
                    <a:pt x="155664" y="1424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22"/>
            <p:cNvSpPr/>
            <p:nvPr/>
          </p:nvSpPr>
          <p:spPr>
            <a:xfrm>
              <a:off x="7465218" y="2044898"/>
              <a:ext cx="116087" cy="8931"/>
            </a:xfrm>
            <a:custGeom>
              <a:avLst/>
              <a:gdLst/>
              <a:ahLst/>
              <a:cxnLst/>
              <a:rect l="0" t="0" r="0" b="0"/>
              <a:pathLst>
                <a:path w="116087" h="8931">
                  <a:moveTo>
                    <a:pt x="0" y="0"/>
                  </a:moveTo>
                  <a:lnTo>
                    <a:pt x="41132" y="992"/>
                  </a:lnTo>
                  <a:lnTo>
                    <a:pt x="83898" y="7689"/>
                  </a:lnTo>
                  <a:lnTo>
                    <a:pt x="116086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23"/>
            <p:cNvSpPr/>
            <p:nvPr/>
          </p:nvSpPr>
          <p:spPr>
            <a:xfrm>
              <a:off x="7786687" y="2107442"/>
              <a:ext cx="240376" cy="203423"/>
            </a:xfrm>
            <a:custGeom>
              <a:avLst/>
              <a:gdLst/>
              <a:ahLst/>
              <a:cxnLst/>
              <a:rect l="0" t="0" r="0" b="0"/>
              <a:pathLst>
                <a:path w="240376" h="203423">
                  <a:moveTo>
                    <a:pt x="214312" y="26753"/>
                  </a:moveTo>
                  <a:lnTo>
                    <a:pt x="209572" y="26753"/>
                  </a:lnTo>
                  <a:lnTo>
                    <a:pt x="204599" y="24107"/>
                  </a:lnTo>
                  <a:lnTo>
                    <a:pt x="199081" y="20616"/>
                  </a:lnTo>
                  <a:lnTo>
                    <a:pt x="159146" y="10919"/>
                  </a:lnTo>
                  <a:lnTo>
                    <a:pt x="114885" y="3024"/>
                  </a:lnTo>
                  <a:lnTo>
                    <a:pt x="75904" y="569"/>
                  </a:lnTo>
                  <a:lnTo>
                    <a:pt x="36110" y="17"/>
                  </a:lnTo>
                  <a:lnTo>
                    <a:pt x="30027" y="0"/>
                  </a:lnTo>
                  <a:lnTo>
                    <a:pt x="25970" y="980"/>
                  </a:lnTo>
                  <a:lnTo>
                    <a:pt x="23267" y="2626"/>
                  </a:lnTo>
                  <a:lnTo>
                    <a:pt x="21464" y="4715"/>
                  </a:lnTo>
                  <a:lnTo>
                    <a:pt x="19461" y="9682"/>
                  </a:lnTo>
                  <a:lnTo>
                    <a:pt x="18175" y="20956"/>
                  </a:lnTo>
                  <a:lnTo>
                    <a:pt x="20646" y="26822"/>
                  </a:lnTo>
                  <a:lnTo>
                    <a:pt x="35057" y="43414"/>
                  </a:lnTo>
                  <a:lnTo>
                    <a:pt x="73405" y="69823"/>
                  </a:lnTo>
                  <a:lnTo>
                    <a:pt x="114673" y="93506"/>
                  </a:lnTo>
                  <a:lnTo>
                    <a:pt x="158397" y="123172"/>
                  </a:lnTo>
                  <a:lnTo>
                    <a:pt x="195991" y="143695"/>
                  </a:lnTo>
                  <a:lnTo>
                    <a:pt x="232822" y="171177"/>
                  </a:lnTo>
                  <a:lnTo>
                    <a:pt x="237420" y="177923"/>
                  </a:lnTo>
                  <a:lnTo>
                    <a:pt x="240010" y="187300"/>
                  </a:lnTo>
                  <a:lnTo>
                    <a:pt x="240375" y="190339"/>
                  </a:lnTo>
                  <a:lnTo>
                    <a:pt x="238632" y="192365"/>
                  </a:lnTo>
                  <a:lnTo>
                    <a:pt x="204890" y="203248"/>
                  </a:lnTo>
                  <a:lnTo>
                    <a:pt x="191273" y="203422"/>
                  </a:lnTo>
                  <a:lnTo>
                    <a:pt x="152839" y="198095"/>
                  </a:lnTo>
                  <a:lnTo>
                    <a:pt x="111550" y="192008"/>
                  </a:lnTo>
                  <a:lnTo>
                    <a:pt x="76930" y="179346"/>
                  </a:lnTo>
                  <a:lnTo>
                    <a:pt x="48081" y="171301"/>
                  </a:lnTo>
                  <a:lnTo>
                    <a:pt x="0" y="1606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24"/>
            <p:cNvSpPr/>
            <p:nvPr/>
          </p:nvSpPr>
          <p:spPr>
            <a:xfrm>
              <a:off x="7688460" y="1821656"/>
              <a:ext cx="71439" cy="267892"/>
            </a:xfrm>
            <a:custGeom>
              <a:avLst/>
              <a:gdLst/>
              <a:ahLst/>
              <a:cxnLst/>
              <a:rect l="0" t="0" r="0" b="0"/>
              <a:pathLst>
                <a:path w="71439" h="267892">
                  <a:moveTo>
                    <a:pt x="0" y="0"/>
                  </a:moveTo>
                  <a:lnTo>
                    <a:pt x="992" y="9113"/>
                  </a:lnTo>
                  <a:lnTo>
                    <a:pt x="12361" y="37519"/>
                  </a:lnTo>
                  <a:lnTo>
                    <a:pt x="25160" y="68333"/>
                  </a:lnTo>
                  <a:lnTo>
                    <a:pt x="37882" y="108883"/>
                  </a:lnTo>
                  <a:lnTo>
                    <a:pt x="51574" y="152316"/>
                  </a:lnTo>
                  <a:lnTo>
                    <a:pt x="61914" y="196605"/>
                  </a:lnTo>
                  <a:lnTo>
                    <a:pt x="68617" y="235855"/>
                  </a:lnTo>
                  <a:lnTo>
                    <a:pt x="71438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90"/>
          <p:cNvGrpSpPr/>
          <p:nvPr/>
        </p:nvGrpSpPr>
        <p:grpSpPr>
          <a:xfrm>
            <a:off x="7661704" y="1750219"/>
            <a:ext cx="459167" cy="517872"/>
            <a:chOff x="7661704" y="1750219"/>
            <a:chExt cx="459167" cy="517872"/>
          </a:xfrm>
        </p:grpSpPr>
        <p:sp>
          <p:nvSpPr>
            <p:cNvPr id="43" name="SMARTInkShape-325"/>
            <p:cNvSpPr/>
            <p:nvPr/>
          </p:nvSpPr>
          <p:spPr>
            <a:xfrm>
              <a:off x="7661704" y="1750219"/>
              <a:ext cx="169632" cy="339329"/>
            </a:xfrm>
            <a:custGeom>
              <a:avLst/>
              <a:gdLst/>
              <a:ahLst/>
              <a:cxnLst/>
              <a:rect l="0" t="0" r="0" b="0"/>
              <a:pathLst>
                <a:path w="169632" h="339329">
                  <a:moveTo>
                    <a:pt x="8897" y="0"/>
                  </a:moveTo>
                  <a:lnTo>
                    <a:pt x="1208" y="0"/>
                  </a:lnTo>
                  <a:lnTo>
                    <a:pt x="795" y="992"/>
                  </a:lnTo>
                  <a:lnTo>
                    <a:pt x="0" y="13302"/>
                  </a:lnTo>
                  <a:lnTo>
                    <a:pt x="29083" y="53865"/>
                  </a:lnTo>
                  <a:lnTo>
                    <a:pt x="52965" y="89322"/>
                  </a:lnTo>
                  <a:lnTo>
                    <a:pt x="67360" y="120058"/>
                  </a:lnTo>
                  <a:lnTo>
                    <a:pt x="78179" y="163876"/>
                  </a:lnTo>
                  <a:lnTo>
                    <a:pt x="95290" y="208451"/>
                  </a:lnTo>
                  <a:lnTo>
                    <a:pt x="113084" y="252101"/>
                  </a:lnTo>
                  <a:lnTo>
                    <a:pt x="127960" y="277913"/>
                  </a:lnTo>
                  <a:lnTo>
                    <a:pt x="147265" y="301499"/>
                  </a:lnTo>
                  <a:lnTo>
                    <a:pt x="150760" y="308625"/>
                  </a:lnTo>
                  <a:lnTo>
                    <a:pt x="157316" y="318214"/>
                  </a:lnTo>
                  <a:lnTo>
                    <a:pt x="160691" y="327339"/>
                  </a:lnTo>
                  <a:lnTo>
                    <a:pt x="169631" y="3393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26"/>
            <p:cNvSpPr/>
            <p:nvPr/>
          </p:nvSpPr>
          <p:spPr>
            <a:xfrm>
              <a:off x="7724179" y="2062771"/>
              <a:ext cx="396692" cy="205320"/>
            </a:xfrm>
            <a:custGeom>
              <a:avLst/>
              <a:gdLst/>
              <a:ahLst/>
              <a:cxnLst/>
              <a:rect l="0" t="0" r="0" b="0"/>
              <a:pathLst>
                <a:path w="396692" h="205320">
                  <a:moveTo>
                    <a:pt x="312539" y="35705"/>
                  </a:moveTo>
                  <a:lnTo>
                    <a:pt x="312539" y="22403"/>
                  </a:lnTo>
                  <a:lnTo>
                    <a:pt x="309893" y="17226"/>
                  </a:lnTo>
                  <a:lnTo>
                    <a:pt x="300111" y="5817"/>
                  </a:lnTo>
                  <a:lnTo>
                    <a:pt x="294449" y="2578"/>
                  </a:lnTo>
                  <a:lnTo>
                    <a:pt x="285904" y="328"/>
                  </a:lnTo>
                  <a:lnTo>
                    <a:pt x="260065" y="0"/>
                  </a:lnTo>
                  <a:lnTo>
                    <a:pt x="251844" y="2639"/>
                  </a:lnTo>
                  <a:lnTo>
                    <a:pt x="243892" y="6126"/>
                  </a:lnTo>
                  <a:lnTo>
                    <a:pt x="229251" y="9082"/>
                  </a:lnTo>
                  <a:lnTo>
                    <a:pt x="218188" y="15801"/>
                  </a:lnTo>
                  <a:lnTo>
                    <a:pt x="202525" y="29875"/>
                  </a:lnTo>
                  <a:lnTo>
                    <a:pt x="199152" y="35760"/>
                  </a:lnTo>
                  <a:lnTo>
                    <a:pt x="196986" y="47622"/>
                  </a:lnTo>
                  <a:lnTo>
                    <a:pt x="196611" y="56545"/>
                  </a:lnTo>
                  <a:lnTo>
                    <a:pt x="199170" y="62496"/>
                  </a:lnTo>
                  <a:lnTo>
                    <a:pt x="208896" y="74401"/>
                  </a:lnTo>
                  <a:lnTo>
                    <a:pt x="250595" y="101374"/>
                  </a:lnTo>
                  <a:lnTo>
                    <a:pt x="287196" y="118682"/>
                  </a:lnTo>
                  <a:lnTo>
                    <a:pt x="327944" y="133883"/>
                  </a:lnTo>
                  <a:lnTo>
                    <a:pt x="370324" y="151787"/>
                  </a:lnTo>
                  <a:lnTo>
                    <a:pt x="395607" y="172627"/>
                  </a:lnTo>
                  <a:lnTo>
                    <a:pt x="396691" y="175604"/>
                  </a:lnTo>
                  <a:lnTo>
                    <a:pt x="396422" y="178580"/>
                  </a:lnTo>
                  <a:lnTo>
                    <a:pt x="393601" y="185746"/>
                  </a:lnTo>
                  <a:lnTo>
                    <a:pt x="388372" y="191728"/>
                  </a:lnTo>
                  <a:lnTo>
                    <a:pt x="383283" y="194346"/>
                  </a:lnTo>
                  <a:lnTo>
                    <a:pt x="342984" y="201058"/>
                  </a:lnTo>
                  <a:lnTo>
                    <a:pt x="300268" y="204802"/>
                  </a:lnTo>
                  <a:lnTo>
                    <a:pt x="266901" y="205201"/>
                  </a:lnTo>
                  <a:lnTo>
                    <a:pt x="231879" y="205319"/>
                  </a:lnTo>
                  <a:lnTo>
                    <a:pt x="196366" y="202709"/>
                  </a:lnTo>
                  <a:lnTo>
                    <a:pt x="158063" y="198297"/>
                  </a:lnTo>
                  <a:lnTo>
                    <a:pt x="120587" y="194344"/>
                  </a:lnTo>
                  <a:lnTo>
                    <a:pt x="81255" y="188860"/>
                  </a:lnTo>
                  <a:lnTo>
                    <a:pt x="38482" y="185042"/>
                  </a:lnTo>
                  <a:lnTo>
                    <a:pt x="0" y="17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SMARTInkShape-Group91"/>
          <p:cNvGrpSpPr/>
          <p:nvPr/>
        </p:nvGrpSpPr>
        <p:grpSpPr>
          <a:xfrm>
            <a:off x="1053703" y="5357813"/>
            <a:ext cx="6500813" cy="1250156"/>
            <a:chOff x="1053703" y="5357813"/>
            <a:chExt cx="6500813" cy="1250156"/>
          </a:xfrm>
        </p:grpSpPr>
        <p:sp>
          <p:nvSpPr>
            <p:cNvPr id="46" name="SMARTInkShape-327"/>
            <p:cNvSpPr/>
            <p:nvPr/>
          </p:nvSpPr>
          <p:spPr>
            <a:xfrm>
              <a:off x="3991571" y="5688211"/>
              <a:ext cx="8930" cy="151805"/>
            </a:xfrm>
            <a:custGeom>
              <a:avLst/>
              <a:gdLst/>
              <a:ahLst/>
              <a:cxnLst/>
              <a:rect l="0" t="0" r="0" b="0"/>
              <a:pathLst>
                <a:path w="8930" h="151805">
                  <a:moveTo>
                    <a:pt x="8929" y="0"/>
                  </a:moveTo>
                  <a:lnTo>
                    <a:pt x="4189" y="4740"/>
                  </a:lnTo>
                  <a:lnTo>
                    <a:pt x="1862" y="9713"/>
                  </a:lnTo>
                  <a:lnTo>
                    <a:pt x="21" y="50775"/>
                  </a:lnTo>
                  <a:lnTo>
                    <a:pt x="0" y="95372"/>
                  </a:lnTo>
                  <a:lnTo>
                    <a:pt x="991" y="119086"/>
                  </a:lnTo>
                  <a:lnTo>
                    <a:pt x="8929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28"/>
            <p:cNvSpPr/>
            <p:nvPr/>
          </p:nvSpPr>
          <p:spPr>
            <a:xfrm>
              <a:off x="3815130" y="5634632"/>
              <a:ext cx="113933" cy="209825"/>
            </a:xfrm>
            <a:custGeom>
              <a:avLst/>
              <a:gdLst/>
              <a:ahLst/>
              <a:cxnLst/>
              <a:rect l="0" t="0" r="0" b="0"/>
              <a:pathLst>
                <a:path w="113933" h="209825">
                  <a:moveTo>
                    <a:pt x="78213" y="0"/>
                  </a:moveTo>
                  <a:lnTo>
                    <a:pt x="73473" y="0"/>
                  </a:lnTo>
                  <a:lnTo>
                    <a:pt x="61044" y="4740"/>
                  </a:lnTo>
                  <a:lnTo>
                    <a:pt x="53054" y="12359"/>
                  </a:lnTo>
                  <a:lnTo>
                    <a:pt x="31612" y="39147"/>
                  </a:lnTo>
                  <a:lnTo>
                    <a:pt x="15330" y="83040"/>
                  </a:lnTo>
                  <a:lnTo>
                    <a:pt x="459" y="127112"/>
                  </a:lnTo>
                  <a:lnTo>
                    <a:pt x="0" y="142815"/>
                  </a:lnTo>
                  <a:lnTo>
                    <a:pt x="8938" y="187346"/>
                  </a:lnTo>
                  <a:lnTo>
                    <a:pt x="13690" y="197367"/>
                  </a:lnTo>
                  <a:lnTo>
                    <a:pt x="19110" y="201821"/>
                  </a:lnTo>
                  <a:lnTo>
                    <a:pt x="32479" y="209068"/>
                  </a:lnTo>
                  <a:lnTo>
                    <a:pt x="36810" y="209824"/>
                  </a:lnTo>
                  <a:lnTo>
                    <a:pt x="40690" y="209336"/>
                  </a:lnTo>
                  <a:lnTo>
                    <a:pt x="58785" y="201424"/>
                  </a:lnTo>
                  <a:lnTo>
                    <a:pt x="102412" y="170178"/>
                  </a:lnTo>
                  <a:lnTo>
                    <a:pt x="113932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29"/>
            <p:cNvSpPr/>
            <p:nvPr/>
          </p:nvSpPr>
          <p:spPr>
            <a:xfrm>
              <a:off x="3964781" y="5670351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30"/>
            <p:cNvSpPr/>
            <p:nvPr/>
          </p:nvSpPr>
          <p:spPr>
            <a:xfrm>
              <a:off x="3625453" y="5643562"/>
              <a:ext cx="125016" cy="178438"/>
            </a:xfrm>
            <a:custGeom>
              <a:avLst/>
              <a:gdLst/>
              <a:ahLst/>
              <a:cxnLst/>
              <a:rect l="0" t="0" r="0" b="0"/>
              <a:pathLst>
                <a:path w="125016" h="178438">
                  <a:moveTo>
                    <a:pt x="0" y="17859"/>
                  </a:moveTo>
                  <a:lnTo>
                    <a:pt x="0" y="25548"/>
                  </a:lnTo>
                  <a:lnTo>
                    <a:pt x="4740" y="31162"/>
                  </a:lnTo>
                  <a:lnTo>
                    <a:pt x="7067" y="38985"/>
                  </a:lnTo>
                  <a:lnTo>
                    <a:pt x="9095" y="48084"/>
                  </a:lnTo>
                  <a:lnTo>
                    <a:pt x="14821" y="59778"/>
                  </a:lnTo>
                  <a:lnTo>
                    <a:pt x="22200" y="86744"/>
                  </a:lnTo>
                  <a:lnTo>
                    <a:pt x="32019" y="104079"/>
                  </a:lnTo>
                  <a:lnTo>
                    <a:pt x="39972" y="131347"/>
                  </a:lnTo>
                  <a:lnTo>
                    <a:pt x="51100" y="151071"/>
                  </a:lnTo>
                  <a:lnTo>
                    <a:pt x="54244" y="166591"/>
                  </a:lnTo>
                  <a:lnTo>
                    <a:pt x="62127" y="178068"/>
                  </a:lnTo>
                  <a:lnTo>
                    <a:pt x="67136" y="178437"/>
                  </a:lnTo>
                  <a:lnTo>
                    <a:pt x="68570" y="177497"/>
                  </a:lnTo>
                  <a:lnTo>
                    <a:pt x="69526" y="175879"/>
                  </a:lnTo>
                  <a:lnTo>
                    <a:pt x="70871" y="168860"/>
                  </a:lnTo>
                  <a:lnTo>
                    <a:pt x="72355" y="147547"/>
                  </a:lnTo>
                  <a:lnTo>
                    <a:pt x="86879" y="107081"/>
                  </a:lnTo>
                  <a:lnTo>
                    <a:pt x="96107" y="71244"/>
                  </a:lnTo>
                  <a:lnTo>
                    <a:pt x="111407" y="28633"/>
                  </a:lnTo>
                  <a:lnTo>
                    <a:pt x="118116" y="9565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331"/>
            <p:cNvSpPr/>
            <p:nvPr/>
          </p:nvSpPr>
          <p:spPr>
            <a:xfrm>
              <a:off x="1107281" y="5688211"/>
              <a:ext cx="312540" cy="8930"/>
            </a:xfrm>
            <a:custGeom>
              <a:avLst/>
              <a:gdLst/>
              <a:ahLst/>
              <a:cxnLst/>
              <a:rect l="0" t="0" r="0" b="0"/>
              <a:pathLst>
                <a:path w="312540" h="8930">
                  <a:moveTo>
                    <a:pt x="0" y="8929"/>
                  </a:moveTo>
                  <a:lnTo>
                    <a:pt x="39293" y="8929"/>
                  </a:lnTo>
                  <a:lnTo>
                    <a:pt x="73770" y="6284"/>
                  </a:lnTo>
                  <a:lnTo>
                    <a:pt x="118153" y="551"/>
                  </a:lnTo>
                  <a:lnTo>
                    <a:pt x="161007" y="73"/>
                  </a:lnTo>
                  <a:lnTo>
                    <a:pt x="205419" y="9"/>
                  </a:lnTo>
                  <a:lnTo>
                    <a:pt x="250036" y="0"/>
                  </a:lnTo>
                  <a:lnTo>
                    <a:pt x="292696" y="0"/>
                  </a:lnTo>
                  <a:lnTo>
                    <a:pt x="31253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332"/>
            <p:cNvSpPr/>
            <p:nvPr/>
          </p:nvSpPr>
          <p:spPr>
            <a:xfrm>
              <a:off x="1285876" y="5679281"/>
              <a:ext cx="17859" cy="276821"/>
            </a:xfrm>
            <a:custGeom>
              <a:avLst/>
              <a:gdLst/>
              <a:ahLst/>
              <a:cxnLst/>
              <a:rect l="0" t="0" r="0" b="0"/>
              <a:pathLst>
                <a:path w="17859" h="276821">
                  <a:moveTo>
                    <a:pt x="8929" y="0"/>
                  </a:moveTo>
                  <a:lnTo>
                    <a:pt x="367" y="0"/>
                  </a:lnTo>
                  <a:lnTo>
                    <a:pt x="0" y="42807"/>
                  </a:lnTo>
                  <a:lnTo>
                    <a:pt x="991" y="50775"/>
                  </a:lnTo>
                  <a:lnTo>
                    <a:pt x="13301" y="95373"/>
                  </a:lnTo>
                  <a:lnTo>
                    <a:pt x="17458" y="138669"/>
                  </a:lnTo>
                  <a:lnTo>
                    <a:pt x="17823" y="183198"/>
                  </a:lnTo>
                  <a:lnTo>
                    <a:pt x="16859" y="214229"/>
                  </a:lnTo>
                  <a:lnTo>
                    <a:pt x="10169" y="246651"/>
                  </a:lnTo>
                  <a:lnTo>
                    <a:pt x="12126" y="256135"/>
                  </a:lnTo>
                  <a:lnTo>
                    <a:pt x="16160" y="267053"/>
                  </a:lnTo>
                  <a:lnTo>
                    <a:pt x="17858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333"/>
            <p:cNvSpPr/>
            <p:nvPr/>
          </p:nvSpPr>
          <p:spPr>
            <a:xfrm>
              <a:off x="1491258" y="5589984"/>
              <a:ext cx="223088" cy="321311"/>
            </a:xfrm>
            <a:custGeom>
              <a:avLst/>
              <a:gdLst/>
              <a:ahLst/>
              <a:cxnLst/>
              <a:rect l="0" t="0" r="0" b="0"/>
              <a:pathLst>
                <a:path w="223088" h="321311">
                  <a:moveTo>
                    <a:pt x="0" y="0"/>
                  </a:moveTo>
                  <a:lnTo>
                    <a:pt x="4740" y="4740"/>
                  </a:lnTo>
                  <a:lnTo>
                    <a:pt x="7068" y="9713"/>
                  </a:lnTo>
                  <a:lnTo>
                    <a:pt x="8881" y="53831"/>
                  </a:lnTo>
                  <a:lnTo>
                    <a:pt x="8926" y="95264"/>
                  </a:lnTo>
                  <a:lnTo>
                    <a:pt x="8929" y="138658"/>
                  </a:lnTo>
                  <a:lnTo>
                    <a:pt x="8929" y="183197"/>
                  </a:lnTo>
                  <a:lnTo>
                    <a:pt x="1241" y="227836"/>
                  </a:lnTo>
                  <a:lnTo>
                    <a:pt x="72" y="270787"/>
                  </a:lnTo>
                  <a:lnTo>
                    <a:pt x="0" y="315360"/>
                  </a:lnTo>
                  <a:lnTo>
                    <a:pt x="0" y="320933"/>
                  </a:lnTo>
                  <a:lnTo>
                    <a:pt x="4740" y="321310"/>
                  </a:lnTo>
                  <a:lnTo>
                    <a:pt x="6137" y="320370"/>
                  </a:lnTo>
                  <a:lnTo>
                    <a:pt x="7068" y="318753"/>
                  </a:lnTo>
                  <a:lnTo>
                    <a:pt x="7688" y="316681"/>
                  </a:lnTo>
                  <a:lnTo>
                    <a:pt x="14821" y="305236"/>
                  </a:lnTo>
                  <a:lnTo>
                    <a:pt x="18943" y="290421"/>
                  </a:lnTo>
                  <a:lnTo>
                    <a:pt x="44276" y="249956"/>
                  </a:lnTo>
                  <a:lnTo>
                    <a:pt x="65121" y="214306"/>
                  </a:lnTo>
                  <a:lnTo>
                    <a:pt x="104098" y="172824"/>
                  </a:lnTo>
                  <a:lnTo>
                    <a:pt x="131350" y="150224"/>
                  </a:lnTo>
                  <a:lnTo>
                    <a:pt x="144200" y="145052"/>
                  </a:lnTo>
                  <a:lnTo>
                    <a:pt x="181159" y="142932"/>
                  </a:lnTo>
                  <a:lnTo>
                    <a:pt x="187341" y="145545"/>
                  </a:lnTo>
                  <a:lnTo>
                    <a:pt x="190378" y="147632"/>
                  </a:lnTo>
                  <a:lnTo>
                    <a:pt x="217286" y="185989"/>
                  </a:lnTo>
                  <a:lnTo>
                    <a:pt x="221477" y="202834"/>
                  </a:lnTo>
                  <a:lnTo>
                    <a:pt x="223087" y="245852"/>
                  </a:lnTo>
                  <a:lnTo>
                    <a:pt x="222219" y="269638"/>
                  </a:lnTo>
                  <a:lnTo>
                    <a:pt x="216168" y="287565"/>
                  </a:lnTo>
                  <a:lnTo>
                    <a:pt x="214312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334"/>
            <p:cNvSpPr/>
            <p:nvPr/>
          </p:nvSpPr>
          <p:spPr>
            <a:xfrm>
              <a:off x="1830586" y="5671747"/>
              <a:ext cx="169665" cy="257441"/>
            </a:xfrm>
            <a:custGeom>
              <a:avLst/>
              <a:gdLst/>
              <a:ahLst/>
              <a:cxnLst/>
              <a:rect l="0" t="0" r="0" b="0"/>
              <a:pathLst>
                <a:path w="169665" h="257441">
                  <a:moveTo>
                    <a:pt x="0" y="96831"/>
                  </a:moveTo>
                  <a:lnTo>
                    <a:pt x="42956" y="96831"/>
                  </a:lnTo>
                  <a:lnTo>
                    <a:pt x="46497" y="96831"/>
                  </a:lnTo>
                  <a:lnTo>
                    <a:pt x="53076" y="94185"/>
                  </a:lnTo>
                  <a:lnTo>
                    <a:pt x="95800" y="69973"/>
                  </a:lnTo>
                  <a:lnTo>
                    <a:pt x="139625" y="37299"/>
                  </a:lnTo>
                  <a:lnTo>
                    <a:pt x="147755" y="28370"/>
                  </a:lnTo>
                  <a:lnTo>
                    <a:pt x="150005" y="22417"/>
                  </a:lnTo>
                  <a:lnTo>
                    <a:pt x="151758" y="3316"/>
                  </a:lnTo>
                  <a:lnTo>
                    <a:pt x="150781" y="1745"/>
                  </a:lnTo>
                  <a:lnTo>
                    <a:pt x="149138" y="698"/>
                  </a:lnTo>
                  <a:lnTo>
                    <a:pt x="147050" y="0"/>
                  </a:lnTo>
                  <a:lnTo>
                    <a:pt x="144666" y="527"/>
                  </a:lnTo>
                  <a:lnTo>
                    <a:pt x="133711" y="5856"/>
                  </a:lnTo>
                  <a:lnTo>
                    <a:pt x="122300" y="9683"/>
                  </a:lnTo>
                  <a:lnTo>
                    <a:pt x="108998" y="14455"/>
                  </a:lnTo>
                  <a:lnTo>
                    <a:pt x="96126" y="18514"/>
                  </a:lnTo>
                  <a:lnTo>
                    <a:pt x="82390" y="26001"/>
                  </a:lnTo>
                  <a:lnTo>
                    <a:pt x="75313" y="32609"/>
                  </a:lnTo>
                  <a:lnTo>
                    <a:pt x="64759" y="46493"/>
                  </a:lnTo>
                  <a:lnTo>
                    <a:pt x="50497" y="59316"/>
                  </a:lnTo>
                  <a:lnTo>
                    <a:pt x="23925" y="103781"/>
                  </a:lnTo>
                  <a:lnTo>
                    <a:pt x="12920" y="132930"/>
                  </a:lnTo>
                  <a:lnTo>
                    <a:pt x="9163" y="177046"/>
                  </a:lnTo>
                  <a:lnTo>
                    <a:pt x="9953" y="205952"/>
                  </a:lnTo>
                  <a:lnTo>
                    <a:pt x="24164" y="233586"/>
                  </a:lnTo>
                  <a:lnTo>
                    <a:pt x="29922" y="241286"/>
                  </a:lnTo>
                  <a:lnTo>
                    <a:pt x="38434" y="245369"/>
                  </a:lnTo>
                  <a:lnTo>
                    <a:pt x="47839" y="248175"/>
                  </a:lnTo>
                  <a:lnTo>
                    <a:pt x="59705" y="254342"/>
                  </a:lnTo>
                  <a:lnTo>
                    <a:pt x="104302" y="257440"/>
                  </a:lnTo>
                  <a:lnTo>
                    <a:pt x="145859" y="248463"/>
                  </a:lnTo>
                  <a:lnTo>
                    <a:pt x="169664" y="2397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335"/>
            <p:cNvSpPr/>
            <p:nvPr/>
          </p:nvSpPr>
          <p:spPr>
            <a:xfrm>
              <a:off x="2339604" y="5679449"/>
              <a:ext cx="312514" cy="213608"/>
            </a:xfrm>
            <a:custGeom>
              <a:avLst/>
              <a:gdLst/>
              <a:ahLst/>
              <a:cxnLst/>
              <a:rect l="0" t="0" r="0" b="0"/>
              <a:pathLst>
                <a:path w="312514" h="213608">
                  <a:moveTo>
                    <a:pt x="8904" y="26621"/>
                  </a:moveTo>
                  <a:lnTo>
                    <a:pt x="8904" y="69812"/>
                  </a:lnTo>
                  <a:lnTo>
                    <a:pt x="8904" y="111834"/>
                  </a:lnTo>
                  <a:lnTo>
                    <a:pt x="8904" y="156251"/>
                  </a:lnTo>
                  <a:lnTo>
                    <a:pt x="3759" y="180146"/>
                  </a:lnTo>
                  <a:lnTo>
                    <a:pt x="5946" y="192055"/>
                  </a:lnTo>
                  <a:lnTo>
                    <a:pt x="61" y="213607"/>
                  </a:lnTo>
                  <a:lnTo>
                    <a:pt x="0" y="209244"/>
                  </a:lnTo>
                  <a:lnTo>
                    <a:pt x="2631" y="204360"/>
                  </a:lnTo>
                  <a:lnTo>
                    <a:pt x="4722" y="201668"/>
                  </a:lnTo>
                  <a:lnTo>
                    <a:pt x="7045" y="193386"/>
                  </a:lnTo>
                  <a:lnTo>
                    <a:pt x="10999" y="177567"/>
                  </a:lnTo>
                  <a:lnTo>
                    <a:pt x="26947" y="135564"/>
                  </a:lnTo>
                  <a:lnTo>
                    <a:pt x="44639" y="91148"/>
                  </a:lnTo>
                  <a:lnTo>
                    <a:pt x="65459" y="47575"/>
                  </a:lnTo>
                  <a:lnTo>
                    <a:pt x="74388" y="34373"/>
                  </a:lnTo>
                  <a:lnTo>
                    <a:pt x="104999" y="10572"/>
                  </a:lnTo>
                  <a:lnTo>
                    <a:pt x="108829" y="9567"/>
                  </a:lnTo>
                  <a:lnTo>
                    <a:pt x="111239" y="9298"/>
                  </a:lnTo>
                  <a:lnTo>
                    <a:pt x="116563" y="11646"/>
                  </a:lnTo>
                  <a:lnTo>
                    <a:pt x="128066" y="21238"/>
                  </a:lnTo>
                  <a:lnTo>
                    <a:pt x="131317" y="26874"/>
                  </a:lnTo>
                  <a:lnTo>
                    <a:pt x="141563" y="68820"/>
                  </a:lnTo>
                  <a:lnTo>
                    <a:pt x="142736" y="104058"/>
                  </a:lnTo>
                  <a:lnTo>
                    <a:pt x="133748" y="138557"/>
                  </a:lnTo>
                  <a:lnTo>
                    <a:pt x="125108" y="151469"/>
                  </a:lnTo>
                  <a:lnTo>
                    <a:pt x="137429" y="139193"/>
                  </a:lnTo>
                  <a:lnTo>
                    <a:pt x="158755" y="95529"/>
                  </a:lnTo>
                  <a:lnTo>
                    <a:pt x="189594" y="53437"/>
                  </a:lnTo>
                  <a:lnTo>
                    <a:pt x="223400" y="20340"/>
                  </a:lnTo>
                  <a:lnTo>
                    <a:pt x="246870" y="4149"/>
                  </a:lnTo>
                  <a:lnTo>
                    <a:pt x="269448" y="400"/>
                  </a:lnTo>
                  <a:lnTo>
                    <a:pt x="279358" y="0"/>
                  </a:lnTo>
                  <a:lnTo>
                    <a:pt x="285540" y="2553"/>
                  </a:lnTo>
                  <a:lnTo>
                    <a:pt x="297594" y="12276"/>
                  </a:lnTo>
                  <a:lnTo>
                    <a:pt x="300921" y="20576"/>
                  </a:lnTo>
                  <a:lnTo>
                    <a:pt x="311116" y="59532"/>
                  </a:lnTo>
                  <a:lnTo>
                    <a:pt x="312431" y="101045"/>
                  </a:lnTo>
                  <a:lnTo>
                    <a:pt x="312513" y="1337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336"/>
            <p:cNvSpPr/>
            <p:nvPr/>
          </p:nvSpPr>
          <p:spPr>
            <a:xfrm>
              <a:off x="2813257" y="5661421"/>
              <a:ext cx="160283" cy="205328"/>
            </a:xfrm>
            <a:custGeom>
              <a:avLst/>
              <a:gdLst/>
              <a:ahLst/>
              <a:cxnLst/>
              <a:rect l="0" t="0" r="0" b="0"/>
              <a:pathLst>
                <a:path w="160283" h="205328">
                  <a:moveTo>
                    <a:pt x="71032" y="0"/>
                  </a:moveTo>
                  <a:lnTo>
                    <a:pt x="57730" y="0"/>
                  </a:lnTo>
                  <a:lnTo>
                    <a:pt x="52552" y="2646"/>
                  </a:lnTo>
                  <a:lnTo>
                    <a:pt x="49782" y="4741"/>
                  </a:lnTo>
                  <a:lnTo>
                    <a:pt x="41144" y="17170"/>
                  </a:lnTo>
                  <a:lnTo>
                    <a:pt x="30789" y="44950"/>
                  </a:lnTo>
                  <a:lnTo>
                    <a:pt x="23381" y="56689"/>
                  </a:lnTo>
                  <a:lnTo>
                    <a:pt x="10733" y="98236"/>
                  </a:lnTo>
                  <a:lnTo>
                    <a:pt x="6533" y="116088"/>
                  </a:lnTo>
                  <a:lnTo>
                    <a:pt x="1650" y="133946"/>
                  </a:lnTo>
                  <a:lnTo>
                    <a:pt x="0" y="157759"/>
                  </a:lnTo>
                  <a:lnTo>
                    <a:pt x="2420" y="167019"/>
                  </a:lnTo>
                  <a:lnTo>
                    <a:pt x="5811" y="175434"/>
                  </a:lnTo>
                  <a:lnTo>
                    <a:pt x="7319" y="185789"/>
                  </a:lnTo>
                  <a:lnTo>
                    <a:pt x="9705" y="190337"/>
                  </a:lnTo>
                  <a:lnTo>
                    <a:pt x="17648" y="198034"/>
                  </a:lnTo>
                  <a:lnTo>
                    <a:pt x="25146" y="202118"/>
                  </a:lnTo>
                  <a:lnTo>
                    <a:pt x="37592" y="204416"/>
                  </a:lnTo>
                  <a:lnTo>
                    <a:pt x="77119" y="205327"/>
                  </a:lnTo>
                  <a:lnTo>
                    <a:pt x="86305" y="202713"/>
                  </a:lnTo>
                  <a:lnTo>
                    <a:pt x="99700" y="193017"/>
                  </a:lnTo>
                  <a:lnTo>
                    <a:pt x="141735" y="160878"/>
                  </a:lnTo>
                  <a:lnTo>
                    <a:pt x="148096" y="153853"/>
                  </a:lnTo>
                  <a:lnTo>
                    <a:pt x="156263" y="139734"/>
                  </a:lnTo>
                  <a:lnTo>
                    <a:pt x="159124" y="127833"/>
                  </a:lnTo>
                  <a:lnTo>
                    <a:pt x="160282" y="90910"/>
                  </a:lnTo>
                  <a:lnTo>
                    <a:pt x="157662" y="82407"/>
                  </a:lnTo>
                  <a:lnTo>
                    <a:pt x="145094" y="65753"/>
                  </a:lnTo>
                  <a:lnTo>
                    <a:pt x="135258" y="55378"/>
                  </a:lnTo>
                  <a:lnTo>
                    <a:pt x="120613" y="47797"/>
                  </a:lnTo>
                  <a:lnTo>
                    <a:pt x="97821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337"/>
            <p:cNvSpPr/>
            <p:nvPr/>
          </p:nvSpPr>
          <p:spPr>
            <a:xfrm>
              <a:off x="3036094" y="5688211"/>
              <a:ext cx="26790" cy="169665"/>
            </a:xfrm>
            <a:custGeom>
              <a:avLst/>
              <a:gdLst/>
              <a:ahLst/>
              <a:cxnLst/>
              <a:rect l="0" t="0" r="0" b="0"/>
              <a:pathLst>
                <a:path w="26790" h="169665">
                  <a:moveTo>
                    <a:pt x="0" y="0"/>
                  </a:moveTo>
                  <a:lnTo>
                    <a:pt x="0" y="12428"/>
                  </a:lnTo>
                  <a:lnTo>
                    <a:pt x="15446" y="53830"/>
                  </a:lnTo>
                  <a:lnTo>
                    <a:pt x="17718" y="95264"/>
                  </a:lnTo>
                  <a:lnTo>
                    <a:pt x="17841" y="139153"/>
                  </a:lnTo>
                  <a:lnTo>
                    <a:pt x="18843" y="152135"/>
                  </a:lnTo>
                  <a:lnTo>
                    <a:pt x="26789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338"/>
            <p:cNvSpPr/>
            <p:nvPr/>
          </p:nvSpPr>
          <p:spPr>
            <a:xfrm>
              <a:off x="3062883" y="5670467"/>
              <a:ext cx="125016" cy="151690"/>
            </a:xfrm>
            <a:custGeom>
              <a:avLst/>
              <a:gdLst/>
              <a:ahLst/>
              <a:cxnLst/>
              <a:rect l="0" t="0" r="0" b="0"/>
              <a:pathLst>
                <a:path w="125016" h="151690">
                  <a:moveTo>
                    <a:pt x="0" y="151689"/>
                  </a:moveTo>
                  <a:lnTo>
                    <a:pt x="991" y="137431"/>
                  </a:lnTo>
                  <a:lnTo>
                    <a:pt x="7067" y="112859"/>
                  </a:lnTo>
                  <a:lnTo>
                    <a:pt x="11023" y="90906"/>
                  </a:lnTo>
                  <a:lnTo>
                    <a:pt x="15834" y="71833"/>
                  </a:lnTo>
                  <a:lnTo>
                    <a:pt x="16508" y="65710"/>
                  </a:lnTo>
                  <a:lnTo>
                    <a:pt x="22550" y="53613"/>
                  </a:lnTo>
                  <a:lnTo>
                    <a:pt x="31817" y="38293"/>
                  </a:lnTo>
                  <a:lnTo>
                    <a:pt x="39688" y="19488"/>
                  </a:lnTo>
                  <a:lnTo>
                    <a:pt x="45090" y="13558"/>
                  </a:lnTo>
                  <a:lnTo>
                    <a:pt x="50797" y="10922"/>
                  </a:lnTo>
                  <a:lnTo>
                    <a:pt x="59589" y="8446"/>
                  </a:lnTo>
                  <a:lnTo>
                    <a:pt x="68478" y="2862"/>
                  </a:lnTo>
                  <a:lnTo>
                    <a:pt x="80370" y="472"/>
                  </a:lnTo>
                  <a:lnTo>
                    <a:pt x="92274" y="0"/>
                  </a:lnTo>
                  <a:lnTo>
                    <a:pt x="125015" y="88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339"/>
            <p:cNvSpPr/>
            <p:nvPr/>
          </p:nvSpPr>
          <p:spPr>
            <a:xfrm>
              <a:off x="3205758" y="5688211"/>
              <a:ext cx="107157" cy="62508"/>
            </a:xfrm>
            <a:custGeom>
              <a:avLst/>
              <a:gdLst/>
              <a:ahLst/>
              <a:cxnLst/>
              <a:rect l="0" t="0" r="0" b="0"/>
              <a:pathLst>
                <a:path w="107157" h="62508">
                  <a:moveTo>
                    <a:pt x="0" y="62507"/>
                  </a:moveTo>
                  <a:lnTo>
                    <a:pt x="13302" y="62507"/>
                  </a:lnTo>
                  <a:lnTo>
                    <a:pt x="14821" y="61516"/>
                  </a:lnTo>
                  <a:lnTo>
                    <a:pt x="15834" y="59862"/>
                  </a:lnTo>
                  <a:lnTo>
                    <a:pt x="16508" y="57767"/>
                  </a:lnTo>
                  <a:lnTo>
                    <a:pt x="17951" y="56371"/>
                  </a:lnTo>
                  <a:lnTo>
                    <a:pt x="40140" y="47686"/>
                  </a:lnTo>
                  <a:lnTo>
                    <a:pt x="55990" y="44556"/>
                  </a:lnTo>
                  <a:lnTo>
                    <a:pt x="67412" y="37785"/>
                  </a:lnTo>
                  <a:lnTo>
                    <a:pt x="87945" y="18952"/>
                  </a:lnTo>
                  <a:lnTo>
                    <a:pt x="93656" y="10738"/>
                  </a:lnTo>
                  <a:lnTo>
                    <a:pt x="95180" y="7158"/>
                  </a:lnTo>
                  <a:lnTo>
                    <a:pt x="97187" y="4772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340"/>
            <p:cNvSpPr/>
            <p:nvPr/>
          </p:nvSpPr>
          <p:spPr>
            <a:xfrm>
              <a:off x="3232567" y="5652492"/>
              <a:ext cx="98207" cy="187524"/>
            </a:xfrm>
            <a:custGeom>
              <a:avLst/>
              <a:gdLst/>
              <a:ahLst/>
              <a:cxnLst/>
              <a:rect l="0" t="0" r="0" b="0"/>
              <a:pathLst>
                <a:path w="98207" h="187524">
                  <a:moveTo>
                    <a:pt x="98206" y="0"/>
                  </a:moveTo>
                  <a:lnTo>
                    <a:pt x="76957" y="0"/>
                  </a:lnTo>
                  <a:lnTo>
                    <a:pt x="63578" y="4740"/>
                  </a:lnTo>
                  <a:lnTo>
                    <a:pt x="45164" y="18092"/>
                  </a:lnTo>
                  <a:lnTo>
                    <a:pt x="29816" y="33765"/>
                  </a:lnTo>
                  <a:lnTo>
                    <a:pt x="21829" y="48810"/>
                  </a:lnTo>
                  <a:lnTo>
                    <a:pt x="17037" y="65836"/>
                  </a:lnTo>
                  <a:lnTo>
                    <a:pt x="5915" y="83448"/>
                  </a:lnTo>
                  <a:lnTo>
                    <a:pt x="1738" y="101234"/>
                  </a:lnTo>
                  <a:lnTo>
                    <a:pt x="26" y="145688"/>
                  </a:lnTo>
                  <a:lnTo>
                    <a:pt x="0" y="153386"/>
                  </a:lnTo>
                  <a:lnTo>
                    <a:pt x="2635" y="160114"/>
                  </a:lnTo>
                  <a:lnTo>
                    <a:pt x="12411" y="172518"/>
                  </a:lnTo>
                  <a:lnTo>
                    <a:pt x="20719" y="175893"/>
                  </a:lnTo>
                  <a:lnTo>
                    <a:pt x="30033" y="178385"/>
                  </a:lnTo>
                  <a:lnTo>
                    <a:pt x="41847" y="184375"/>
                  </a:lnTo>
                  <a:lnTo>
                    <a:pt x="86424" y="187401"/>
                  </a:lnTo>
                  <a:lnTo>
                    <a:pt x="98206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341"/>
            <p:cNvSpPr/>
            <p:nvPr/>
          </p:nvSpPr>
          <p:spPr>
            <a:xfrm>
              <a:off x="4116586" y="5438180"/>
              <a:ext cx="44649" cy="294680"/>
            </a:xfrm>
            <a:custGeom>
              <a:avLst/>
              <a:gdLst/>
              <a:ahLst/>
              <a:cxnLst/>
              <a:rect l="0" t="0" r="0" b="0"/>
              <a:pathLst>
                <a:path w="44649" h="294680">
                  <a:moveTo>
                    <a:pt x="44648" y="0"/>
                  </a:moveTo>
                  <a:lnTo>
                    <a:pt x="44648" y="4739"/>
                  </a:lnTo>
                  <a:lnTo>
                    <a:pt x="42002" y="9713"/>
                  </a:lnTo>
                  <a:lnTo>
                    <a:pt x="38512" y="15231"/>
                  </a:lnTo>
                  <a:lnTo>
                    <a:pt x="36546" y="24908"/>
                  </a:lnTo>
                  <a:lnTo>
                    <a:pt x="29654" y="64041"/>
                  </a:lnTo>
                  <a:lnTo>
                    <a:pt x="27166" y="107357"/>
                  </a:lnTo>
                  <a:lnTo>
                    <a:pt x="17124" y="151831"/>
                  </a:lnTo>
                  <a:lnTo>
                    <a:pt x="10548" y="187528"/>
                  </a:lnTo>
                  <a:lnTo>
                    <a:pt x="9142" y="232172"/>
                  </a:lnTo>
                  <a:lnTo>
                    <a:pt x="6346" y="256315"/>
                  </a:lnTo>
                  <a:lnTo>
                    <a:pt x="0" y="2946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342"/>
            <p:cNvSpPr/>
            <p:nvPr/>
          </p:nvSpPr>
          <p:spPr>
            <a:xfrm>
              <a:off x="4205882" y="5581098"/>
              <a:ext cx="151647" cy="214078"/>
            </a:xfrm>
            <a:custGeom>
              <a:avLst/>
              <a:gdLst/>
              <a:ahLst/>
              <a:cxnLst/>
              <a:rect l="0" t="0" r="0" b="0"/>
              <a:pathLst>
                <a:path w="151647" h="214078">
                  <a:moveTo>
                    <a:pt x="0" y="107113"/>
                  </a:moveTo>
                  <a:lnTo>
                    <a:pt x="4740" y="107113"/>
                  </a:lnTo>
                  <a:lnTo>
                    <a:pt x="6137" y="106121"/>
                  </a:lnTo>
                  <a:lnTo>
                    <a:pt x="7068" y="104467"/>
                  </a:lnTo>
                  <a:lnTo>
                    <a:pt x="7689" y="102373"/>
                  </a:lnTo>
                  <a:lnTo>
                    <a:pt x="10087" y="100976"/>
                  </a:lnTo>
                  <a:lnTo>
                    <a:pt x="51608" y="91164"/>
                  </a:lnTo>
                  <a:lnTo>
                    <a:pt x="64570" y="87173"/>
                  </a:lnTo>
                  <a:lnTo>
                    <a:pt x="78333" y="79707"/>
                  </a:lnTo>
                  <a:lnTo>
                    <a:pt x="122550" y="45140"/>
                  </a:lnTo>
                  <a:lnTo>
                    <a:pt x="129873" y="37898"/>
                  </a:lnTo>
                  <a:lnTo>
                    <a:pt x="139574" y="24648"/>
                  </a:lnTo>
                  <a:lnTo>
                    <a:pt x="147740" y="18847"/>
                  </a:lnTo>
                  <a:lnTo>
                    <a:pt x="149999" y="13975"/>
                  </a:lnTo>
                  <a:lnTo>
                    <a:pt x="151646" y="1645"/>
                  </a:lnTo>
                  <a:lnTo>
                    <a:pt x="150707" y="1082"/>
                  </a:lnTo>
                  <a:lnTo>
                    <a:pt x="130810" y="0"/>
                  </a:lnTo>
                  <a:lnTo>
                    <a:pt x="124945" y="2622"/>
                  </a:lnTo>
                  <a:lnTo>
                    <a:pt x="103987" y="14198"/>
                  </a:lnTo>
                  <a:lnTo>
                    <a:pt x="92107" y="18728"/>
                  </a:lnTo>
                  <a:lnTo>
                    <a:pt x="69812" y="37792"/>
                  </a:lnTo>
                  <a:lnTo>
                    <a:pt x="44702" y="80522"/>
                  </a:lnTo>
                  <a:lnTo>
                    <a:pt x="26794" y="123127"/>
                  </a:lnTo>
                  <a:lnTo>
                    <a:pt x="20507" y="142284"/>
                  </a:lnTo>
                  <a:lnTo>
                    <a:pt x="18015" y="179731"/>
                  </a:lnTo>
                  <a:lnTo>
                    <a:pt x="22646" y="194665"/>
                  </a:lnTo>
                  <a:lnTo>
                    <a:pt x="30302" y="206917"/>
                  </a:lnTo>
                  <a:lnTo>
                    <a:pt x="35958" y="211001"/>
                  </a:lnTo>
                  <a:lnTo>
                    <a:pt x="44720" y="213301"/>
                  </a:lnTo>
                  <a:lnTo>
                    <a:pt x="61309" y="214077"/>
                  </a:lnTo>
                  <a:lnTo>
                    <a:pt x="69582" y="211538"/>
                  </a:lnTo>
                  <a:lnTo>
                    <a:pt x="77558" y="208094"/>
                  </a:lnTo>
                  <a:lnTo>
                    <a:pt x="98227" y="2053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343"/>
            <p:cNvSpPr/>
            <p:nvPr/>
          </p:nvSpPr>
          <p:spPr>
            <a:xfrm>
              <a:off x="4464843" y="5581054"/>
              <a:ext cx="160736" cy="186116"/>
            </a:xfrm>
            <a:custGeom>
              <a:avLst/>
              <a:gdLst/>
              <a:ahLst/>
              <a:cxnLst/>
              <a:rect l="0" t="0" r="0" b="0"/>
              <a:pathLst>
                <a:path w="160736" h="186116">
                  <a:moveTo>
                    <a:pt x="17860" y="0"/>
                  </a:moveTo>
                  <a:lnTo>
                    <a:pt x="10172" y="7689"/>
                  </a:lnTo>
                  <a:lnTo>
                    <a:pt x="9299" y="13303"/>
                  </a:lnTo>
                  <a:lnTo>
                    <a:pt x="8940" y="56774"/>
                  </a:lnTo>
                  <a:lnTo>
                    <a:pt x="828" y="101043"/>
                  </a:lnTo>
                  <a:lnTo>
                    <a:pt x="49" y="142866"/>
                  </a:lnTo>
                  <a:lnTo>
                    <a:pt x="0" y="186115"/>
                  </a:lnTo>
                  <a:lnTo>
                    <a:pt x="0" y="145272"/>
                  </a:lnTo>
                  <a:lnTo>
                    <a:pt x="7129" y="121925"/>
                  </a:lnTo>
                  <a:lnTo>
                    <a:pt x="24909" y="86311"/>
                  </a:lnTo>
                  <a:lnTo>
                    <a:pt x="46398" y="61294"/>
                  </a:lnTo>
                  <a:lnTo>
                    <a:pt x="87685" y="32789"/>
                  </a:lnTo>
                  <a:lnTo>
                    <a:pt x="104585" y="28568"/>
                  </a:lnTo>
                  <a:lnTo>
                    <a:pt x="117419" y="27316"/>
                  </a:lnTo>
                  <a:lnTo>
                    <a:pt x="124286" y="29669"/>
                  </a:lnTo>
                  <a:lnTo>
                    <a:pt x="136778" y="39264"/>
                  </a:lnTo>
                  <a:lnTo>
                    <a:pt x="154769" y="69034"/>
                  </a:lnTo>
                  <a:lnTo>
                    <a:pt x="158967" y="86490"/>
                  </a:lnTo>
                  <a:lnTo>
                    <a:pt x="160631" y="128003"/>
                  </a:lnTo>
                  <a:lnTo>
                    <a:pt x="160735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344"/>
            <p:cNvSpPr/>
            <p:nvPr/>
          </p:nvSpPr>
          <p:spPr>
            <a:xfrm>
              <a:off x="4697081" y="5590017"/>
              <a:ext cx="124951" cy="187491"/>
            </a:xfrm>
            <a:custGeom>
              <a:avLst/>
              <a:gdLst/>
              <a:ahLst/>
              <a:cxnLst/>
              <a:rect l="0" t="0" r="0" b="0"/>
              <a:pathLst>
                <a:path w="124951" h="187491">
                  <a:moveTo>
                    <a:pt x="124950" y="17826"/>
                  </a:moveTo>
                  <a:lnTo>
                    <a:pt x="124950" y="9265"/>
                  </a:lnTo>
                  <a:lnTo>
                    <a:pt x="120210" y="4265"/>
                  </a:lnTo>
                  <a:lnTo>
                    <a:pt x="115237" y="1877"/>
                  </a:lnTo>
                  <a:lnTo>
                    <a:pt x="82143" y="17"/>
                  </a:lnTo>
                  <a:lnTo>
                    <a:pt x="78553" y="0"/>
                  </a:lnTo>
                  <a:lnTo>
                    <a:pt x="48458" y="9063"/>
                  </a:lnTo>
                  <a:lnTo>
                    <a:pt x="24634" y="24055"/>
                  </a:lnTo>
                  <a:lnTo>
                    <a:pt x="5632" y="55292"/>
                  </a:lnTo>
                  <a:lnTo>
                    <a:pt x="2466" y="64574"/>
                  </a:lnTo>
                  <a:lnTo>
                    <a:pt x="0" y="109040"/>
                  </a:lnTo>
                  <a:lnTo>
                    <a:pt x="956" y="119881"/>
                  </a:lnTo>
                  <a:lnTo>
                    <a:pt x="15749" y="163536"/>
                  </a:lnTo>
                  <a:lnTo>
                    <a:pt x="29823" y="181127"/>
                  </a:lnTo>
                  <a:lnTo>
                    <a:pt x="38354" y="184663"/>
                  </a:lnTo>
                  <a:lnTo>
                    <a:pt x="82803" y="187441"/>
                  </a:lnTo>
                  <a:lnTo>
                    <a:pt x="89231" y="1874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345"/>
            <p:cNvSpPr/>
            <p:nvPr/>
          </p:nvSpPr>
          <p:spPr>
            <a:xfrm>
              <a:off x="4902412" y="5572161"/>
              <a:ext cx="133773" cy="187488"/>
            </a:xfrm>
            <a:custGeom>
              <a:avLst/>
              <a:gdLst/>
              <a:ahLst/>
              <a:cxnLst/>
              <a:rect l="0" t="0" r="0" b="0"/>
              <a:pathLst>
                <a:path w="133773" h="187488">
                  <a:moveTo>
                    <a:pt x="17846" y="71401"/>
                  </a:moveTo>
                  <a:lnTo>
                    <a:pt x="9025" y="71401"/>
                  </a:lnTo>
                  <a:lnTo>
                    <a:pt x="29910" y="71401"/>
                  </a:lnTo>
                  <a:lnTo>
                    <a:pt x="35775" y="68756"/>
                  </a:lnTo>
                  <a:lnTo>
                    <a:pt x="38728" y="66661"/>
                  </a:lnTo>
                  <a:lnTo>
                    <a:pt x="60638" y="60378"/>
                  </a:lnTo>
                  <a:lnTo>
                    <a:pt x="104681" y="35628"/>
                  </a:lnTo>
                  <a:lnTo>
                    <a:pt x="112001" y="30697"/>
                  </a:lnTo>
                  <a:lnTo>
                    <a:pt x="124786" y="24887"/>
                  </a:lnTo>
                  <a:lnTo>
                    <a:pt x="127834" y="22532"/>
                  </a:lnTo>
                  <a:lnTo>
                    <a:pt x="131221" y="17270"/>
                  </a:lnTo>
                  <a:lnTo>
                    <a:pt x="133575" y="9005"/>
                  </a:lnTo>
                  <a:lnTo>
                    <a:pt x="133772" y="4643"/>
                  </a:lnTo>
                  <a:lnTo>
                    <a:pt x="132833" y="3084"/>
                  </a:lnTo>
                  <a:lnTo>
                    <a:pt x="131215" y="2043"/>
                  </a:lnTo>
                  <a:lnTo>
                    <a:pt x="124197" y="580"/>
                  </a:lnTo>
                  <a:lnTo>
                    <a:pt x="99378" y="0"/>
                  </a:lnTo>
                  <a:lnTo>
                    <a:pt x="82793" y="4716"/>
                  </a:lnTo>
                  <a:lnTo>
                    <a:pt x="43040" y="29775"/>
                  </a:lnTo>
                  <a:lnTo>
                    <a:pt x="19889" y="54332"/>
                  </a:lnTo>
                  <a:lnTo>
                    <a:pt x="4225" y="77274"/>
                  </a:lnTo>
                  <a:lnTo>
                    <a:pt x="824" y="98763"/>
                  </a:lnTo>
                  <a:lnTo>
                    <a:pt x="19" y="139701"/>
                  </a:lnTo>
                  <a:lnTo>
                    <a:pt x="0" y="150043"/>
                  </a:lnTo>
                  <a:lnTo>
                    <a:pt x="1980" y="154587"/>
                  </a:lnTo>
                  <a:lnTo>
                    <a:pt x="20105" y="172191"/>
                  </a:lnTo>
                  <a:lnTo>
                    <a:pt x="29102" y="175728"/>
                  </a:lnTo>
                  <a:lnTo>
                    <a:pt x="68583" y="186081"/>
                  </a:lnTo>
                  <a:lnTo>
                    <a:pt x="107143" y="1874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346"/>
            <p:cNvSpPr/>
            <p:nvPr/>
          </p:nvSpPr>
          <p:spPr>
            <a:xfrm>
              <a:off x="5331027" y="5563229"/>
              <a:ext cx="133420" cy="160579"/>
            </a:xfrm>
            <a:custGeom>
              <a:avLst/>
              <a:gdLst/>
              <a:ahLst/>
              <a:cxnLst/>
              <a:rect l="0" t="0" r="0" b="0"/>
              <a:pathLst>
                <a:path w="133420" h="160579">
                  <a:moveTo>
                    <a:pt x="8926" y="80333"/>
                  </a:moveTo>
                  <a:lnTo>
                    <a:pt x="13666" y="75593"/>
                  </a:lnTo>
                  <a:lnTo>
                    <a:pt x="18639" y="73266"/>
                  </a:lnTo>
                  <a:lnTo>
                    <a:pt x="42851" y="68921"/>
                  </a:lnTo>
                  <a:lnTo>
                    <a:pt x="46426" y="66772"/>
                  </a:lnTo>
                  <a:lnTo>
                    <a:pt x="82626" y="55597"/>
                  </a:lnTo>
                  <a:lnTo>
                    <a:pt x="106937" y="38277"/>
                  </a:lnTo>
                  <a:lnTo>
                    <a:pt x="113009" y="35844"/>
                  </a:lnTo>
                  <a:lnTo>
                    <a:pt x="127976" y="23407"/>
                  </a:lnTo>
                  <a:lnTo>
                    <a:pt x="131290" y="17660"/>
                  </a:lnTo>
                  <a:lnTo>
                    <a:pt x="133419" y="10627"/>
                  </a:lnTo>
                  <a:lnTo>
                    <a:pt x="132601" y="10050"/>
                  </a:lnTo>
                  <a:lnTo>
                    <a:pt x="126710" y="8245"/>
                  </a:lnTo>
                  <a:lnTo>
                    <a:pt x="121467" y="4307"/>
                  </a:lnTo>
                  <a:lnTo>
                    <a:pt x="113184" y="1895"/>
                  </a:lnTo>
                  <a:lnTo>
                    <a:pt x="69803" y="0"/>
                  </a:lnTo>
                  <a:lnTo>
                    <a:pt x="39598" y="9062"/>
                  </a:lnTo>
                  <a:lnTo>
                    <a:pt x="20912" y="24054"/>
                  </a:lnTo>
                  <a:lnTo>
                    <a:pt x="3972" y="41662"/>
                  </a:lnTo>
                  <a:lnTo>
                    <a:pt x="1764" y="47601"/>
                  </a:lnTo>
                  <a:lnTo>
                    <a:pt x="26" y="92178"/>
                  </a:lnTo>
                  <a:lnTo>
                    <a:pt x="0" y="109699"/>
                  </a:lnTo>
                  <a:lnTo>
                    <a:pt x="4737" y="123650"/>
                  </a:lnTo>
                  <a:lnTo>
                    <a:pt x="12425" y="135612"/>
                  </a:lnTo>
                  <a:lnTo>
                    <a:pt x="25727" y="145440"/>
                  </a:lnTo>
                  <a:lnTo>
                    <a:pt x="57490" y="157537"/>
                  </a:lnTo>
                  <a:lnTo>
                    <a:pt x="99471" y="160578"/>
                  </a:lnTo>
                  <a:lnTo>
                    <a:pt x="125012" y="1517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347"/>
            <p:cNvSpPr/>
            <p:nvPr/>
          </p:nvSpPr>
          <p:spPr>
            <a:xfrm>
              <a:off x="5607843" y="5402461"/>
              <a:ext cx="17861" cy="276821"/>
            </a:xfrm>
            <a:custGeom>
              <a:avLst/>
              <a:gdLst/>
              <a:ahLst/>
              <a:cxnLst/>
              <a:rect l="0" t="0" r="0" b="0"/>
              <a:pathLst>
                <a:path w="17861" h="276821">
                  <a:moveTo>
                    <a:pt x="17860" y="0"/>
                  </a:moveTo>
                  <a:lnTo>
                    <a:pt x="17860" y="39320"/>
                  </a:lnTo>
                  <a:lnTo>
                    <a:pt x="17860" y="81597"/>
                  </a:lnTo>
                  <a:lnTo>
                    <a:pt x="15214" y="116329"/>
                  </a:lnTo>
                  <a:lnTo>
                    <a:pt x="9758" y="160766"/>
                  </a:lnTo>
                  <a:lnTo>
                    <a:pt x="4299" y="205386"/>
                  </a:lnTo>
                  <a:lnTo>
                    <a:pt x="567" y="247386"/>
                  </a:lnTo>
                  <a:lnTo>
                    <a:pt x="0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48"/>
            <p:cNvSpPr/>
            <p:nvPr/>
          </p:nvSpPr>
          <p:spPr>
            <a:xfrm>
              <a:off x="5706216" y="5518583"/>
              <a:ext cx="146862" cy="187488"/>
            </a:xfrm>
            <a:custGeom>
              <a:avLst/>
              <a:gdLst/>
              <a:ahLst/>
              <a:cxnLst/>
              <a:rect l="0" t="0" r="0" b="0"/>
              <a:pathLst>
                <a:path w="146862" h="187488">
                  <a:moveTo>
                    <a:pt x="26643" y="80331"/>
                  </a:moveTo>
                  <a:lnTo>
                    <a:pt x="31383" y="80331"/>
                  </a:lnTo>
                  <a:lnTo>
                    <a:pt x="36356" y="77685"/>
                  </a:lnTo>
                  <a:lnTo>
                    <a:pt x="39072" y="75591"/>
                  </a:lnTo>
                  <a:lnTo>
                    <a:pt x="47380" y="73263"/>
                  </a:lnTo>
                  <a:lnTo>
                    <a:pt x="56696" y="71236"/>
                  </a:lnTo>
                  <a:lnTo>
                    <a:pt x="100343" y="47507"/>
                  </a:lnTo>
                  <a:lnTo>
                    <a:pt x="126713" y="29722"/>
                  </a:lnTo>
                  <a:lnTo>
                    <a:pt x="137606" y="14846"/>
                  </a:lnTo>
                  <a:lnTo>
                    <a:pt x="143098" y="11539"/>
                  </a:lnTo>
                  <a:lnTo>
                    <a:pt x="145952" y="10657"/>
                  </a:lnTo>
                  <a:lnTo>
                    <a:pt x="146861" y="9076"/>
                  </a:lnTo>
                  <a:lnTo>
                    <a:pt x="146477" y="7031"/>
                  </a:lnTo>
                  <a:lnTo>
                    <a:pt x="143469" y="1359"/>
                  </a:lnTo>
                  <a:lnTo>
                    <a:pt x="140412" y="584"/>
                  </a:lnTo>
                  <a:lnTo>
                    <a:pt x="121757" y="0"/>
                  </a:lnTo>
                  <a:lnTo>
                    <a:pt x="79984" y="18056"/>
                  </a:lnTo>
                  <a:lnTo>
                    <a:pt x="37660" y="44619"/>
                  </a:lnTo>
                  <a:lnTo>
                    <a:pt x="30547" y="51560"/>
                  </a:lnTo>
                  <a:lnTo>
                    <a:pt x="21957" y="65633"/>
                  </a:lnTo>
                  <a:lnTo>
                    <a:pt x="3585" y="109380"/>
                  </a:lnTo>
                  <a:lnTo>
                    <a:pt x="591" y="126896"/>
                  </a:lnTo>
                  <a:lnTo>
                    <a:pt x="0" y="144430"/>
                  </a:lnTo>
                  <a:lnTo>
                    <a:pt x="2564" y="151153"/>
                  </a:lnTo>
                  <a:lnTo>
                    <a:pt x="12295" y="163554"/>
                  </a:lnTo>
                  <a:lnTo>
                    <a:pt x="37355" y="181523"/>
                  </a:lnTo>
                  <a:lnTo>
                    <a:pt x="46618" y="184836"/>
                  </a:lnTo>
                  <a:lnTo>
                    <a:pt x="89151" y="1874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49"/>
            <p:cNvSpPr/>
            <p:nvPr/>
          </p:nvSpPr>
          <p:spPr>
            <a:xfrm>
              <a:off x="5920796" y="5527853"/>
              <a:ext cx="133533" cy="187109"/>
            </a:xfrm>
            <a:custGeom>
              <a:avLst/>
              <a:gdLst/>
              <a:ahLst/>
              <a:cxnLst/>
              <a:rect l="0" t="0" r="0" b="0"/>
              <a:pathLst>
                <a:path w="133533" h="187109">
                  <a:moveTo>
                    <a:pt x="124602" y="17483"/>
                  </a:moveTo>
                  <a:lnTo>
                    <a:pt x="124602" y="9795"/>
                  </a:lnTo>
                  <a:lnTo>
                    <a:pt x="123610" y="9381"/>
                  </a:lnTo>
                  <a:lnTo>
                    <a:pt x="119862" y="8921"/>
                  </a:lnTo>
                  <a:lnTo>
                    <a:pt x="118465" y="7806"/>
                  </a:lnTo>
                  <a:lnTo>
                    <a:pt x="116914" y="3921"/>
                  </a:lnTo>
                  <a:lnTo>
                    <a:pt x="114516" y="2489"/>
                  </a:lnTo>
                  <a:lnTo>
                    <a:pt x="95664" y="0"/>
                  </a:lnTo>
                  <a:lnTo>
                    <a:pt x="89251" y="2437"/>
                  </a:lnTo>
                  <a:lnTo>
                    <a:pt x="86152" y="4476"/>
                  </a:lnTo>
                  <a:lnTo>
                    <a:pt x="63989" y="10662"/>
                  </a:lnTo>
                  <a:lnTo>
                    <a:pt x="56984" y="14451"/>
                  </a:lnTo>
                  <a:lnTo>
                    <a:pt x="47461" y="17576"/>
                  </a:lnTo>
                  <a:lnTo>
                    <a:pt x="41370" y="21823"/>
                  </a:lnTo>
                  <a:lnTo>
                    <a:pt x="14472" y="60586"/>
                  </a:lnTo>
                  <a:lnTo>
                    <a:pt x="1681" y="95811"/>
                  </a:lnTo>
                  <a:lnTo>
                    <a:pt x="0" y="114094"/>
                  </a:lnTo>
                  <a:lnTo>
                    <a:pt x="4450" y="130995"/>
                  </a:lnTo>
                  <a:lnTo>
                    <a:pt x="14841" y="147355"/>
                  </a:lnTo>
                  <a:lnTo>
                    <a:pt x="33353" y="171360"/>
                  </a:lnTo>
                  <a:lnTo>
                    <a:pt x="59285" y="183752"/>
                  </a:lnTo>
                  <a:lnTo>
                    <a:pt x="103889" y="187015"/>
                  </a:lnTo>
                  <a:lnTo>
                    <a:pt x="116921" y="187108"/>
                  </a:lnTo>
                  <a:lnTo>
                    <a:pt x="123835" y="184484"/>
                  </a:lnTo>
                  <a:lnTo>
                    <a:pt x="133532" y="1782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50"/>
            <p:cNvSpPr/>
            <p:nvPr/>
          </p:nvSpPr>
          <p:spPr>
            <a:xfrm>
              <a:off x="6250781" y="5357813"/>
              <a:ext cx="1" cy="348258"/>
            </a:xfrm>
            <a:custGeom>
              <a:avLst/>
              <a:gdLst/>
              <a:ahLst/>
              <a:cxnLst/>
              <a:rect l="0" t="0" r="0" b="0"/>
              <a:pathLst>
                <a:path w="1" h="348258">
                  <a:moveTo>
                    <a:pt x="0" y="0"/>
                  </a:moveTo>
                  <a:lnTo>
                    <a:pt x="0" y="39901"/>
                  </a:lnTo>
                  <a:lnTo>
                    <a:pt x="0" y="81648"/>
                  </a:lnTo>
                  <a:lnTo>
                    <a:pt x="0" y="125184"/>
                  </a:lnTo>
                  <a:lnTo>
                    <a:pt x="0" y="161759"/>
                  </a:lnTo>
                  <a:lnTo>
                    <a:pt x="0" y="203527"/>
                  </a:lnTo>
                  <a:lnTo>
                    <a:pt x="0" y="240734"/>
                  </a:lnTo>
                  <a:lnTo>
                    <a:pt x="0" y="276747"/>
                  </a:lnTo>
                  <a:lnTo>
                    <a:pt x="0" y="317125"/>
                  </a:lnTo>
                  <a:lnTo>
                    <a:pt x="0" y="3482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351"/>
            <p:cNvSpPr/>
            <p:nvPr/>
          </p:nvSpPr>
          <p:spPr>
            <a:xfrm>
              <a:off x="6197203" y="5473898"/>
              <a:ext cx="642888" cy="214155"/>
            </a:xfrm>
            <a:custGeom>
              <a:avLst/>
              <a:gdLst/>
              <a:ahLst/>
              <a:cxnLst/>
              <a:rect l="0" t="0" r="0" b="0"/>
              <a:pathLst>
                <a:path w="642888" h="214155">
                  <a:moveTo>
                    <a:pt x="0" y="17860"/>
                  </a:moveTo>
                  <a:lnTo>
                    <a:pt x="25731" y="17860"/>
                  </a:lnTo>
                  <a:lnTo>
                    <a:pt x="33925" y="15214"/>
                  </a:lnTo>
                  <a:lnTo>
                    <a:pt x="37500" y="13119"/>
                  </a:lnTo>
                  <a:lnTo>
                    <a:pt x="70201" y="9481"/>
                  </a:lnTo>
                  <a:lnTo>
                    <a:pt x="109693" y="6332"/>
                  </a:lnTo>
                  <a:lnTo>
                    <a:pt x="153888" y="557"/>
                  </a:lnTo>
                  <a:lnTo>
                    <a:pt x="195852" y="49"/>
                  </a:lnTo>
                  <a:lnTo>
                    <a:pt x="230243" y="0"/>
                  </a:lnTo>
                  <a:lnTo>
                    <a:pt x="239691" y="7688"/>
                  </a:lnTo>
                  <a:lnTo>
                    <a:pt x="240474" y="11023"/>
                  </a:lnTo>
                  <a:lnTo>
                    <a:pt x="241064" y="22200"/>
                  </a:lnTo>
                  <a:lnTo>
                    <a:pt x="238440" y="27396"/>
                  </a:lnTo>
                  <a:lnTo>
                    <a:pt x="234957" y="33012"/>
                  </a:lnTo>
                  <a:lnTo>
                    <a:pt x="232997" y="42744"/>
                  </a:lnTo>
                  <a:lnTo>
                    <a:pt x="232186" y="87273"/>
                  </a:lnTo>
                  <a:lnTo>
                    <a:pt x="233164" y="122125"/>
                  </a:lnTo>
                  <a:lnTo>
                    <a:pt x="246993" y="163626"/>
                  </a:lnTo>
                  <a:lnTo>
                    <a:pt x="249853" y="187344"/>
                  </a:lnTo>
                  <a:lnTo>
                    <a:pt x="250030" y="204968"/>
                  </a:lnTo>
                  <a:lnTo>
                    <a:pt x="251023" y="166472"/>
                  </a:lnTo>
                  <a:lnTo>
                    <a:pt x="257099" y="149704"/>
                  </a:lnTo>
                  <a:lnTo>
                    <a:pt x="257719" y="144452"/>
                  </a:lnTo>
                  <a:lnTo>
                    <a:pt x="263701" y="133323"/>
                  </a:lnTo>
                  <a:lnTo>
                    <a:pt x="270989" y="121762"/>
                  </a:lnTo>
                  <a:lnTo>
                    <a:pt x="278314" y="100818"/>
                  </a:lnTo>
                  <a:lnTo>
                    <a:pt x="284429" y="93425"/>
                  </a:lnTo>
                  <a:lnTo>
                    <a:pt x="323963" y="62527"/>
                  </a:lnTo>
                  <a:lnTo>
                    <a:pt x="337421" y="56230"/>
                  </a:lnTo>
                  <a:lnTo>
                    <a:pt x="377091" y="45269"/>
                  </a:lnTo>
                  <a:lnTo>
                    <a:pt x="421610" y="44664"/>
                  </a:lnTo>
                  <a:lnTo>
                    <a:pt x="439145" y="44651"/>
                  </a:lnTo>
                  <a:lnTo>
                    <a:pt x="445869" y="47296"/>
                  </a:lnTo>
                  <a:lnTo>
                    <a:pt x="458269" y="57078"/>
                  </a:lnTo>
                  <a:lnTo>
                    <a:pt x="461644" y="62741"/>
                  </a:lnTo>
                  <a:lnTo>
                    <a:pt x="463811" y="74460"/>
                  </a:lnTo>
                  <a:lnTo>
                    <a:pt x="464330" y="113633"/>
                  </a:lnTo>
                  <a:lnTo>
                    <a:pt x="455965" y="153687"/>
                  </a:lnTo>
                  <a:lnTo>
                    <a:pt x="455522" y="175989"/>
                  </a:lnTo>
                  <a:lnTo>
                    <a:pt x="458108" y="185043"/>
                  </a:lnTo>
                  <a:lnTo>
                    <a:pt x="467852" y="198940"/>
                  </a:lnTo>
                  <a:lnTo>
                    <a:pt x="476407" y="208215"/>
                  </a:lnTo>
                  <a:lnTo>
                    <a:pt x="484919" y="211603"/>
                  </a:lnTo>
                  <a:lnTo>
                    <a:pt x="524034" y="214154"/>
                  </a:lnTo>
                  <a:lnTo>
                    <a:pt x="547719" y="207152"/>
                  </a:lnTo>
                  <a:lnTo>
                    <a:pt x="583409" y="189402"/>
                  </a:lnTo>
                  <a:lnTo>
                    <a:pt x="622432" y="158634"/>
                  </a:lnTo>
                  <a:lnTo>
                    <a:pt x="636462" y="136507"/>
                  </a:lnTo>
                  <a:lnTo>
                    <a:pt x="641018" y="118940"/>
                  </a:lnTo>
                  <a:lnTo>
                    <a:pt x="642887" y="78783"/>
                  </a:lnTo>
                  <a:lnTo>
                    <a:pt x="638183" y="64133"/>
                  </a:lnTo>
                  <a:lnTo>
                    <a:pt x="630505" y="51965"/>
                  </a:lnTo>
                  <a:lnTo>
                    <a:pt x="626711" y="49526"/>
                  </a:lnTo>
                  <a:lnTo>
                    <a:pt x="586461" y="37866"/>
                  </a:lnTo>
                  <a:lnTo>
                    <a:pt x="545240" y="35907"/>
                  </a:lnTo>
                  <a:lnTo>
                    <a:pt x="508878" y="36736"/>
                  </a:lnTo>
                  <a:lnTo>
                    <a:pt x="476627" y="48151"/>
                  </a:lnTo>
                  <a:lnTo>
                    <a:pt x="456247" y="62577"/>
                  </a:lnTo>
                  <a:lnTo>
                    <a:pt x="437554" y="803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52"/>
            <p:cNvSpPr/>
            <p:nvPr/>
          </p:nvSpPr>
          <p:spPr>
            <a:xfrm>
              <a:off x="6875859" y="5518547"/>
              <a:ext cx="241102" cy="160655"/>
            </a:xfrm>
            <a:custGeom>
              <a:avLst/>
              <a:gdLst/>
              <a:ahLst/>
              <a:cxnLst/>
              <a:rect l="0" t="0" r="0" b="0"/>
              <a:pathLst>
                <a:path w="241102" h="160655">
                  <a:moveTo>
                    <a:pt x="0" y="0"/>
                  </a:moveTo>
                  <a:lnTo>
                    <a:pt x="992" y="31044"/>
                  </a:lnTo>
                  <a:lnTo>
                    <a:pt x="8103" y="65596"/>
                  </a:lnTo>
                  <a:lnTo>
                    <a:pt x="9850" y="101212"/>
                  </a:lnTo>
                  <a:lnTo>
                    <a:pt x="18018" y="129793"/>
                  </a:lnTo>
                  <a:lnTo>
                    <a:pt x="23749" y="140542"/>
                  </a:lnTo>
                  <a:lnTo>
                    <a:pt x="26881" y="153870"/>
                  </a:lnTo>
                  <a:lnTo>
                    <a:pt x="28835" y="156158"/>
                  </a:lnTo>
                  <a:lnTo>
                    <a:pt x="35317" y="160466"/>
                  </a:lnTo>
                  <a:lnTo>
                    <a:pt x="40340" y="160654"/>
                  </a:lnTo>
                  <a:lnTo>
                    <a:pt x="41776" y="159688"/>
                  </a:lnTo>
                  <a:lnTo>
                    <a:pt x="42733" y="158052"/>
                  </a:lnTo>
                  <a:lnTo>
                    <a:pt x="44081" y="151010"/>
                  </a:lnTo>
                  <a:lnTo>
                    <a:pt x="45389" y="144506"/>
                  </a:lnTo>
                  <a:lnTo>
                    <a:pt x="65630" y="101034"/>
                  </a:lnTo>
                  <a:lnTo>
                    <a:pt x="86329" y="60514"/>
                  </a:lnTo>
                  <a:lnTo>
                    <a:pt x="105944" y="37452"/>
                  </a:lnTo>
                  <a:lnTo>
                    <a:pt x="150115" y="6075"/>
                  </a:lnTo>
                  <a:lnTo>
                    <a:pt x="167068" y="1800"/>
                  </a:lnTo>
                  <a:lnTo>
                    <a:pt x="206973" y="46"/>
                  </a:lnTo>
                  <a:lnTo>
                    <a:pt x="209419" y="2015"/>
                  </a:lnTo>
                  <a:lnTo>
                    <a:pt x="214847" y="13274"/>
                  </a:lnTo>
                  <a:lnTo>
                    <a:pt x="226157" y="23336"/>
                  </a:lnTo>
                  <a:lnTo>
                    <a:pt x="236120" y="43373"/>
                  </a:lnTo>
                  <a:lnTo>
                    <a:pt x="240445" y="69015"/>
                  </a:lnTo>
                  <a:lnTo>
                    <a:pt x="241084" y="109187"/>
                  </a:lnTo>
                  <a:lnTo>
                    <a:pt x="241101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353"/>
            <p:cNvSpPr/>
            <p:nvPr/>
          </p:nvSpPr>
          <p:spPr>
            <a:xfrm>
              <a:off x="7188966" y="5464990"/>
              <a:ext cx="204615" cy="196432"/>
            </a:xfrm>
            <a:custGeom>
              <a:avLst/>
              <a:gdLst/>
              <a:ahLst/>
              <a:cxnLst/>
              <a:rect l="0" t="0" r="0" b="0"/>
              <a:pathLst>
                <a:path w="204615" h="196432">
                  <a:moveTo>
                    <a:pt x="124447" y="8908"/>
                  </a:moveTo>
                  <a:lnTo>
                    <a:pt x="119707" y="4168"/>
                  </a:lnTo>
                  <a:lnTo>
                    <a:pt x="114734" y="1841"/>
                  </a:lnTo>
                  <a:lnTo>
                    <a:pt x="75638" y="0"/>
                  </a:lnTo>
                  <a:lnTo>
                    <a:pt x="58612" y="977"/>
                  </a:lnTo>
                  <a:lnTo>
                    <a:pt x="29151" y="12407"/>
                  </a:lnTo>
                  <a:lnTo>
                    <a:pt x="9139" y="24191"/>
                  </a:lnTo>
                  <a:lnTo>
                    <a:pt x="5903" y="25049"/>
                  </a:lnTo>
                  <a:lnTo>
                    <a:pt x="3746" y="26614"/>
                  </a:lnTo>
                  <a:lnTo>
                    <a:pt x="2307" y="28650"/>
                  </a:lnTo>
                  <a:lnTo>
                    <a:pt x="711" y="33557"/>
                  </a:lnTo>
                  <a:lnTo>
                    <a:pt x="0" y="39046"/>
                  </a:lnTo>
                  <a:lnTo>
                    <a:pt x="2330" y="44793"/>
                  </a:lnTo>
                  <a:lnTo>
                    <a:pt x="4340" y="47714"/>
                  </a:lnTo>
                  <a:lnTo>
                    <a:pt x="6674" y="49661"/>
                  </a:lnTo>
                  <a:lnTo>
                    <a:pt x="48431" y="68687"/>
                  </a:lnTo>
                  <a:lnTo>
                    <a:pt x="91904" y="86320"/>
                  </a:lnTo>
                  <a:lnTo>
                    <a:pt x="135457" y="104160"/>
                  </a:lnTo>
                  <a:lnTo>
                    <a:pt x="159989" y="118710"/>
                  </a:lnTo>
                  <a:lnTo>
                    <a:pt x="199663" y="148561"/>
                  </a:lnTo>
                  <a:lnTo>
                    <a:pt x="202525" y="154650"/>
                  </a:lnTo>
                  <a:lnTo>
                    <a:pt x="204614" y="167868"/>
                  </a:lnTo>
                  <a:lnTo>
                    <a:pt x="197645" y="176421"/>
                  </a:lnTo>
                  <a:lnTo>
                    <a:pt x="188580" y="184769"/>
                  </a:lnTo>
                  <a:lnTo>
                    <a:pt x="174759" y="192535"/>
                  </a:lnTo>
                  <a:lnTo>
                    <a:pt x="162947" y="195277"/>
                  </a:lnTo>
                  <a:lnTo>
                    <a:pt x="118596" y="196402"/>
                  </a:lnTo>
                  <a:lnTo>
                    <a:pt x="88729" y="196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354"/>
            <p:cNvSpPr/>
            <p:nvPr/>
          </p:nvSpPr>
          <p:spPr>
            <a:xfrm>
              <a:off x="7518796" y="5670351"/>
              <a:ext cx="35720" cy="107157"/>
            </a:xfrm>
            <a:custGeom>
              <a:avLst/>
              <a:gdLst/>
              <a:ahLst/>
              <a:cxnLst/>
              <a:rect l="0" t="0" r="0" b="0"/>
              <a:pathLst>
                <a:path w="35720" h="107157">
                  <a:moveTo>
                    <a:pt x="35719" y="0"/>
                  </a:moveTo>
                  <a:lnTo>
                    <a:pt x="35719" y="12429"/>
                  </a:lnTo>
                  <a:lnTo>
                    <a:pt x="19469" y="54960"/>
                  </a:lnTo>
                  <a:lnTo>
                    <a:pt x="3715" y="96682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55"/>
            <p:cNvSpPr/>
            <p:nvPr/>
          </p:nvSpPr>
          <p:spPr>
            <a:xfrm>
              <a:off x="1200442" y="6072187"/>
              <a:ext cx="31856" cy="294681"/>
            </a:xfrm>
            <a:custGeom>
              <a:avLst/>
              <a:gdLst/>
              <a:ahLst/>
              <a:cxnLst/>
              <a:rect l="0" t="0" r="0" b="0"/>
              <a:pathLst>
                <a:path w="31856" h="294681">
                  <a:moveTo>
                    <a:pt x="31855" y="0"/>
                  </a:moveTo>
                  <a:lnTo>
                    <a:pt x="27114" y="4740"/>
                  </a:lnTo>
                  <a:lnTo>
                    <a:pt x="24787" y="9713"/>
                  </a:lnTo>
                  <a:lnTo>
                    <a:pt x="18293" y="46981"/>
                  </a:lnTo>
                  <a:lnTo>
                    <a:pt x="11916" y="89604"/>
                  </a:lnTo>
                  <a:lnTo>
                    <a:pt x="6419" y="129816"/>
                  </a:lnTo>
                  <a:lnTo>
                    <a:pt x="4341" y="169841"/>
                  </a:lnTo>
                  <a:lnTo>
                    <a:pt x="0" y="202349"/>
                  </a:lnTo>
                  <a:lnTo>
                    <a:pt x="3771" y="240502"/>
                  </a:lnTo>
                  <a:lnTo>
                    <a:pt x="4952" y="282268"/>
                  </a:lnTo>
                  <a:lnTo>
                    <a:pt x="5066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56"/>
            <p:cNvSpPr/>
            <p:nvPr/>
          </p:nvSpPr>
          <p:spPr>
            <a:xfrm>
              <a:off x="1053703" y="6232921"/>
              <a:ext cx="196454" cy="53580"/>
            </a:xfrm>
            <a:custGeom>
              <a:avLst/>
              <a:gdLst/>
              <a:ahLst/>
              <a:cxnLst/>
              <a:rect l="0" t="0" r="0" b="0"/>
              <a:pathLst>
                <a:path w="196454" h="53580">
                  <a:moveTo>
                    <a:pt x="0" y="53579"/>
                  </a:moveTo>
                  <a:lnTo>
                    <a:pt x="12429" y="53579"/>
                  </a:lnTo>
                  <a:lnTo>
                    <a:pt x="53831" y="42555"/>
                  </a:lnTo>
                  <a:lnTo>
                    <a:pt x="96387" y="26606"/>
                  </a:lnTo>
                  <a:lnTo>
                    <a:pt x="110307" y="21747"/>
                  </a:lnTo>
                  <a:lnTo>
                    <a:pt x="152220" y="13631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357"/>
            <p:cNvSpPr/>
            <p:nvPr/>
          </p:nvSpPr>
          <p:spPr>
            <a:xfrm>
              <a:off x="1375172" y="6036468"/>
              <a:ext cx="26790" cy="312090"/>
            </a:xfrm>
            <a:custGeom>
              <a:avLst/>
              <a:gdLst/>
              <a:ahLst/>
              <a:cxnLst/>
              <a:rect l="0" t="0" r="0" b="0"/>
              <a:pathLst>
                <a:path w="26790" h="312090">
                  <a:moveTo>
                    <a:pt x="17859" y="0"/>
                  </a:moveTo>
                  <a:lnTo>
                    <a:pt x="10171" y="7689"/>
                  </a:lnTo>
                  <a:lnTo>
                    <a:pt x="9297" y="13303"/>
                  </a:lnTo>
                  <a:lnTo>
                    <a:pt x="8951" y="54192"/>
                  </a:lnTo>
                  <a:lnTo>
                    <a:pt x="8932" y="90750"/>
                  </a:lnTo>
                  <a:lnTo>
                    <a:pt x="7938" y="124311"/>
                  </a:lnTo>
                  <a:lnTo>
                    <a:pt x="1241" y="162014"/>
                  </a:lnTo>
                  <a:lnTo>
                    <a:pt x="164" y="198484"/>
                  </a:lnTo>
                  <a:lnTo>
                    <a:pt x="14" y="240497"/>
                  </a:lnTo>
                  <a:lnTo>
                    <a:pt x="0" y="282566"/>
                  </a:lnTo>
                  <a:lnTo>
                    <a:pt x="0" y="312089"/>
                  </a:lnTo>
                  <a:lnTo>
                    <a:pt x="20991" y="291537"/>
                  </a:lnTo>
                  <a:lnTo>
                    <a:pt x="24212" y="283030"/>
                  </a:lnTo>
                  <a:lnTo>
                    <a:pt x="26789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358"/>
            <p:cNvSpPr/>
            <p:nvPr/>
          </p:nvSpPr>
          <p:spPr>
            <a:xfrm>
              <a:off x="1482328" y="6153043"/>
              <a:ext cx="71380" cy="160247"/>
            </a:xfrm>
            <a:custGeom>
              <a:avLst/>
              <a:gdLst/>
              <a:ahLst/>
              <a:cxnLst/>
              <a:rect l="0" t="0" r="0" b="0"/>
              <a:pathLst>
                <a:path w="71380" h="160247">
                  <a:moveTo>
                    <a:pt x="0" y="35230"/>
                  </a:moveTo>
                  <a:lnTo>
                    <a:pt x="4741" y="30490"/>
                  </a:lnTo>
                  <a:lnTo>
                    <a:pt x="7068" y="25516"/>
                  </a:lnTo>
                  <a:lnTo>
                    <a:pt x="8562" y="18980"/>
                  </a:lnTo>
                  <a:lnTo>
                    <a:pt x="32241" y="3226"/>
                  </a:lnTo>
                  <a:lnTo>
                    <a:pt x="38473" y="1162"/>
                  </a:lnTo>
                  <a:lnTo>
                    <a:pt x="52300" y="0"/>
                  </a:lnTo>
                  <a:lnTo>
                    <a:pt x="55702" y="829"/>
                  </a:lnTo>
                  <a:lnTo>
                    <a:pt x="57971" y="2375"/>
                  </a:lnTo>
                  <a:lnTo>
                    <a:pt x="68047" y="14772"/>
                  </a:lnTo>
                  <a:lnTo>
                    <a:pt x="69931" y="20515"/>
                  </a:lnTo>
                  <a:lnTo>
                    <a:pt x="71379" y="62258"/>
                  </a:lnTo>
                  <a:lnTo>
                    <a:pt x="70419" y="74032"/>
                  </a:lnTo>
                  <a:lnTo>
                    <a:pt x="60412" y="115604"/>
                  </a:lnTo>
                  <a:lnTo>
                    <a:pt x="54928" y="134670"/>
                  </a:lnTo>
                  <a:lnTo>
                    <a:pt x="53578" y="1602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359"/>
            <p:cNvSpPr/>
            <p:nvPr/>
          </p:nvSpPr>
          <p:spPr>
            <a:xfrm>
              <a:off x="1607344" y="6090428"/>
              <a:ext cx="124891" cy="240682"/>
            </a:xfrm>
            <a:custGeom>
              <a:avLst/>
              <a:gdLst/>
              <a:ahLst/>
              <a:cxnLst/>
              <a:rect l="0" t="0" r="0" b="0"/>
              <a:pathLst>
                <a:path w="124891" h="240682">
                  <a:moveTo>
                    <a:pt x="0" y="71056"/>
                  </a:moveTo>
                  <a:lnTo>
                    <a:pt x="0" y="78744"/>
                  </a:lnTo>
                  <a:lnTo>
                    <a:pt x="992" y="79158"/>
                  </a:lnTo>
                  <a:lnTo>
                    <a:pt x="7688" y="79876"/>
                  </a:lnTo>
                  <a:lnTo>
                    <a:pt x="16509" y="87665"/>
                  </a:lnTo>
                  <a:lnTo>
                    <a:pt x="22200" y="88545"/>
                  </a:lnTo>
                  <a:lnTo>
                    <a:pt x="38815" y="88883"/>
                  </a:lnTo>
                  <a:lnTo>
                    <a:pt x="44701" y="86255"/>
                  </a:lnTo>
                  <a:lnTo>
                    <a:pt x="65675" y="74675"/>
                  </a:lnTo>
                  <a:lnTo>
                    <a:pt x="73176" y="72664"/>
                  </a:lnTo>
                  <a:lnTo>
                    <a:pt x="79816" y="66480"/>
                  </a:lnTo>
                  <a:lnTo>
                    <a:pt x="87068" y="58108"/>
                  </a:lnTo>
                  <a:lnTo>
                    <a:pt x="108859" y="41545"/>
                  </a:lnTo>
                  <a:lnTo>
                    <a:pt x="112873" y="35450"/>
                  </a:lnTo>
                  <a:lnTo>
                    <a:pt x="115650" y="29434"/>
                  </a:lnTo>
                  <a:lnTo>
                    <a:pt x="121799" y="20469"/>
                  </a:lnTo>
                  <a:lnTo>
                    <a:pt x="124890" y="9071"/>
                  </a:lnTo>
                  <a:lnTo>
                    <a:pt x="120238" y="3963"/>
                  </a:lnTo>
                  <a:lnTo>
                    <a:pt x="115285" y="1549"/>
                  </a:lnTo>
                  <a:lnTo>
                    <a:pt x="104021" y="0"/>
                  </a:lnTo>
                  <a:lnTo>
                    <a:pt x="98156" y="2434"/>
                  </a:lnTo>
                  <a:lnTo>
                    <a:pt x="77197" y="13880"/>
                  </a:lnTo>
                  <a:lnTo>
                    <a:pt x="55157" y="21744"/>
                  </a:lnTo>
                  <a:lnTo>
                    <a:pt x="46673" y="29626"/>
                  </a:lnTo>
                  <a:lnTo>
                    <a:pt x="14918" y="72693"/>
                  </a:lnTo>
                  <a:lnTo>
                    <a:pt x="11591" y="82036"/>
                  </a:lnTo>
                  <a:lnTo>
                    <a:pt x="1397" y="121778"/>
                  </a:lnTo>
                  <a:lnTo>
                    <a:pt x="122" y="157387"/>
                  </a:lnTo>
                  <a:lnTo>
                    <a:pt x="7153" y="181190"/>
                  </a:lnTo>
                  <a:lnTo>
                    <a:pt x="24671" y="224681"/>
                  </a:lnTo>
                  <a:lnTo>
                    <a:pt x="41747" y="237302"/>
                  </a:lnTo>
                  <a:lnTo>
                    <a:pt x="50624" y="239708"/>
                  </a:lnTo>
                  <a:lnTo>
                    <a:pt x="74415" y="240681"/>
                  </a:lnTo>
                  <a:lnTo>
                    <a:pt x="80367" y="238057"/>
                  </a:lnTo>
                  <a:lnTo>
                    <a:pt x="89296" y="2317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360"/>
            <p:cNvSpPr/>
            <p:nvPr/>
          </p:nvSpPr>
          <p:spPr>
            <a:xfrm>
              <a:off x="1375172" y="6152554"/>
              <a:ext cx="160735" cy="151806"/>
            </a:xfrm>
            <a:custGeom>
              <a:avLst/>
              <a:gdLst/>
              <a:ahLst/>
              <a:cxnLst/>
              <a:rect l="0" t="0" r="0" b="0"/>
              <a:pathLst>
                <a:path w="160735" h="151806">
                  <a:moveTo>
                    <a:pt x="160734" y="0"/>
                  </a:moveTo>
                  <a:lnTo>
                    <a:pt x="138611" y="0"/>
                  </a:lnTo>
                  <a:lnTo>
                    <a:pt x="137056" y="992"/>
                  </a:lnTo>
                  <a:lnTo>
                    <a:pt x="136019" y="2646"/>
                  </a:lnTo>
                  <a:lnTo>
                    <a:pt x="135328" y="4740"/>
                  </a:lnTo>
                  <a:lnTo>
                    <a:pt x="133875" y="6137"/>
                  </a:lnTo>
                  <a:lnTo>
                    <a:pt x="129614" y="7689"/>
                  </a:lnTo>
                  <a:lnTo>
                    <a:pt x="118795" y="9676"/>
                  </a:lnTo>
                  <a:lnTo>
                    <a:pt x="105278" y="19939"/>
                  </a:lnTo>
                  <a:lnTo>
                    <a:pt x="74393" y="51618"/>
                  </a:lnTo>
                  <a:lnTo>
                    <a:pt x="44648" y="91781"/>
                  </a:lnTo>
                  <a:lnTo>
                    <a:pt x="26789" y="115520"/>
                  </a:lnTo>
                  <a:lnTo>
                    <a:pt x="17859" y="127494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361"/>
            <p:cNvSpPr/>
            <p:nvPr/>
          </p:nvSpPr>
          <p:spPr>
            <a:xfrm>
              <a:off x="2009179" y="5947171"/>
              <a:ext cx="8931" cy="53580"/>
            </a:xfrm>
            <a:custGeom>
              <a:avLst/>
              <a:gdLst/>
              <a:ahLst/>
              <a:cxnLst/>
              <a:rect l="0" t="0" r="0" b="0"/>
              <a:pathLst>
                <a:path w="8931" h="53580">
                  <a:moveTo>
                    <a:pt x="8930" y="0"/>
                  </a:moveTo>
                  <a:lnTo>
                    <a:pt x="8930" y="7689"/>
                  </a:lnTo>
                  <a:lnTo>
                    <a:pt x="1862" y="28194"/>
                  </a:lnTo>
                  <a:lnTo>
                    <a:pt x="0" y="535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362"/>
            <p:cNvSpPr/>
            <p:nvPr/>
          </p:nvSpPr>
          <p:spPr>
            <a:xfrm>
              <a:off x="1973461" y="6197203"/>
              <a:ext cx="26790" cy="71438"/>
            </a:xfrm>
            <a:custGeom>
              <a:avLst/>
              <a:gdLst/>
              <a:ahLst/>
              <a:cxnLst/>
              <a:rect l="0" t="0" r="0" b="0"/>
              <a:pathLst>
                <a:path w="26790" h="71438">
                  <a:moveTo>
                    <a:pt x="26789" y="0"/>
                  </a:moveTo>
                  <a:lnTo>
                    <a:pt x="22048" y="4740"/>
                  </a:lnTo>
                  <a:lnTo>
                    <a:pt x="19721" y="12359"/>
                  </a:lnTo>
                  <a:lnTo>
                    <a:pt x="17112" y="38155"/>
                  </a:lnTo>
                  <a:lnTo>
                    <a:pt x="6850" y="62302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363"/>
            <p:cNvSpPr/>
            <p:nvPr/>
          </p:nvSpPr>
          <p:spPr>
            <a:xfrm>
              <a:off x="1991320" y="6109305"/>
              <a:ext cx="174028" cy="195055"/>
            </a:xfrm>
            <a:custGeom>
              <a:avLst/>
              <a:gdLst/>
              <a:ahLst/>
              <a:cxnLst/>
              <a:rect l="0" t="0" r="0" b="0"/>
              <a:pathLst>
                <a:path w="174028" h="195055">
                  <a:moveTo>
                    <a:pt x="0" y="150406"/>
                  </a:moveTo>
                  <a:lnTo>
                    <a:pt x="0" y="137977"/>
                  </a:lnTo>
                  <a:lnTo>
                    <a:pt x="11024" y="96575"/>
                  </a:lnTo>
                  <a:lnTo>
                    <a:pt x="21250" y="72965"/>
                  </a:lnTo>
                  <a:lnTo>
                    <a:pt x="29619" y="63733"/>
                  </a:lnTo>
                  <a:lnTo>
                    <a:pt x="38961" y="55330"/>
                  </a:lnTo>
                  <a:lnTo>
                    <a:pt x="60285" y="29297"/>
                  </a:lnTo>
                  <a:lnTo>
                    <a:pt x="88731" y="10232"/>
                  </a:lnTo>
                  <a:lnTo>
                    <a:pt x="117788" y="0"/>
                  </a:lnTo>
                  <a:lnTo>
                    <a:pt x="121190" y="526"/>
                  </a:lnTo>
                  <a:lnTo>
                    <a:pt x="127615" y="3756"/>
                  </a:lnTo>
                  <a:lnTo>
                    <a:pt x="153951" y="22541"/>
                  </a:lnTo>
                  <a:lnTo>
                    <a:pt x="164582" y="42053"/>
                  </a:lnTo>
                  <a:lnTo>
                    <a:pt x="168995" y="77341"/>
                  </a:lnTo>
                  <a:lnTo>
                    <a:pt x="174027" y="121611"/>
                  </a:lnTo>
                  <a:lnTo>
                    <a:pt x="169919" y="165171"/>
                  </a:lnTo>
                  <a:lnTo>
                    <a:pt x="167132" y="174497"/>
                  </a:lnTo>
                  <a:lnTo>
                    <a:pt x="163578" y="181949"/>
                  </a:lnTo>
                  <a:lnTo>
                    <a:pt x="160734" y="1950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364"/>
            <p:cNvSpPr/>
            <p:nvPr/>
          </p:nvSpPr>
          <p:spPr>
            <a:xfrm>
              <a:off x="2259211" y="6107906"/>
              <a:ext cx="17860" cy="214313"/>
            </a:xfrm>
            <a:custGeom>
              <a:avLst/>
              <a:gdLst/>
              <a:ahLst/>
              <a:cxnLst/>
              <a:rect l="0" t="0" r="0" b="0"/>
              <a:pathLst>
                <a:path w="17860" h="214313">
                  <a:moveTo>
                    <a:pt x="17859" y="0"/>
                  </a:moveTo>
                  <a:lnTo>
                    <a:pt x="10171" y="0"/>
                  </a:lnTo>
                  <a:lnTo>
                    <a:pt x="9757" y="992"/>
                  </a:lnTo>
                  <a:lnTo>
                    <a:pt x="8940" y="43114"/>
                  </a:lnTo>
                  <a:lnTo>
                    <a:pt x="1242" y="82258"/>
                  </a:lnTo>
                  <a:lnTo>
                    <a:pt x="109" y="121682"/>
                  </a:lnTo>
                  <a:lnTo>
                    <a:pt x="10" y="165415"/>
                  </a:lnTo>
                  <a:lnTo>
                    <a:pt x="0" y="209973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65"/>
            <p:cNvSpPr/>
            <p:nvPr/>
          </p:nvSpPr>
          <p:spPr>
            <a:xfrm>
              <a:off x="1982390" y="5965031"/>
              <a:ext cx="26790" cy="312540"/>
            </a:xfrm>
            <a:custGeom>
              <a:avLst/>
              <a:gdLst/>
              <a:ahLst/>
              <a:cxnLst/>
              <a:rect l="0" t="0" r="0" b="0"/>
              <a:pathLst>
                <a:path w="26790" h="312540">
                  <a:moveTo>
                    <a:pt x="26789" y="0"/>
                  </a:moveTo>
                  <a:lnTo>
                    <a:pt x="26789" y="4740"/>
                  </a:lnTo>
                  <a:lnTo>
                    <a:pt x="25797" y="6136"/>
                  </a:lnTo>
                  <a:lnTo>
                    <a:pt x="24144" y="7068"/>
                  </a:lnTo>
                  <a:lnTo>
                    <a:pt x="22049" y="7688"/>
                  </a:lnTo>
                  <a:lnTo>
                    <a:pt x="20653" y="10086"/>
                  </a:lnTo>
                  <a:lnTo>
                    <a:pt x="18105" y="32191"/>
                  </a:lnTo>
                  <a:lnTo>
                    <a:pt x="17864" y="73521"/>
                  </a:lnTo>
                  <a:lnTo>
                    <a:pt x="17860" y="113232"/>
                  </a:lnTo>
                  <a:lnTo>
                    <a:pt x="17860" y="156527"/>
                  </a:lnTo>
                  <a:lnTo>
                    <a:pt x="17860" y="199357"/>
                  </a:lnTo>
                  <a:lnTo>
                    <a:pt x="16868" y="235141"/>
                  </a:lnTo>
                  <a:lnTo>
                    <a:pt x="9758" y="270867"/>
                  </a:lnTo>
                  <a:lnTo>
                    <a:pt x="8183" y="287735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366"/>
            <p:cNvSpPr/>
            <p:nvPr/>
          </p:nvSpPr>
          <p:spPr>
            <a:xfrm>
              <a:off x="2232422" y="5982890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367"/>
            <p:cNvSpPr/>
            <p:nvPr/>
          </p:nvSpPr>
          <p:spPr>
            <a:xfrm>
              <a:off x="2536031" y="6161484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4190" y="13119"/>
                  </a:lnTo>
                  <a:lnTo>
                    <a:pt x="1862" y="814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368"/>
            <p:cNvSpPr/>
            <p:nvPr/>
          </p:nvSpPr>
          <p:spPr>
            <a:xfrm>
              <a:off x="2348508" y="6090046"/>
              <a:ext cx="214309" cy="517923"/>
            </a:xfrm>
            <a:custGeom>
              <a:avLst/>
              <a:gdLst/>
              <a:ahLst/>
              <a:cxnLst/>
              <a:rect l="0" t="0" r="0" b="0"/>
              <a:pathLst>
                <a:path w="214309" h="517923">
                  <a:moveTo>
                    <a:pt x="142875" y="0"/>
                  </a:moveTo>
                  <a:lnTo>
                    <a:pt x="121884" y="0"/>
                  </a:lnTo>
                  <a:lnTo>
                    <a:pt x="116017" y="2646"/>
                  </a:lnTo>
                  <a:lnTo>
                    <a:pt x="110102" y="6137"/>
                  </a:lnTo>
                  <a:lnTo>
                    <a:pt x="90505" y="13303"/>
                  </a:lnTo>
                  <a:lnTo>
                    <a:pt x="82227" y="21126"/>
                  </a:lnTo>
                  <a:lnTo>
                    <a:pt x="74249" y="30225"/>
                  </a:lnTo>
                  <a:lnTo>
                    <a:pt x="59592" y="42911"/>
                  </a:lnTo>
                  <a:lnTo>
                    <a:pt x="37969" y="82800"/>
                  </a:lnTo>
                  <a:lnTo>
                    <a:pt x="24700" y="101043"/>
                  </a:lnTo>
                  <a:lnTo>
                    <a:pt x="12323" y="142053"/>
                  </a:lnTo>
                  <a:lnTo>
                    <a:pt x="9376" y="167561"/>
                  </a:lnTo>
                  <a:lnTo>
                    <a:pt x="11774" y="176336"/>
                  </a:lnTo>
                  <a:lnTo>
                    <a:pt x="15155" y="183544"/>
                  </a:lnTo>
                  <a:lnTo>
                    <a:pt x="18050" y="193180"/>
                  </a:lnTo>
                  <a:lnTo>
                    <a:pt x="22243" y="199299"/>
                  </a:lnTo>
                  <a:lnTo>
                    <a:pt x="27414" y="202679"/>
                  </a:lnTo>
                  <a:lnTo>
                    <a:pt x="34012" y="204182"/>
                  </a:lnTo>
                  <a:lnTo>
                    <a:pt x="55350" y="205224"/>
                  </a:lnTo>
                  <a:lnTo>
                    <a:pt x="69867" y="200595"/>
                  </a:lnTo>
                  <a:lnTo>
                    <a:pt x="86414" y="189151"/>
                  </a:lnTo>
                  <a:lnTo>
                    <a:pt x="125195" y="151552"/>
                  </a:lnTo>
                  <a:lnTo>
                    <a:pt x="166511" y="113264"/>
                  </a:lnTo>
                  <a:lnTo>
                    <a:pt x="189105" y="95663"/>
                  </a:lnTo>
                  <a:lnTo>
                    <a:pt x="193187" y="89480"/>
                  </a:lnTo>
                  <a:lnTo>
                    <a:pt x="194276" y="86443"/>
                  </a:lnTo>
                  <a:lnTo>
                    <a:pt x="195993" y="84418"/>
                  </a:lnTo>
                  <a:lnTo>
                    <a:pt x="203950" y="80901"/>
                  </a:lnTo>
                  <a:lnTo>
                    <a:pt x="212945" y="80414"/>
                  </a:lnTo>
                  <a:lnTo>
                    <a:pt x="213401" y="81391"/>
                  </a:lnTo>
                  <a:lnTo>
                    <a:pt x="214308" y="123175"/>
                  </a:lnTo>
                  <a:lnTo>
                    <a:pt x="213318" y="131143"/>
                  </a:lnTo>
                  <a:lnTo>
                    <a:pt x="206623" y="158173"/>
                  </a:lnTo>
                  <a:lnTo>
                    <a:pt x="205415" y="202785"/>
                  </a:lnTo>
                  <a:lnTo>
                    <a:pt x="205384" y="245093"/>
                  </a:lnTo>
                  <a:lnTo>
                    <a:pt x="204390" y="287902"/>
                  </a:lnTo>
                  <a:lnTo>
                    <a:pt x="195296" y="325366"/>
                  </a:lnTo>
                  <a:lnTo>
                    <a:pt x="173192" y="369253"/>
                  </a:lnTo>
                  <a:lnTo>
                    <a:pt x="158197" y="399809"/>
                  </a:lnTo>
                  <a:lnTo>
                    <a:pt x="129215" y="437378"/>
                  </a:lnTo>
                  <a:lnTo>
                    <a:pt x="89665" y="473259"/>
                  </a:lnTo>
                  <a:lnTo>
                    <a:pt x="65557" y="492343"/>
                  </a:lnTo>
                  <a:lnTo>
                    <a:pt x="23816" y="513850"/>
                  </a:lnTo>
                  <a:lnTo>
                    <a:pt x="0" y="5179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369"/>
            <p:cNvSpPr/>
            <p:nvPr/>
          </p:nvSpPr>
          <p:spPr>
            <a:xfrm>
              <a:off x="2616398" y="5929312"/>
              <a:ext cx="196454" cy="356617"/>
            </a:xfrm>
            <a:custGeom>
              <a:avLst/>
              <a:gdLst/>
              <a:ahLst/>
              <a:cxnLst/>
              <a:rect l="0" t="0" r="0" b="0"/>
              <a:pathLst>
                <a:path w="196454" h="356617">
                  <a:moveTo>
                    <a:pt x="0" y="0"/>
                  </a:moveTo>
                  <a:lnTo>
                    <a:pt x="7068" y="16781"/>
                  </a:lnTo>
                  <a:lnTo>
                    <a:pt x="8821" y="55802"/>
                  </a:lnTo>
                  <a:lnTo>
                    <a:pt x="8908" y="90728"/>
                  </a:lnTo>
                  <a:lnTo>
                    <a:pt x="8926" y="134816"/>
                  </a:lnTo>
                  <a:lnTo>
                    <a:pt x="8930" y="177002"/>
                  </a:lnTo>
                  <a:lnTo>
                    <a:pt x="9922" y="213998"/>
                  </a:lnTo>
                  <a:lnTo>
                    <a:pt x="15997" y="249970"/>
                  </a:lnTo>
                  <a:lnTo>
                    <a:pt x="17614" y="293680"/>
                  </a:lnTo>
                  <a:lnTo>
                    <a:pt x="18779" y="314338"/>
                  </a:lnTo>
                  <a:lnTo>
                    <a:pt x="27534" y="352840"/>
                  </a:lnTo>
                  <a:lnTo>
                    <a:pt x="29271" y="354289"/>
                  </a:lnTo>
                  <a:lnTo>
                    <a:pt x="34445" y="356616"/>
                  </a:lnTo>
                  <a:lnTo>
                    <a:pt x="34870" y="355814"/>
                  </a:lnTo>
                  <a:lnTo>
                    <a:pt x="35342" y="352277"/>
                  </a:lnTo>
                  <a:lnTo>
                    <a:pt x="36460" y="350938"/>
                  </a:lnTo>
                  <a:lnTo>
                    <a:pt x="40348" y="349449"/>
                  </a:lnTo>
                  <a:lnTo>
                    <a:pt x="41782" y="347068"/>
                  </a:lnTo>
                  <a:lnTo>
                    <a:pt x="44792" y="335228"/>
                  </a:lnTo>
                  <a:lnTo>
                    <a:pt x="50534" y="323010"/>
                  </a:lnTo>
                  <a:lnTo>
                    <a:pt x="54660" y="302412"/>
                  </a:lnTo>
                  <a:lnTo>
                    <a:pt x="79996" y="259065"/>
                  </a:lnTo>
                  <a:lnTo>
                    <a:pt x="100840" y="223252"/>
                  </a:lnTo>
                  <a:lnTo>
                    <a:pt x="133781" y="183335"/>
                  </a:lnTo>
                  <a:lnTo>
                    <a:pt x="142826" y="177353"/>
                  </a:lnTo>
                  <a:lnTo>
                    <a:pt x="148807" y="173082"/>
                  </a:lnTo>
                  <a:lnTo>
                    <a:pt x="154772" y="171184"/>
                  </a:lnTo>
                  <a:lnTo>
                    <a:pt x="157752" y="171669"/>
                  </a:lnTo>
                  <a:lnTo>
                    <a:pt x="169664" y="176932"/>
                  </a:lnTo>
                  <a:lnTo>
                    <a:pt x="172640" y="177486"/>
                  </a:lnTo>
                  <a:lnTo>
                    <a:pt x="174625" y="178847"/>
                  </a:lnTo>
                  <a:lnTo>
                    <a:pt x="175948" y="180747"/>
                  </a:lnTo>
                  <a:lnTo>
                    <a:pt x="177418" y="185504"/>
                  </a:lnTo>
                  <a:lnTo>
                    <a:pt x="178071" y="190925"/>
                  </a:lnTo>
                  <a:lnTo>
                    <a:pt x="181008" y="196643"/>
                  </a:lnTo>
                  <a:lnTo>
                    <a:pt x="183180" y="199556"/>
                  </a:lnTo>
                  <a:lnTo>
                    <a:pt x="185593" y="208085"/>
                  </a:lnTo>
                  <a:lnTo>
                    <a:pt x="187411" y="247213"/>
                  </a:lnTo>
                  <a:lnTo>
                    <a:pt x="186509" y="277035"/>
                  </a:lnTo>
                  <a:lnTo>
                    <a:pt x="178961" y="319626"/>
                  </a:lnTo>
                  <a:lnTo>
                    <a:pt x="178703" y="331947"/>
                  </a:lnTo>
                  <a:lnTo>
                    <a:pt x="181288" y="338693"/>
                  </a:lnTo>
                  <a:lnTo>
                    <a:pt x="186292" y="346369"/>
                  </a:lnTo>
                  <a:lnTo>
                    <a:pt x="189622" y="347419"/>
                  </a:lnTo>
                  <a:lnTo>
                    <a:pt x="196453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70"/>
            <p:cNvSpPr/>
            <p:nvPr/>
          </p:nvSpPr>
          <p:spPr>
            <a:xfrm>
              <a:off x="2902148" y="6045779"/>
              <a:ext cx="169665" cy="263353"/>
            </a:xfrm>
            <a:custGeom>
              <a:avLst/>
              <a:gdLst/>
              <a:ahLst/>
              <a:cxnLst/>
              <a:rect l="0" t="0" r="0" b="0"/>
              <a:pathLst>
                <a:path w="169665" h="263353">
                  <a:moveTo>
                    <a:pt x="0" y="133564"/>
                  </a:moveTo>
                  <a:lnTo>
                    <a:pt x="0" y="128824"/>
                  </a:lnTo>
                  <a:lnTo>
                    <a:pt x="993" y="127428"/>
                  </a:lnTo>
                  <a:lnTo>
                    <a:pt x="2646" y="126497"/>
                  </a:lnTo>
                  <a:lnTo>
                    <a:pt x="15231" y="123888"/>
                  </a:lnTo>
                  <a:lnTo>
                    <a:pt x="24908" y="118570"/>
                  </a:lnTo>
                  <a:lnTo>
                    <a:pt x="49784" y="114964"/>
                  </a:lnTo>
                  <a:lnTo>
                    <a:pt x="62346" y="106041"/>
                  </a:lnTo>
                  <a:lnTo>
                    <a:pt x="106604" y="71051"/>
                  </a:lnTo>
                  <a:lnTo>
                    <a:pt x="112864" y="64109"/>
                  </a:lnTo>
                  <a:lnTo>
                    <a:pt x="120974" y="50036"/>
                  </a:lnTo>
                  <a:lnTo>
                    <a:pt x="124811" y="39141"/>
                  </a:lnTo>
                  <a:lnTo>
                    <a:pt x="130798" y="29630"/>
                  </a:lnTo>
                  <a:lnTo>
                    <a:pt x="133013" y="20528"/>
                  </a:lnTo>
                  <a:lnTo>
                    <a:pt x="133531" y="14534"/>
                  </a:lnTo>
                  <a:lnTo>
                    <a:pt x="132677" y="12539"/>
                  </a:lnTo>
                  <a:lnTo>
                    <a:pt x="131115" y="11209"/>
                  </a:lnTo>
                  <a:lnTo>
                    <a:pt x="126221" y="9075"/>
                  </a:lnTo>
                  <a:lnTo>
                    <a:pt x="118125" y="2515"/>
                  </a:lnTo>
                  <a:lnTo>
                    <a:pt x="109855" y="477"/>
                  </a:lnTo>
                  <a:lnTo>
                    <a:pt x="104056" y="0"/>
                  </a:lnTo>
                  <a:lnTo>
                    <a:pt x="90473" y="4473"/>
                  </a:lnTo>
                  <a:lnTo>
                    <a:pt x="51951" y="29434"/>
                  </a:lnTo>
                  <a:lnTo>
                    <a:pt x="35897" y="53988"/>
                  </a:lnTo>
                  <a:lnTo>
                    <a:pt x="21852" y="83067"/>
                  </a:lnTo>
                  <a:lnTo>
                    <a:pt x="12073" y="124827"/>
                  </a:lnTo>
                  <a:lnTo>
                    <a:pt x="9344" y="161751"/>
                  </a:lnTo>
                  <a:lnTo>
                    <a:pt x="16655" y="201625"/>
                  </a:lnTo>
                  <a:lnTo>
                    <a:pt x="19970" y="211108"/>
                  </a:lnTo>
                  <a:lnTo>
                    <a:pt x="38819" y="242291"/>
                  </a:lnTo>
                  <a:lnTo>
                    <a:pt x="52402" y="252211"/>
                  </a:lnTo>
                  <a:lnTo>
                    <a:pt x="86479" y="262762"/>
                  </a:lnTo>
                  <a:lnTo>
                    <a:pt x="91386" y="263352"/>
                  </a:lnTo>
                  <a:lnTo>
                    <a:pt x="125574" y="256301"/>
                  </a:lnTo>
                  <a:lnTo>
                    <a:pt x="140395" y="248975"/>
                  </a:lnTo>
                  <a:lnTo>
                    <a:pt x="169664" y="2228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371"/>
            <p:cNvSpPr/>
            <p:nvPr/>
          </p:nvSpPr>
          <p:spPr>
            <a:xfrm>
              <a:off x="3107531" y="6072187"/>
              <a:ext cx="205384" cy="178211"/>
            </a:xfrm>
            <a:custGeom>
              <a:avLst/>
              <a:gdLst/>
              <a:ahLst/>
              <a:cxnLst/>
              <a:rect l="0" t="0" r="0" b="0"/>
              <a:pathLst>
                <a:path w="205384" h="178211">
                  <a:moveTo>
                    <a:pt x="0" y="0"/>
                  </a:moveTo>
                  <a:lnTo>
                    <a:pt x="17741" y="0"/>
                  </a:lnTo>
                  <a:lnTo>
                    <a:pt x="18845" y="16223"/>
                  </a:lnTo>
                  <a:lnTo>
                    <a:pt x="24926" y="36572"/>
                  </a:lnTo>
                  <a:lnTo>
                    <a:pt x="26953" y="47012"/>
                  </a:lnTo>
                  <a:lnTo>
                    <a:pt x="42187" y="80941"/>
                  </a:lnTo>
                  <a:lnTo>
                    <a:pt x="46565" y="98396"/>
                  </a:lnTo>
                  <a:lnTo>
                    <a:pt x="51500" y="116136"/>
                  </a:lnTo>
                  <a:lnTo>
                    <a:pt x="53647" y="127022"/>
                  </a:lnTo>
                  <a:lnTo>
                    <a:pt x="59442" y="139721"/>
                  </a:lnTo>
                  <a:lnTo>
                    <a:pt x="62507" y="178210"/>
                  </a:lnTo>
                  <a:lnTo>
                    <a:pt x="62507" y="173739"/>
                  </a:lnTo>
                  <a:lnTo>
                    <a:pt x="61516" y="172381"/>
                  </a:lnTo>
                  <a:lnTo>
                    <a:pt x="57768" y="170872"/>
                  </a:lnTo>
                  <a:lnTo>
                    <a:pt x="56371" y="169477"/>
                  </a:lnTo>
                  <a:lnTo>
                    <a:pt x="51485" y="160110"/>
                  </a:lnTo>
                  <a:lnTo>
                    <a:pt x="47686" y="154504"/>
                  </a:lnTo>
                  <a:lnTo>
                    <a:pt x="45548" y="144777"/>
                  </a:lnTo>
                  <a:lnTo>
                    <a:pt x="44684" y="101045"/>
                  </a:lnTo>
                  <a:lnTo>
                    <a:pt x="45648" y="78352"/>
                  </a:lnTo>
                  <a:lnTo>
                    <a:pt x="59880" y="50764"/>
                  </a:lnTo>
                  <a:lnTo>
                    <a:pt x="83357" y="23935"/>
                  </a:lnTo>
                  <a:lnTo>
                    <a:pt x="91949" y="20560"/>
                  </a:lnTo>
                  <a:lnTo>
                    <a:pt x="101389" y="18068"/>
                  </a:lnTo>
                  <a:lnTo>
                    <a:pt x="115534" y="11029"/>
                  </a:lnTo>
                  <a:lnTo>
                    <a:pt x="132624" y="9345"/>
                  </a:lnTo>
                  <a:lnTo>
                    <a:pt x="140965" y="11760"/>
                  </a:lnTo>
                  <a:lnTo>
                    <a:pt x="147979" y="15148"/>
                  </a:lnTo>
                  <a:lnTo>
                    <a:pt x="189249" y="25516"/>
                  </a:lnTo>
                  <a:lnTo>
                    <a:pt x="205383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72"/>
            <p:cNvSpPr/>
            <p:nvPr/>
          </p:nvSpPr>
          <p:spPr>
            <a:xfrm>
              <a:off x="3661171" y="5956101"/>
              <a:ext cx="17861" cy="410767"/>
            </a:xfrm>
            <a:custGeom>
              <a:avLst/>
              <a:gdLst/>
              <a:ahLst/>
              <a:cxnLst/>
              <a:rect l="0" t="0" r="0" b="0"/>
              <a:pathLst>
                <a:path w="17861" h="410767">
                  <a:moveTo>
                    <a:pt x="17860" y="0"/>
                  </a:moveTo>
                  <a:lnTo>
                    <a:pt x="17860" y="40140"/>
                  </a:lnTo>
                  <a:lnTo>
                    <a:pt x="17860" y="80949"/>
                  </a:lnTo>
                  <a:lnTo>
                    <a:pt x="17860" y="122338"/>
                  </a:lnTo>
                  <a:lnTo>
                    <a:pt x="17860" y="162851"/>
                  </a:lnTo>
                  <a:lnTo>
                    <a:pt x="15214" y="197080"/>
                  </a:lnTo>
                  <a:lnTo>
                    <a:pt x="10793" y="232358"/>
                  </a:lnTo>
                  <a:lnTo>
                    <a:pt x="4558" y="275094"/>
                  </a:lnTo>
                  <a:lnTo>
                    <a:pt x="900" y="318335"/>
                  </a:lnTo>
                  <a:lnTo>
                    <a:pt x="178" y="356568"/>
                  </a:lnTo>
                  <a:lnTo>
                    <a:pt x="11" y="399542"/>
                  </a:lnTo>
                  <a:lnTo>
                    <a:pt x="0" y="4107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73"/>
            <p:cNvSpPr/>
            <p:nvPr/>
          </p:nvSpPr>
          <p:spPr>
            <a:xfrm>
              <a:off x="3566730" y="6134695"/>
              <a:ext cx="165880" cy="26790"/>
            </a:xfrm>
            <a:custGeom>
              <a:avLst/>
              <a:gdLst/>
              <a:ahLst/>
              <a:cxnLst/>
              <a:rect l="0" t="0" r="0" b="0"/>
              <a:pathLst>
                <a:path w="165880" h="26790">
                  <a:moveTo>
                    <a:pt x="5145" y="26789"/>
                  </a:moveTo>
                  <a:lnTo>
                    <a:pt x="0" y="26789"/>
                  </a:lnTo>
                  <a:lnTo>
                    <a:pt x="9627" y="26789"/>
                  </a:lnTo>
                  <a:lnTo>
                    <a:pt x="39132" y="18688"/>
                  </a:lnTo>
                  <a:lnTo>
                    <a:pt x="79015" y="16940"/>
                  </a:lnTo>
                  <a:lnTo>
                    <a:pt x="121199" y="9486"/>
                  </a:lnTo>
                  <a:lnTo>
                    <a:pt x="144855" y="8011"/>
                  </a:lnTo>
                  <a:lnTo>
                    <a:pt x="16587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374"/>
            <p:cNvSpPr/>
            <p:nvPr/>
          </p:nvSpPr>
          <p:spPr>
            <a:xfrm>
              <a:off x="3830846" y="5929312"/>
              <a:ext cx="428616" cy="357032"/>
            </a:xfrm>
            <a:custGeom>
              <a:avLst/>
              <a:gdLst/>
              <a:ahLst/>
              <a:cxnLst/>
              <a:rect l="0" t="0" r="0" b="0"/>
              <a:pathLst>
                <a:path w="428616" h="357032">
                  <a:moveTo>
                    <a:pt x="8919" y="0"/>
                  </a:moveTo>
                  <a:lnTo>
                    <a:pt x="4179" y="0"/>
                  </a:lnTo>
                  <a:lnTo>
                    <a:pt x="2783" y="992"/>
                  </a:lnTo>
                  <a:lnTo>
                    <a:pt x="1852" y="2646"/>
                  </a:lnTo>
                  <a:lnTo>
                    <a:pt x="358" y="12429"/>
                  </a:lnTo>
                  <a:lnTo>
                    <a:pt x="8561" y="56752"/>
                  </a:lnTo>
                  <a:lnTo>
                    <a:pt x="9841" y="82794"/>
                  </a:lnTo>
                  <a:lnTo>
                    <a:pt x="18008" y="120007"/>
                  </a:lnTo>
                  <a:lnTo>
                    <a:pt x="25878" y="163871"/>
                  </a:lnTo>
                  <a:lnTo>
                    <a:pt x="26660" y="205797"/>
                  </a:lnTo>
                  <a:lnTo>
                    <a:pt x="19696" y="250086"/>
                  </a:lnTo>
                  <a:lnTo>
                    <a:pt x="17100" y="293694"/>
                  </a:lnTo>
                  <a:lnTo>
                    <a:pt x="8776" y="325898"/>
                  </a:lnTo>
                  <a:lnTo>
                    <a:pt x="2020" y="339027"/>
                  </a:lnTo>
                  <a:lnTo>
                    <a:pt x="0" y="357031"/>
                  </a:lnTo>
                  <a:lnTo>
                    <a:pt x="982" y="317285"/>
                  </a:lnTo>
                  <a:lnTo>
                    <a:pt x="18081" y="276750"/>
                  </a:lnTo>
                  <a:lnTo>
                    <a:pt x="33755" y="248038"/>
                  </a:lnTo>
                  <a:lnTo>
                    <a:pt x="77308" y="209383"/>
                  </a:lnTo>
                  <a:lnTo>
                    <a:pt x="86289" y="206568"/>
                  </a:lnTo>
                  <a:lnTo>
                    <a:pt x="110122" y="205429"/>
                  </a:lnTo>
                  <a:lnTo>
                    <a:pt x="116075" y="208049"/>
                  </a:lnTo>
                  <a:lnTo>
                    <a:pt x="127982" y="217816"/>
                  </a:lnTo>
                  <a:lnTo>
                    <a:pt x="131289" y="226122"/>
                  </a:lnTo>
                  <a:lnTo>
                    <a:pt x="133751" y="235436"/>
                  </a:lnTo>
                  <a:lnTo>
                    <a:pt x="139724" y="247250"/>
                  </a:lnTo>
                  <a:lnTo>
                    <a:pt x="143775" y="288645"/>
                  </a:lnTo>
                  <a:lnTo>
                    <a:pt x="152539" y="312276"/>
                  </a:lnTo>
                  <a:lnTo>
                    <a:pt x="156424" y="316721"/>
                  </a:lnTo>
                  <a:lnTo>
                    <a:pt x="161459" y="319358"/>
                  </a:lnTo>
                  <a:lnTo>
                    <a:pt x="164190" y="320063"/>
                  </a:lnTo>
                  <a:lnTo>
                    <a:pt x="178648" y="328351"/>
                  </a:lnTo>
                  <a:lnTo>
                    <a:pt x="190503" y="329994"/>
                  </a:lnTo>
                  <a:lnTo>
                    <a:pt x="230582" y="317085"/>
                  </a:lnTo>
                  <a:lnTo>
                    <a:pt x="247137" y="305316"/>
                  </a:lnTo>
                  <a:lnTo>
                    <a:pt x="288632" y="264969"/>
                  </a:lnTo>
                  <a:lnTo>
                    <a:pt x="326505" y="220988"/>
                  </a:lnTo>
                  <a:lnTo>
                    <a:pt x="353185" y="182494"/>
                  </a:lnTo>
                  <a:lnTo>
                    <a:pt x="355994" y="172915"/>
                  </a:lnTo>
                  <a:lnTo>
                    <a:pt x="357021" y="157794"/>
                  </a:lnTo>
                  <a:lnTo>
                    <a:pt x="356081" y="155798"/>
                  </a:lnTo>
                  <a:lnTo>
                    <a:pt x="354462" y="154467"/>
                  </a:lnTo>
                  <a:lnTo>
                    <a:pt x="349475" y="152331"/>
                  </a:lnTo>
                  <a:lnTo>
                    <a:pt x="335927" y="151851"/>
                  </a:lnTo>
                  <a:lnTo>
                    <a:pt x="330204" y="154471"/>
                  </a:lnTo>
                  <a:lnTo>
                    <a:pt x="327289" y="156559"/>
                  </a:lnTo>
                  <a:lnTo>
                    <a:pt x="325346" y="159935"/>
                  </a:lnTo>
                  <a:lnTo>
                    <a:pt x="319580" y="176966"/>
                  </a:lnTo>
                  <a:lnTo>
                    <a:pt x="300513" y="204075"/>
                  </a:lnTo>
                  <a:lnTo>
                    <a:pt x="296400" y="220761"/>
                  </a:lnTo>
                  <a:lnTo>
                    <a:pt x="292252" y="250097"/>
                  </a:lnTo>
                  <a:lnTo>
                    <a:pt x="287669" y="267910"/>
                  </a:lnTo>
                  <a:lnTo>
                    <a:pt x="287589" y="279806"/>
                  </a:lnTo>
                  <a:lnTo>
                    <a:pt x="295439" y="318144"/>
                  </a:lnTo>
                  <a:lnTo>
                    <a:pt x="304339" y="330330"/>
                  </a:lnTo>
                  <a:lnTo>
                    <a:pt x="315651" y="342291"/>
                  </a:lnTo>
                  <a:lnTo>
                    <a:pt x="324169" y="345606"/>
                  </a:lnTo>
                  <a:lnTo>
                    <a:pt x="355600" y="348103"/>
                  </a:lnTo>
                  <a:lnTo>
                    <a:pt x="378290" y="341098"/>
                  </a:lnTo>
                  <a:lnTo>
                    <a:pt x="417055" y="321398"/>
                  </a:lnTo>
                  <a:lnTo>
                    <a:pt x="428615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375"/>
            <p:cNvSpPr/>
            <p:nvPr/>
          </p:nvSpPr>
          <p:spPr>
            <a:xfrm>
              <a:off x="4607718" y="5893593"/>
              <a:ext cx="53579" cy="383978"/>
            </a:xfrm>
            <a:custGeom>
              <a:avLst/>
              <a:gdLst/>
              <a:ahLst/>
              <a:cxnLst/>
              <a:rect l="0" t="0" r="0" b="0"/>
              <a:pathLst>
                <a:path w="53579" h="383978">
                  <a:moveTo>
                    <a:pt x="53578" y="0"/>
                  </a:moveTo>
                  <a:lnTo>
                    <a:pt x="48838" y="0"/>
                  </a:lnTo>
                  <a:lnTo>
                    <a:pt x="47442" y="993"/>
                  </a:lnTo>
                  <a:lnTo>
                    <a:pt x="46511" y="2646"/>
                  </a:lnTo>
                  <a:lnTo>
                    <a:pt x="45018" y="12429"/>
                  </a:lnTo>
                  <a:lnTo>
                    <a:pt x="43663" y="56912"/>
                  </a:lnTo>
                  <a:lnTo>
                    <a:pt x="32221" y="95848"/>
                  </a:lnTo>
                  <a:lnTo>
                    <a:pt x="26871" y="135461"/>
                  </a:lnTo>
                  <a:lnTo>
                    <a:pt x="20971" y="173861"/>
                  </a:lnTo>
                  <a:lnTo>
                    <a:pt x="18781" y="210816"/>
                  </a:lnTo>
                  <a:lnTo>
                    <a:pt x="17140" y="246901"/>
                  </a:lnTo>
                  <a:lnTo>
                    <a:pt x="11804" y="282728"/>
                  </a:lnTo>
                  <a:lnTo>
                    <a:pt x="9497" y="325098"/>
                  </a:lnTo>
                  <a:lnTo>
                    <a:pt x="2868" y="364611"/>
                  </a:lnTo>
                  <a:lnTo>
                    <a:pt x="0" y="3839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76"/>
            <p:cNvSpPr/>
            <p:nvPr/>
          </p:nvSpPr>
          <p:spPr>
            <a:xfrm>
              <a:off x="4643437" y="5920382"/>
              <a:ext cx="241103" cy="1"/>
            </a:xfrm>
            <a:custGeom>
              <a:avLst/>
              <a:gdLst/>
              <a:ahLst/>
              <a:cxnLst/>
              <a:rect l="0" t="0" r="0" b="0"/>
              <a:pathLst>
                <a:path w="241103" h="1">
                  <a:moveTo>
                    <a:pt x="0" y="0"/>
                  </a:moveTo>
                  <a:lnTo>
                    <a:pt x="42316" y="0"/>
                  </a:lnTo>
                  <a:lnTo>
                    <a:pt x="84374" y="0"/>
                  </a:lnTo>
                  <a:lnTo>
                    <a:pt x="128160" y="0"/>
                  </a:lnTo>
                  <a:lnTo>
                    <a:pt x="172733" y="0"/>
                  </a:lnTo>
                  <a:lnTo>
                    <a:pt x="216383" y="0"/>
                  </a:lnTo>
                  <a:lnTo>
                    <a:pt x="24110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77"/>
            <p:cNvSpPr/>
            <p:nvPr/>
          </p:nvSpPr>
          <p:spPr>
            <a:xfrm>
              <a:off x="4661296" y="6134695"/>
              <a:ext cx="151806" cy="17860"/>
            </a:xfrm>
            <a:custGeom>
              <a:avLst/>
              <a:gdLst/>
              <a:ahLst/>
              <a:cxnLst/>
              <a:rect l="0" t="0" r="0" b="0"/>
              <a:pathLst>
                <a:path w="151806" h="17860">
                  <a:moveTo>
                    <a:pt x="0" y="0"/>
                  </a:moveTo>
                  <a:lnTo>
                    <a:pt x="12430" y="0"/>
                  </a:lnTo>
                  <a:lnTo>
                    <a:pt x="18092" y="2645"/>
                  </a:lnTo>
                  <a:lnTo>
                    <a:pt x="20992" y="4740"/>
                  </a:lnTo>
                  <a:lnTo>
                    <a:pt x="34553" y="7688"/>
                  </a:lnTo>
                  <a:lnTo>
                    <a:pt x="73360" y="8820"/>
                  </a:lnTo>
                  <a:lnTo>
                    <a:pt x="100407" y="9900"/>
                  </a:lnTo>
                  <a:lnTo>
                    <a:pt x="144605" y="17307"/>
                  </a:lnTo>
                  <a:lnTo>
                    <a:pt x="151805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78"/>
            <p:cNvSpPr/>
            <p:nvPr/>
          </p:nvSpPr>
          <p:spPr>
            <a:xfrm>
              <a:off x="4679156" y="6313289"/>
              <a:ext cx="178595" cy="8930"/>
            </a:xfrm>
            <a:custGeom>
              <a:avLst/>
              <a:gdLst/>
              <a:ahLst/>
              <a:cxnLst/>
              <a:rect l="0" t="0" r="0" b="0"/>
              <a:pathLst>
                <a:path w="178595" h="8930">
                  <a:moveTo>
                    <a:pt x="0" y="0"/>
                  </a:moveTo>
                  <a:lnTo>
                    <a:pt x="4740" y="4740"/>
                  </a:lnTo>
                  <a:lnTo>
                    <a:pt x="12359" y="7067"/>
                  </a:lnTo>
                  <a:lnTo>
                    <a:pt x="54219" y="8881"/>
                  </a:lnTo>
                  <a:lnTo>
                    <a:pt x="95287" y="8927"/>
                  </a:lnTo>
                  <a:lnTo>
                    <a:pt x="138661" y="8929"/>
                  </a:lnTo>
                  <a:lnTo>
                    <a:pt x="178594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379"/>
            <p:cNvSpPr/>
            <p:nvPr/>
          </p:nvSpPr>
          <p:spPr>
            <a:xfrm>
              <a:off x="5000625" y="5893593"/>
              <a:ext cx="26790" cy="366119"/>
            </a:xfrm>
            <a:custGeom>
              <a:avLst/>
              <a:gdLst/>
              <a:ahLst/>
              <a:cxnLst/>
              <a:rect l="0" t="0" r="0" b="0"/>
              <a:pathLst>
                <a:path w="26790" h="366119">
                  <a:moveTo>
                    <a:pt x="26789" y="0"/>
                  </a:moveTo>
                  <a:lnTo>
                    <a:pt x="20652" y="14259"/>
                  </a:lnTo>
                  <a:lnTo>
                    <a:pt x="17112" y="54961"/>
                  </a:lnTo>
                  <a:lnTo>
                    <a:pt x="10203" y="98409"/>
                  </a:lnTo>
                  <a:lnTo>
                    <a:pt x="8189" y="141110"/>
                  </a:lnTo>
                  <a:lnTo>
                    <a:pt x="2867" y="175977"/>
                  </a:lnTo>
                  <a:lnTo>
                    <a:pt x="848" y="210450"/>
                  </a:lnTo>
                  <a:lnTo>
                    <a:pt x="167" y="251915"/>
                  </a:lnTo>
                  <a:lnTo>
                    <a:pt x="33" y="293289"/>
                  </a:lnTo>
                  <a:lnTo>
                    <a:pt x="4" y="336500"/>
                  </a:lnTo>
                  <a:lnTo>
                    <a:pt x="0" y="3661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380"/>
            <p:cNvSpPr/>
            <p:nvPr/>
          </p:nvSpPr>
          <p:spPr>
            <a:xfrm>
              <a:off x="5027782" y="5884664"/>
              <a:ext cx="285383" cy="365985"/>
            </a:xfrm>
            <a:custGeom>
              <a:avLst/>
              <a:gdLst/>
              <a:ahLst/>
              <a:cxnLst/>
              <a:rect l="0" t="0" r="0" b="0"/>
              <a:pathLst>
                <a:path w="285383" h="365985">
                  <a:moveTo>
                    <a:pt x="8562" y="62507"/>
                  </a:moveTo>
                  <a:lnTo>
                    <a:pt x="3821" y="62507"/>
                  </a:lnTo>
                  <a:lnTo>
                    <a:pt x="2425" y="63500"/>
                  </a:lnTo>
                  <a:lnTo>
                    <a:pt x="1494" y="65153"/>
                  </a:lnTo>
                  <a:lnTo>
                    <a:pt x="0" y="70196"/>
                  </a:lnTo>
                  <a:lnTo>
                    <a:pt x="5841" y="78321"/>
                  </a:lnTo>
                  <a:lnTo>
                    <a:pt x="7352" y="83757"/>
                  </a:lnTo>
                  <a:lnTo>
                    <a:pt x="13315" y="89480"/>
                  </a:lnTo>
                  <a:lnTo>
                    <a:pt x="17683" y="92396"/>
                  </a:lnTo>
                  <a:lnTo>
                    <a:pt x="20596" y="96324"/>
                  </a:lnTo>
                  <a:lnTo>
                    <a:pt x="30562" y="116886"/>
                  </a:lnTo>
                  <a:lnTo>
                    <a:pt x="60647" y="154856"/>
                  </a:lnTo>
                  <a:lnTo>
                    <a:pt x="92820" y="199260"/>
                  </a:lnTo>
                  <a:lnTo>
                    <a:pt x="109044" y="218231"/>
                  </a:lnTo>
                  <a:lnTo>
                    <a:pt x="136413" y="262097"/>
                  </a:lnTo>
                  <a:lnTo>
                    <a:pt x="163253" y="305684"/>
                  </a:lnTo>
                  <a:lnTo>
                    <a:pt x="175333" y="323186"/>
                  </a:lnTo>
                  <a:lnTo>
                    <a:pt x="189054" y="336089"/>
                  </a:lnTo>
                  <a:lnTo>
                    <a:pt x="194994" y="350054"/>
                  </a:lnTo>
                  <a:lnTo>
                    <a:pt x="197341" y="352432"/>
                  </a:lnTo>
                  <a:lnTo>
                    <a:pt x="213796" y="365984"/>
                  </a:lnTo>
                  <a:lnTo>
                    <a:pt x="218640" y="361337"/>
                  </a:lnTo>
                  <a:lnTo>
                    <a:pt x="220992" y="356386"/>
                  </a:lnTo>
                  <a:lnTo>
                    <a:pt x="222801" y="316128"/>
                  </a:lnTo>
                  <a:lnTo>
                    <a:pt x="222859" y="277823"/>
                  </a:lnTo>
                  <a:lnTo>
                    <a:pt x="225516" y="250329"/>
                  </a:lnTo>
                  <a:lnTo>
                    <a:pt x="235302" y="209630"/>
                  </a:lnTo>
                  <a:lnTo>
                    <a:pt x="239124" y="175112"/>
                  </a:lnTo>
                  <a:lnTo>
                    <a:pt x="244997" y="139749"/>
                  </a:lnTo>
                  <a:lnTo>
                    <a:pt x="255871" y="99372"/>
                  </a:lnTo>
                  <a:lnTo>
                    <a:pt x="267573" y="62734"/>
                  </a:lnTo>
                  <a:lnTo>
                    <a:pt x="276274" y="19873"/>
                  </a:lnTo>
                  <a:lnTo>
                    <a:pt x="28538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81"/>
            <p:cNvSpPr/>
            <p:nvPr/>
          </p:nvSpPr>
          <p:spPr>
            <a:xfrm>
              <a:off x="5643562" y="5991820"/>
              <a:ext cx="80368" cy="223229"/>
            </a:xfrm>
            <a:custGeom>
              <a:avLst/>
              <a:gdLst/>
              <a:ahLst/>
              <a:cxnLst/>
              <a:rect l="0" t="0" r="0" b="0"/>
              <a:pathLst>
                <a:path w="80368" h="223229">
                  <a:moveTo>
                    <a:pt x="0" y="0"/>
                  </a:moveTo>
                  <a:lnTo>
                    <a:pt x="0" y="39217"/>
                  </a:lnTo>
                  <a:lnTo>
                    <a:pt x="992" y="54141"/>
                  </a:lnTo>
                  <a:lnTo>
                    <a:pt x="9095" y="93054"/>
                  </a:lnTo>
                  <a:lnTo>
                    <a:pt x="24088" y="137068"/>
                  </a:lnTo>
                  <a:lnTo>
                    <a:pt x="35560" y="179676"/>
                  </a:lnTo>
                  <a:lnTo>
                    <a:pt x="42506" y="192034"/>
                  </a:lnTo>
                  <a:lnTo>
                    <a:pt x="49857" y="201979"/>
                  </a:lnTo>
                  <a:lnTo>
                    <a:pt x="55489" y="214228"/>
                  </a:lnTo>
                  <a:lnTo>
                    <a:pt x="62498" y="223228"/>
                  </a:lnTo>
                  <a:lnTo>
                    <a:pt x="62508" y="184025"/>
                  </a:lnTo>
                  <a:lnTo>
                    <a:pt x="62508" y="143352"/>
                  </a:lnTo>
                  <a:lnTo>
                    <a:pt x="63500" y="131181"/>
                  </a:lnTo>
                  <a:lnTo>
                    <a:pt x="73531" y="89310"/>
                  </a:lnTo>
                  <a:lnTo>
                    <a:pt x="78342" y="71441"/>
                  </a:lnTo>
                  <a:lnTo>
                    <a:pt x="80367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82"/>
            <p:cNvSpPr/>
            <p:nvPr/>
          </p:nvSpPr>
          <p:spPr>
            <a:xfrm>
              <a:off x="5804379" y="5965186"/>
              <a:ext cx="151723" cy="213989"/>
            </a:xfrm>
            <a:custGeom>
              <a:avLst/>
              <a:gdLst/>
              <a:ahLst/>
              <a:cxnLst/>
              <a:rect l="0" t="0" r="0" b="0"/>
              <a:pathLst>
                <a:path w="151723" h="213989">
                  <a:moveTo>
                    <a:pt x="133863" y="107001"/>
                  </a:moveTo>
                  <a:lnTo>
                    <a:pt x="133863" y="77190"/>
                  </a:lnTo>
                  <a:lnTo>
                    <a:pt x="124768" y="48295"/>
                  </a:lnTo>
                  <a:lnTo>
                    <a:pt x="109775" y="29683"/>
                  </a:lnTo>
                  <a:lnTo>
                    <a:pt x="83254" y="3816"/>
                  </a:lnTo>
                  <a:lnTo>
                    <a:pt x="74330" y="1022"/>
                  </a:lnTo>
                  <a:lnTo>
                    <a:pt x="54709" y="0"/>
                  </a:lnTo>
                  <a:lnTo>
                    <a:pt x="46428" y="2560"/>
                  </a:lnTo>
                  <a:lnTo>
                    <a:pt x="39441" y="6012"/>
                  </a:lnTo>
                  <a:lnTo>
                    <a:pt x="33028" y="7547"/>
                  </a:lnTo>
                  <a:lnTo>
                    <a:pt x="26870" y="13520"/>
                  </a:lnTo>
                  <a:lnTo>
                    <a:pt x="14833" y="33525"/>
                  </a:lnTo>
                  <a:lnTo>
                    <a:pt x="4633" y="73129"/>
                  </a:lnTo>
                  <a:lnTo>
                    <a:pt x="539" y="113528"/>
                  </a:lnTo>
                  <a:lnTo>
                    <a:pt x="0" y="151518"/>
                  </a:lnTo>
                  <a:lnTo>
                    <a:pt x="917" y="189080"/>
                  </a:lnTo>
                  <a:lnTo>
                    <a:pt x="4661" y="197390"/>
                  </a:lnTo>
                  <a:lnTo>
                    <a:pt x="12347" y="207646"/>
                  </a:lnTo>
                  <a:lnTo>
                    <a:pt x="18010" y="211264"/>
                  </a:lnTo>
                  <a:lnTo>
                    <a:pt x="24826" y="212872"/>
                  </a:lnTo>
                  <a:lnTo>
                    <a:pt x="46315" y="213988"/>
                  </a:lnTo>
                  <a:lnTo>
                    <a:pt x="52950" y="211437"/>
                  </a:lnTo>
                  <a:lnTo>
                    <a:pt x="79040" y="188422"/>
                  </a:lnTo>
                  <a:lnTo>
                    <a:pt x="103850" y="148561"/>
                  </a:lnTo>
                  <a:lnTo>
                    <a:pt x="113308" y="127484"/>
                  </a:lnTo>
                  <a:lnTo>
                    <a:pt x="124518" y="86578"/>
                  </a:lnTo>
                  <a:lnTo>
                    <a:pt x="125649" y="84456"/>
                  </a:lnTo>
                  <a:lnTo>
                    <a:pt x="127394" y="83042"/>
                  </a:lnTo>
                  <a:lnTo>
                    <a:pt x="133750" y="80261"/>
                  </a:lnTo>
                  <a:lnTo>
                    <a:pt x="134855" y="120114"/>
                  </a:lnTo>
                  <a:lnTo>
                    <a:pt x="141965" y="154732"/>
                  </a:lnTo>
                  <a:lnTo>
                    <a:pt x="143539" y="171525"/>
                  </a:lnTo>
                  <a:lnTo>
                    <a:pt x="151722" y="196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383"/>
            <p:cNvSpPr/>
            <p:nvPr/>
          </p:nvSpPr>
          <p:spPr>
            <a:xfrm>
              <a:off x="6063330" y="5822156"/>
              <a:ext cx="17788" cy="303610"/>
            </a:xfrm>
            <a:custGeom>
              <a:avLst/>
              <a:gdLst/>
              <a:ahLst/>
              <a:cxnLst/>
              <a:rect l="0" t="0" r="0" b="0"/>
              <a:pathLst>
                <a:path w="17788" h="303610">
                  <a:moveTo>
                    <a:pt x="17787" y="0"/>
                  </a:moveTo>
                  <a:lnTo>
                    <a:pt x="13047" y="4740"/>
                  </a:lnTo>
                  <a:lnTo>
                    <a:pt x="10719" y="12359"/>
                  </a:lnTo>
                  <a:lnTo>
                    <a:pt x="8966" y="55542"/>
                  </a:lnTo>
                  <a:lnTo>
                    <a:pt x="7887" y="90677"/>
                  </a:lnTo>
                  <a:lnTo>
                    <a:pt x="1793" y="132160"/>
                  </a:lnTo>
                  <a:lnTo>
                    <a:pt x="296" y="174052"/>
                  </a:lnTo>
                  <a:lnTo>
                    <a:pt x="0" y="213415"/>
                  </a:lnTo>
                  <a:lnTo>
                    <a:pt x="2588" y="249854"/>
                  </a:lnTo>
                  <a:lnTo>
                    <a:pt x="8308" y="291235"/>
                  </a:lnTo>
                  <a:lnTo>
                    <a:pt x="8857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384"/>
            <p:cNvSpPr/>
            <p:nvPr/>
          </p:nvSpPr>
          <p:spPr>
            <a:xfrm>
              <a:off x="6161484" y="5938242"/>
              <a:ext cx="80248" cy="214180"/>
            </a:xfrm>
            <a:custGeom>
              <a:avLst/>
              <a:gdLst/>
              <a:ahLst/>
              <a:cxnLst/>
              <a:rect l="0" t="0" r="0" b="0"/>
              <a:pathLst>
                <a:path w="80248" h="214180">
                  <a:moveTo>
                    <a:pt x="8930" y="0"/>
                  </a:moveTo>
                  <a:lnTo>
                    <a:pt x="8930" y="7688"/>
                  </a:lnTo>
                  <a:lnTo>
                    <a:pt x="4190" y="13302"/>
                  </a:lnTo>
                  <a:lnTo>
                    <a:pt x="1862" y="21125"/>
                  </a:lnTo>
                  <a:lnTo>
                    <a:pt x="73" y="65612"/>
                  </a:lnTo>
                  <a:lnTo>
                    <a:pt x="8" y="107351"/>
                  </a:lnTo>
                  <a:lnTo>
                    <a:pt x="0" y="151744"/>
                  </a:lnTo>
                  <a:lnTo>
                    <a:pt x="992" y="184096"/>
                  </a:lnTo>
                  <a:lnTo>
                    <a:pt x="7688" y="202188"/>
                  </a:lnTo>
                  <a:lnTo>
                    <a:pt x="13302" y="209177"/>
                  </a:lnTo>
                  <a:lnTo>
                    <a:pt x="18479" y="212029"/>
                  </a:lnTo>
                  <a:lnTo>
                    <a:pt x="28706" y="214112"/>
                  </a:lnTo>
                  <a:lnTo>
                    <a:pt x="31044" y="214179"/>
                  </a:lnTo>
                  <a:lnTo>
                    <a:pt x="36287" y="211607"/>
                  </a:lnTo>
                  <a:lnTo>
                    <a:pt x="56588" y="193317"/>
                  </a:lnTo>
                  <a:lnTo>
                    <a:pt x="59876" y="187453"/>
                  </a:lnTo>
                  <a:lnTo>
                    <a:pt x="73463" y="145286"/>
                  </a:lnTo>
                  <a:lnTo>
                    <a:pt x="77298" y="137002"/>
                  </a:lnTo>
                  <a:lnTo>
                    <a:pt x="80247" y="99849"/>
                  </a:lnTo>
                  <a:lnTo>
                    <a:pt x="77668" y="91340"/>
                  </a:lnTo>
                  <a:lnTo>
                    <a:pt x="74206" y="84252"/>
                  </a:lnTo>
                  <a:lnTo>
                    <a:pt x="71802" y="68580"/>
                  </a:lnTo>
                  <a:lnTo>
                    <a:pt x="71437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385"/>
            <p:cNvSpPr/>
            <p:nvPr/>
          </p:nvSpPr>
          <p:spPr>
            <a:xfrm>
              <a:off x="6313289" y="5956111"/>
              <a:ext cx="267891" cy="209955"/>
            </a:xfrm>
            <a:custGeom>
              <a:avLst/>
              <a:gdLst/>
              <a:ahLst/>
              <a:cxnLst/>
              <a:rect l="0" t="0" r="0" b="0"/>
              <a:pathLst>
                <a:path w="267891" h="209955">
                  <a:moveTo>
                    <a:pt x="0" y="89287"/>
                  </a:moveTo>
                  <a:lnTo>
                    <a:pt x="20991" y="89287"/>
                  </a:lnTo>
                  <a:lnTo>
                    <a:pt x="26858" y="86641"/>
                  </a:lnTo>
                  <a:lnTo>
                    <a:pt x="29811" y="84547"/>
                  </a:lnTo>
                  <a:lnTo>
                    <a:pt x="51722" y="78264"/>
                  </a:lnTo>
                  <a:lnTo>
                    <a:pt x="90999" y="50555"/>
                  </a:lnTo>
                  <a:lnTo>
                    <a:pt x="123241" y="10793"/>
                  </a:lnTo>
                  <a:lnTo>
                    <a:pt x="124227" y="7106"/>
                  </a:lnTo>
                  <a:lnTo>
                    <a:pt x="124970" y="406"/>
                  </a:lnTo>
                  <a:lnTo>
                    <a:pt x="104023" y="0"/>
                  </a:lnTo>
                  <a:lnTo>
                    <a:pt x="98157" y="2641"/>
                  </a:lnTo>
                  <a:lnTo>
                    <a:pt x="77386" y="20981"/>
                  </a:lnTo>
                  <a:lnTo>
                    <a:pt x="53578" y="62736"/>
                  </a:lnTo>
                  <a:lnTo>
                    <a:pt x="48617" y="74510"/>
                  </a:lnTo>
                  <a:lnTo>
                    <a:pt x="37812" y="118728"/>
                  </a:lnTo>
                  <a:lnTo>
                    <a:pt x="37641" y="134122"/>
                  </a:lnTo>
                  <a:lnTo>
                    <a:pt x="48269" y="166310"/>
                  </a:lnTo>
                  <a:lnTo>
                    <a:pt x="62593" y="186681"/>
                  </a:lnTo>
                  <a:lnTo>
                    <a:pt x="69492" y="193096"/>
                  </a:lnTo>
                  <a:lnTo>
                    <a:pt x="83538" y="201295"/>
                  </a:lnTo>
                  <a:lnTo>
                    <a:pt x="95417" y="204165"/>
                  </a:lnTo>
                  <a:lnTo>
                    <a:pt x="116707" y="207779"/>
                  </a:lnTo>
                  <a:lnTo>
                    <a:pt x="122453" y="209954"/>
                  </a:lnTo>
                  <a:lnTo>
                    <a:pt x="134128" y="209725"/>
                  </a:lnTo>
                  <a:lnTo>
                    <a:pt x="175628" y="200888"/>
                  </a:lnTo>
                  <a:lnTo>
                    <a:pt x="216077" y="184405"/>
                  </a:lnTo>
                  <a:lnTo>
                    <a:pt x="246834" y="169636"/>
                  </a:lnTo>
                  <a:lnTo>
                    <a:pt x="267890" y="1517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SMARTInkShape-386"/>
          <p:cNvSpPr/>
          <p:nvPr/>
        </p:nvSpPr>
        <p:spPr>
          <a:xfrm>
            <a:off x="153324" y="2027039"/>
            <a:ext cx="980588" cy="1562696"/>
          </a:xfrm>
          <a:custGeom>
            <a:avLst/>
            <a:gdLst/>
            <a:ahLst/>
            <a:cxnLst/>
            <a:rect l="0" t="0" r="0" b="0"/>
            <a:pathLst>
              <a:path w="980588" h="1562696">
                <a:moveTo>
                  <a:pt x="721785" y="0"/>
                </a:moveTo>
                <a:lnTo>
                  <a:pt x="682956" y="0"/>
                </a:lnTo>
                <a:lnTo>
                  <a:pt x="658356" y="2646"/>
                </a:lnTo>
                <a:lnTo>
                  <a:pt x="614508" y="15231"/>
                </a:lnTo>
                <a:lnTo>
                  <a:pt x="573595" y="26858"/>
                </a:lnTo>
                <a:lnTo>
                  <a:pt x="535333" y="38385"/>
                </a:lnTo>
                <a:lnTo>
                  <a:pt x="491589" y="60058"/>
                </a:lnTo>
                <a:lnTo>
                  <a:pt x="447156" y="83448"/>
                </a:lnTo>
                <a:lnTo>
                  <a:pt x="411990" y="102226"/>
                </a:lnTo>
                <a:lnTo>
                  <a:pt x="377427" y="126201"/>
                </a:lnTo>
                <a:lnTo>
                  <a:pt x="335933" y="163614"/>
                </a:lnTo>
                <a:lnTo>
                  <a:pt x="301534" y="197306"/>
                </a:lnTo>
                <a:lnTo>
                  <a:pt x="266207" y="232425"/>
                </a:lnTo>
                <a:lnTo>
                  <a:pt x="230604" y="267966"/>
                </a:lnTo>
                <a:lnTo>
                  <a:pt x="194919" y="303631"/>
                </a:lnTo>
                <a:lnTo>
                  <a:pt x="161857" y="339335"/>
                </a:lnTo>
                <a:lnTo>
                  <a:pt x="133209" y="377695"/>
                </a:lnTo>
                <a:lnTo>
                  <a:pt x="108515" y="420480"/>
                </a:lnTo>
                <a:lnTo>
                  <a:pt x="88630" y="464576"/>
                </a:lnTo>
                <a:lnTo>
                  <a:pt x="70171" y="509061"/>
                </a:lnTo>
                <a:lnTo>
                  <a:pt x="52134" y="553661"/>
                </a:lnTo>
                <a:lnTo>
                  <a:pt x="41178" y="584407"/>
                </a:lnTo>
                <a:lnTo>
                  <a:pt x="33001" y="617916"/>
                </a:lnTo>
                <a:lnTo>
                  <a:pt x="23414" y="652653"/>
                </a:lnTo>
                <a:lnTo>
                  <a:pt x="14523" y="687935"/>
                </a:lnTo>
                <a:lnTo>
                  <a:pt x="10572" y="723460"/>
                </a:lnTo>
                <a:lnTo>
                  <a:pt x="6169" y="756447"/>
                </a:lnTo>
                <a:lnTo>
                  <a:pt x="1898" y="787643"/>
                </a:lnTo>
                <a:lnTo>
                  <a:pt x="0" y="818045"/>
                </a:lnTo>
                <a:lnTo>
                  <a:pt x="1802" y="850740"/>
                </a:lnTo>
                <a:lnTo>
                  <a:pt x="4918" y="885114"/>
                </a:lnTo>
                <a:lnTo>
                  <a:pt x="6302" y="920236"/>
                </a:lnTo>
                <a:lnTo>
                  <a:pt x="9564" y="953043"/>
                </a:lnTo>
                <a:lnTo>
                  <a:pt x="14321" y="984161"/>
                </a:lnTo>
                <a:lnTo>
                  <a:pt x="19742" y="1014527"/>
                </a:lnTo>
                <a:lnTo>
                  <a:pt x="28105" y="1047206"/>
                </a:lnTo>
                <a:lnTo>
                  <a:pt x="38436" y="1080581"/>
                </a:lnTo>
                <a:lnTo>
                  <a:pt x="49642" y="1111951"/>
                </a:lnTo>
                <a:lnTo>
                  <a:pt x="67108" y="1152762"/>
                </a:lnTo>
                <a:lnTo>
                  <a:pt x="89591" y="1189989"/>
                </a:lnTo>
                <a:lnTo>
                  <a:pt x="115104" y="1226155"/>
                </a:lnTo>
                <a:lnTo>
                  <a:pt x="141515" y="1262007"/>
                </a:lnTo>
                <a:lnTo>
                  <a:pt x="177673" y="1293024"/>
                </a:lnTo>
                <a:lnTo>
                  <a:pt x="215065" y="1321066"/>
                </a:lnTo>
                <a:lnTo>
                  <a:pt x="251280" y="1348226"/>
                </a:lnTo>
                <a:lnTo>
                  <a:pt x="291886" y="1370385"/>
                </a:lnTo>
                <a:lnTo>
                  <a:pt x="335337" y="1384778"/>
                </a:lnTo>
                <a:lnTo>
                  <a:pt x="367468" y="1392009"/>
                </a:lnTo>
                <a:lnTo>
                  <a:pt x="400600" y="1398530"/>
                </a:lnTo>
                <a:lnTo>
                  <a:pt x="431862" y="1404736"/>
                </a:lnTo>
                <a:lnTo>
                  <a:pt x="462292" y="1408156"/>
                </a:lnTo>
                <a:lnTo>
                  <a:pt x="504670" y="1410080"/>
                </a:lnTo>
                <a:lnTo>
                  <a:pt x="545007" y="1410650"/>
                </a:lnTo>
                <a:lnTo>
                  <a:pt x="585732" y="1410819"/>
                </a:lnTo>
                <a:lnTo>
                  <a:pt x="622934" y="1410869"/>
                </a:lnTo>
                <a:lnTo>
                  <a:pt x="666320" y="1406146"/>
                </a:lnTo>
                <a:lnTo>
                  <a:pt x="707315" y="1399866"/>
                </a:lnTo>
                <a:lnTo>
                  <a:pt x="720144" y="1392411"/>
                </a:lnTo>
                <a:lnTo>
                  <a:pt x="742525" y="1372159"/>
                </a:lnTo>
                <a:lnTo>
                  <a:pt x="745886" y="1366226"/>
                </a:lnTo>
                <a:lnTo>
                  <a:pt x="746782" y="1363255"/>
                </a:lnTo>
                <a:lnTo>
                  <a:pt x="746387" y="1360282"/>
                </a:lnTo>
                <a:lnTo>
                  <a:pt x="733238" y="1336292"/>
                </a:lnTo>
                <a:lnTo>
                  <a:pt x="727537" y="1328788"/>
                </a:lnTo>
                <a:lnTo>
                  <a:pt x="687642" y="1300790"/>
                </a:lnTo>
                <a:lnTo>
                  <a:pt x="651077" y="1271214"/>
                </a:lnTo>
                <a:lnTo>
                  <a:pt x="647857" y="1270148"/>
                </a:lnTo>
                <a:lnTo>
                  <a:pt x="645711" y="1268445"/>
                </a:lnTo>
                <a:lnTo>
                  <a:pt x="641984" y="1260514"/>
                </a:lnTo>
                <a:lnTo>
                  <a:pt x="639023" y="1259721"/>
                </a:lnTo>
                <a:lnTo>
                  <a:pt x="636385" y="1259368"/>
                </a:lnTo>
                <a:lnTo>
                  <a:pt x="645904" y="1259097"/>
                </a:lnTo>
                <a:lnTo>
                  <a:pt x="651019" y="1261737"/>
                </a:lnTo>
                <a:lnTo>
                  <a:pt x="653772" y="1263830"/>
                </a:lnTo>
                <a:lnTo>
                  <a:pt x="662122" y="1266155"/>
                </a:lnTo>
                <a:lnTo>
                  <a:pt x="677980" y="1270110"/>
                </a:lnTo>
                <a:lnTo>
                  <a:pt x="695246" y="1274920"/>
                </a:lnTo>
                <a:lnTo>
                  <a:pt x="712930" y="1278991"/>
                </a:lnTo>
                <a:lnTo>
                  <a:pt x="755649" y="1292338"/>
                </a:lnTo>
                <a:lnTo>
                  <a:pt x="794154" y="1301609"/>
                </a:lnTo>
                <a:lnTo>
                  <a:pt x="837994" y="1311012"/>
                </a:lnTo>
                <a:lnTo>
                  <a:pt x="875468" y="1319514"/>
                </a:lnTo>
                <a:lnTo>
                  <a:pt x="898289" y="1323624"/>
                </a:lnTo>
                <a:lnTo>
                  <a:pt x="923779" y="1329160"/>
                </a:lnTo>
                <a:lnTo>
                  <a:pt x="946930" y="1331246"/>
                </a:lnTo>
                <a:lnTo>
                  <a:pt x="958710" y="1337573"/>
                </a:lnTo>
                <a:lnTo>
                  <a:pt x="968484" y="1344739"/>
                </a:lnTo>
                <a:lnTo>
                  <a:pt x="978935" y="1347903"/>
                </a:lnTo>
                <a:lnTo>
                  <a:pt x="979539" y="1349055"/>
                </a:lnTo>
                <a:lnTo>
                  <a:pt x="980587" y="1360770"/>
                </a:lnTo>
                <a:lnTo>
                  <a:pt x="978030" y="1366456"/>
                </a:lnTo>
                <a:lnTo>
                  <a:pt x="968303" y="1378190"/>
                </a:lnTo>
                <a:lnTo>
                  <a:pt x="924269" y="1411676"/>
                </a:lnTo>
                <a:lnTo>
                  <a:pt x="882138" y="1434623"/>
                </a:lnTo>
                <a:lnTo>
                  <a:pt x="837821" y="1461874"/>
                </a:lnTo>
                <a:lnTo>
                  <a:pt x="793216" y="1484240"/>
                </a:lnTo>
                <a:lnTo>
                  <a:pt x="754710" y="1512345"/>
                </a:lnTo>
                <a:lnTo>
                  <a:pt x="717939" y="1541697"/>
                </a:lnTo>
                <a:lnTo>
                  <a:pt x="703926" y="156269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1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347713" cy="1320800"/>
          </a:xfrm>
        </p:spPr>
        <p:txBody>
          <a:bodyPr/>
          <a:lstStyle/>
          <a:p>
            <a:r>
              <a:rPr lang="en-US" dirty="0" smtClean="0"/>
              <a:t>CHANGING SUBATOMIC PARTICLES IN AN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6728713" cy="4212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What happens to an atom when you…</a:t>
            </a:r>
          </a:p>
          <a:p>
            <a:endParaRPr lang="en-US" sz="2800" dirty="0"/>
          </a:p>
          <a:p>
            <a:r>
              <a:rPr lang="en-US" sz="2800" dirty="0" smtClean="0"/>
              <a:t>Change the number of </a:t>
            </a:r>
            <a:r>
              <a:rPr lang="en-US" sz="2800" b="1" u="sng" dirty="0" smtClean="0"/>
              <a:t>protons</a:t>
            </a:r>
            <a:r>
              <a:rPr lang="en-US" sz="2800" dirty="0" smtClean="0"/>
              <a:t>?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Change the number of </a:t>
            </a:r>
            <a:r>
              <a:rPr lang="en-US" sz="2800" b="1" u="sng" dirty="0" smtClean="0"/>
              <a:t>neutrons</a:t>
            </a:r>
            <a:r>
              <a:rPr lang="en-US" sz="2800" dirty="0" smtClean="0"/>
              <a:t>?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Change the number of </a:t>
            </a:r>
            <a:r>
              <a:rPr lang="en-US" sz="2800" b="1" u="sng" dirty="0" smtClean="0"/>
              <a:t>electrons</a:t>
            </a:r>
            <a:r>
              <a:rPr lang="en-US" sz="2800" dirty="0" smtClean="0"/>
              <a:t>????</a:t>
            </a:r>
            <a:endParaRPr lang="en-US" sz="2800" dirty="0"/>
          </a:p>
        </p:txBody>
      </p:sp>
      <p:grpSp>
        <p:nvGrpSpPr>
          <p:cNvPr id="32" name="SMARTInkShape-Group1"/>
          <p:cNvGrpSpPr/>
          <p:nvPr/>
        </p:nvGrpSpPr>
        <p:grpSpPr>
          <a:xfrm>
            <a:off x="1359754" y="3393281"/>
            <a:ext cx="5826194" cy="767954"/>
            <a:chOff x="1359754" y="3393281"/>
            <a:chExt cx="5826194" cy="767954"/>
          </a:xfrm>
        </p:grpSpPr>
        <p:sp>
          <p:nvSpPr>
            <p:cNvPr id="4" name="SMARTInkShape-1"/>
            <p:cNvSpPr/>
            <p:nvPr/>
          </p:nvSpPr>
          <p:spPr>
            <a:xfrm>
              <a:off x="1359754" y="3560866"/>
              <a:ext cx="232075" cy="269971"/>
            </a:xfrm>
            <a:custGeom>
              <a:avLst/>
              <a:gdLst/>
              <a:ahLst/>
              <a:cxnLst/>
              <a:rect l="0" t="0" r="0" b="0"/>
              <a:pathLst>
                <a:path w="232075" h="269971">
                  <a:moveTo>
                    <a:pt x="15418" y="109235"/>
                  </a:moveTo>
                  <a:lnTo>
                    <a:pt x="15418" y="113976"/>
                  </a:lnTo>
                  <a:lnTo>
                    <a:pt x="16410" y="115372"/>
                  </a:lnTo>
                  <a:lnTo>
                    <a:pt x="18064" y="116303"/>
                  </a:lnTo>
                  <a:lnTo>
                    <a:pt x="54584" y="125221"/>
                  </a:lnTo>
                  <a:lnTo>
                    <a:pt x="85782" y="131390"/>
                  </a:lnTo>
                  <a:lnTo>
                    <a:pt x="121154" y="126824"/>
                  </a:lnTo>
                  <a:lnTo>
                    <a:pt x="161620" y="112352"/>
                  </a:lnTo>
                  <a:lnTo>
                    <a:pt x="197202" y="89653"/>
                  </a:lnTo>
                  <a:lnTo>
                    <a:pt x="220203" y="64076"/>
                  </a:lnTo>
                  <a:lnTo>
                    <a:pt x="229795" y="46501"/>
                  </a:lnTo>
                  <a:lnTo>
                    <a:pt x="232074" y="28767"/>
                  </a:lnTo>
                  <a:lnTo>
                    <a:pt x="231293" y="19871"/>
                  </a:lnTo>
                  <a:lnTo>
                    <a:pt x="227796" y="12948"/>
                  </a:lnTo>
                  <a:lnTo>
                    <a:pt x="215972" y="2610"/>
                  </a:lnTo>
                  <a:lnTo>
                    <a:pt x="195503" y="0"/>
                  </a:lnTo>
                  <a:lnTo>
                    <a:pt x="151422" y="6409"/>
                  </a:lnTo>
                  <a:lnTo>
                    <a:pt x="114051" y="24359"/>
                  </a:lnTo>
                  <a:lnTo>
                    <a:pt x="78006" y="47013"/>
                  </a:lnTo>
                  <a:lnTo>
                    <a:pt x="34280" y="82668"/>
                  </a:lnTo>
                  <a:lnTo>
                    <a:pt x="14612" y="103458"/>
                  </a:lnTo>
                  <a:lnTo>
                    <a:pt x="5799" y="119566"/>
                  </a:lnTo>
                  <a:lnTo>
                    <a:pt x="0" y="159591"/>
                  </a:lnTo>
                  <a:lnTo>
                    <a:pt x="3935" y="181556"/>
                  </a:lnTo>
                  <a:lnTo>
                    <a:pt x="14283" y="199916"/>
                  </a:lnTo>
                  <a:lnTo>
                    <a:pt x="41430" y="229589"/>
                  </a:lnTo>
                  <a:lnTo>
                    <a:pt x="77772" y="250014"/>
                  </a:lnTo>
                  <a:lnTo>
                    <a:pt x="118355" y="263602"/>
                  </a:lnTo>
                  <a:lnTo>
                    <a:pt x="151787" y="267140"/>
                  </a:lnTo>
                  <a:lnTo>
                    <a:pt x="211871" y="2699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/>
          </p:nvSpPr>
          <p:spPr>
            <a:xfrm>
              <a:off x="1687711" y="3437929"/>
              <a:ext cx="8930" cy="366118"/>
            </a:xfrm>
            <a:custGeom>
              <a:avLst/>
              <a:gdLst/>
              <a:ahLst/>
              <a:cxnLst/>
              <a:rect l="0" t="0" r="0" b="0"/>
              <a:pathLst>
                <a:path w="8930" h="366118">
                  <a:moveTo>
                    <a:pt x="8929" y="0"/>
                  </a:moveTo>
                  <a:lnTo>
                    <a:pt x="3785" y="27525"/>
                  </a:lnTo>
                  <a:lnTo>
                    <a:pt x="7619" y="70591"/>
                  </a:lnTo>
                  <a:lnTo>
                    <a:pt x="8541" y="113190"/>
                  </a:lnTo>
                  <a:lnTo>
                    <a:pt x="8815" y="150947"/>
                  </a:lnTo>
                  <a:lnTo>
                    <a:pt x="8896" y="187270"/>
                  </a:lnTo>
                  <a:lnTo>
                    <a:pt x="4182" y="230358"/>
                  </a:lnTo>
                  <a:lnTo>
                    <a:pt x="1239" y="272645"/>
                  </a:lnTo>
                  <a:lnTo>
                    <a:pt x="0" y="366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/>
          </p:nvSpPr>
          <p:spPr>
            <a:xfrm>
              <a:off x="1785937" y="3609325"/>
              <a:ext cx="196454" cy="194722"/>
            </a:xfrm>
            <a:custGeom>
              <a:avLst/>
              <a:gdLst/>
              <a:ahLst/>
              <a:cxnLst/>
              <a:rect l="0" t="0" r="0" b="0"/>
              <a:pathLst>
                <a:path w="196454" h="194722">
                  <a:moveTo>
                    <a:pt x="0" y="51846"/>
                  </a:moveTo>
                  <a:lnTo>
                    <a:pt x="7689" y="51846"/>
                  </a:lnTo>
                  <a:lnTo>
                    <a:pt x="13303" y="56587"/>
                  </a:lnTo>
                  <a:lnTo>
                    <a:pt x="21126" y="58914"/>
                  </a:lnTo>
                  <a:lnTo>
                    <a:pt x="64463" y="60667"/>
                  </a:lnTo>
                  <a:lnTo>
                    <a:pt x="108569" y="60767"/>
                  </a:lnTo>
                  <a:lnTo>
                    <a:pt x="144923" y="58129"/>
                  </a:lnTo>
                  <a:lnTo>
                    <a:pt x="185386" y="47474"/>
                  </a:lnTo>
                  <a:lnTo>
                    <a:pt x="189075" y="44962"/>
                  </a:lnTo>
                  <a:lnTo>
                    <a:pt x="193174" y="39527"/>
                  </a:lnTo>
                  <a:lnTo>
                    <a:pt x="196166" y="26785"/>
                  </a:lnTo>
                  <a:lnTo>
                    <a:pt x="196368" y="20829"/>
                  </a:lnTo>
                  <a:lnTo>
                    <a:pt x="194412" y="18270"/>
                  </a:lnTo>
                  <a:lnTo>
                    <a:pt x="176329" y="4112"/>
                  </a:lnTo>
                  <a:lnTo>
                    <a:pt x="167335" y="866"/>
                  </a:lnTo>
                  <a:lnTo>
                    <a:pt x="162158" y="0"/>
                  </a:lnTo>
                  <a:lnTo>
                    <a:pt x="120168" y="6109"/>
                  </a:lnTo>
                  <a:lnTo>
                    <a:pt x="107648" y="12006"/>
                  </a:lnTo>
                  <a:lnTo>
                    <a:pt x="65514" y="41463"/>
                  </a:lnTo>
                  <a:lnTo>
                    <a:pt x="45436" y="69906"/>
                  </a:lnTo>
                  <a:lnTo>
                    <a:pt x="40038" y="82694"/>
                  </a:lnTo>
                  <a:lnTo>
                    <a:pt x="37639" y="98299"/>
                  </a:lnTo>
                  <a:lnTo>
                    <a:pt x="41028" y="119078"/>
                  </a:lnTo>
                  <a:lnTo>
                    <a:pt x="52055" y="143877"/>
                  </a:lnTo>
                  <a:lnTo>
                    <a:pt x="61500" y="155918"/>
                  </a:lnTo>
                  <a:lnTo>
                    <a:pt x="82715" y="169114"/>
                  </a:lnTo>
                  <a:lnTo>
                    <a:pt x="125325" y="185555"/>
                  </a:lnTo>
                  <a:lnTo>
                    <a:pt x="151897" y="192006"/>
                  </a:lnTo>
                  <a:lnTo>
                    <a:pt x="196453" y="1947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2089547" y="3594807"/>
              <a:ext cx="276821" cy="207309"/>
            </a:xfrm>
            <a:custGeom>
              <a:avLst/>
              <a:gdLst/>
              <a:ahLst/>
              <a:cxnLst/>
              <a:rect l="0" t="0" r="0" b="0"/>
              <a:pathLst>
                <a:path w="276821" h="207309">
                  <a:moveTo>
                    <a:pt x="0" y="39575"/>
                  </a:moveTo>
                  <a:lnTo>
                    <a:pt x="0" y="78895"/>
                  </a:lnTo>
                  <a:lnTo>
                    <a:pt x="2646" y="104853"/>
                  </a:lnTo>
                  <a:lnTo>
                    <a:pt x="9094" y="146105"/>
                  </a:lnTo>
                  <a:lnTo>
                    <a:pt x="19905" y="188523"/>
                  </a:lnTo>
                  <a:lnTo>
                    <a:pt x="23729" y="196064"/>
                  </a:lnTo>
                  <a:lnTo>
                    <a:pt x="26386" y="207308"/>
                  </a:lnTo>
                  <a:lnTo>
                    <a:pt x="26520" y="206960"/>
                  </a:lnTo>
                  <a:lnTo>
                    <a:pt x="25794" y="163191"/>
                  </a:lnTo>
                  <a:lnTo>
                    <a:pt x="18686" y="118905"/>
                  </a:lnTo>
                  <a:lnTo>
                    <a:pt x="17968" y="75158"/>
                  </a:lnTo>
                  <a:lnTo>
                    <a:pt x="17869" y="34133"/>
                  </a:lnTo>
                  <a:lnTo>
                    <a:pt x="20509" y="24589"/>
                  </a:lnTo>
                  <a:lnTo>
                    <a:pt x="33305" y="4109"/>
                  </a:lnTo>
                  <a:lnTo>
                    <a:pt x="34110" y="1048"/>
                  </a:lnTo>
                  <a:lnTo>
                    <a:pt x="36630" y="0"/>
                  </a:lnTo>
                  <a:lnTo>
                    <a:pt x="55694" y="3153"/>
                  </a:lnTo>
                  <a:lnTo>
                    <a:pt x="58958" y="5372"/>
                  </a:lnTo>
                  <a:lnTo>
                    <a:pt x="73970" y="20546"/>
                  </a:lnTo>
                  <a:lnTo>
                    <a:pt x="83477" y="28141"/>
                  </a:lnTo>
                  <a:lnTo>
                    <a:pt x="94407" y="44566"/>
                  </a:lnTo>
                  <a:lnTo>
                    <a:pt x="113035" y="86463"/>
                  </a:lnTo>
                  <a:lnTo>
                    <a:pt x="121025" y="104841"/>
                  </a:lnTo>
                  <a:lnTo>
                    <a:pt x="124860" y="147936"/>
                  </a:lnTo>
                  <a:lnTo>
                    <a:pt x="125904" y="150511"/>
                  </a:lnTo>
                  <a:lnTo>
                    <a:pt x="127592" y="152228"/>
                  </a:lnTo>
                  <a:lnTo>
                    <a:pt x="129710" y="153372"/>
                  </a:lnTo>
                  <a:lnTo>
                    <a:pt x="130129" y="154135"/>
                  </a:lnTo>
                  <a:lnTo>
                    <a:pt x="129417" y="154644"/>
                  </a:lnTo>
                  <a:lnTo>
                    <a:pt x="125273" y="155602"/>
                  </a:lnTo>
                  <a:lnTo>
                    <a:pt x="125092" y="146163"/>
                  </a:lnTo>
                  <a:lnTo>
                    <a:pt x="133396" y="101945"/>
                  </a:lnTo>
                  <a:lnTo>
                    <a:pt x="136429" y="81537"/>
                  </a:lnTo>
                  <a:lnTo>
                    <a:pt x="143611" y="61931"/>
                  </a:lnTo>
                  <a:lnTo>
                    <a:pt x="172853" y="19559"/>
                  </a:lnTo>
                  <a:lnTo>
                    <a:pt x="180341" y="11497"/>
                  </a:lnTo>
                  <a:lnTo>
                    <a:pt x="189623" y="7253"/>
                  </a:lnTo>
                  <a:lnTo>
                    <a:pt x="216889" y="4056"/>
                  </a:lnTo>
                  <a:lnTo>
                    <a:pt x="223064" y="6591"/>
                  </a:lnTo>
                  <a:lnTo>
                    <a:pt x="239853" y="21044"/>
                  </a:lnTo>
                  <a:lnTo>
                    <a:pt x="245508" y="31670"/>
                  </a:lnTo>
                  <a:lnTo>
                    <a:pt x="259348" y="69100"/>
                  </a:lnTo>
                  <a:lnTo>
                    <a:pt x="274208" y="113115"/>
                  </a:lnTo>
                  <a:lnTo>
                    <a:pt x="276667" y="156475"/>
                  </a:lnTo>
                  <a:lnTo>
                    <a:pt x="276820" y="182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"/>
            <p:cNvSpPr/>
            <p:nvPr/>
          </p:nvSpPr>
          <p:spPr>
            <a:xfrm>
              <a:off x="2464594" y="3589857"/>
              <a:ext cx="160735" cy="176294"/>
            </a:xfrm>
            <a:custGeom>
              <a:avLst/>
              <a:gdLst/>
              <a:ahLst/>
              <a:cxnLst/>
              <a:rect l="0" t="0" r="0" b="0"/>
              <a:pathLst>
                <a:path w="160735" h="176294">
                  <a:moveTo>
                    <a:pt x="0" y="80244"/>
                  </a:moveTo>
                  <a:lnTo>
                    <a:pt x="0" y="75504"/>
                  </a:lnTo>
                  <a:lnTo>
                    <a:pt x="992" y="74107"/>
                  </a:lnTo>
                  <a:lnTo>
                    <a:pt x="2646" y="73176"/>
                  </a:lnTo>
                  <a:lnTo>
                    <a:pt x="4740" y="72556"/>
                  </a:lnTo>
                  <a:lnTo>
                    <a:pt x="46981" y="50356"/>
                  </a:lnTo>
                  <a:lnTo>
                    <a:pt x="91069" y="29636"/>
                  </a:lnTo>
                  <a:lnTo>
                    <a:pt x="115841" y="11452"/>
                  </a:lnTo>
                  <a:lnTo>
                    <a:pt x="118899" y="10570"/>
                  </a:lnTo>
                  <a:lnTo>
                    <a:pt x="120938" y="8990"/>
                  </a:lnTo>
                  <a:lnTo>
                    <a:pt x="124478" y="1273"/>
                  </a:lnTo>
                  <a:lnTo>
                    <a:pt x="123665" y="808"/>
                  </a:lnTo>
                  <a:lnTo>
                    <a:pt x="112539" y="0"/>
                  </a:lnTo>
                  <a:lnTo>
                    <a:pt x="99270" y="4654"/>
                  </a:lnTo>
                  <a:lnTo>
                    <a:pt x="68512" y="24787"/>
                  </a:lnTo>
                  <a:lnTo>
                    <a:pt x="57451" y="40772"/>
                  </a:lnTo>
                  <a:lnTo>
                    <a:pt x="39766" y="82499"/>
                  </a:lnTo>
                  <a:lnTo>
                    <a:pt x="36251" y="112892"/>
                  </a:lnTo>
                  <a:lnTo>
                    <a:pt x="40617" y="130818"/>
                  </a:lnTo>
                  <a:lnTo>
                    <a:pt x="56723" y="158874"/>
                  </a:lnTo>
                  <a:lnTo>
                    <a:pt x="67874" y="167446"/>
                  </a:lnTo>
                  <a:lnTo>
                    <a:pt x="81760" y="173571"/>
                  </a:lnTo>
                  <a:lnTo>
                    <a:pt x="94546" y="176293"/>
                  </a:lnTo>
                  <a:lnTo>
                    <a:pt x="138595" y="170591"/>
                  </a:lnTo>
                  <a:lnTo>
                    <a:pt x="160734" y="1606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"/>
            <p:cNvSpPr/>
            <p:nvPr/>
          </p:nvSpPr>
          <p:spPr>
            <a:xfrm>
              <a:off x="2687857" y="3581374"/>
              <a:ext cx="223162" cy="204814"/>
            </a:xfrm>
            <a:custGeom>
              <a:avLst/>
              <a:gdLst/>
              <a:ahLst/>
              <a:cxnLst/>
              <a:rect l="0" t="0" r="0" b="0"/>
              <a:pathLst>
                <a:path w="223162" h="204814">
                  <a:moveTo>
                    <a:pt x="8909" y="8360"/>
                  </a:moveTo>
                  <a:lnTo>
                    <a:pt x="4168" y="8360"/>
                  </a:lnTo>
                  <a:lnTo>
                    <a:pt x="2772" y="9353"/>
                  </a:lnTo>
                  <a:lnTo>
                    <a:pt x="1841" y="11006"/>
                  </a:lnTo>
                  <a:lnTo>
                    <a:pt x="531" y="20720"/>
                  </a:lnTo>
                  <a:lnTo>
                    <a:pt x="0" y="65049"/>
                  </a:lnTo>
                  <a:lnTo>
                    <a:pt x="2629" y="91399"/>
                  </a:lnTo>
                  <a:lnTo>
                    <a:pt x="15210" y="132735"/>
                  </a:lnTo>
                  <a:lnTo>
                    <a:pt x="33072" y="175167"/>
                  </a:lnTo>
                  <a:lnTo>
                    <a:pt x="35523" y="182707"/>
                  </a:lnTo>
                  <a:lnTo>
                    <a:pt x="44214" y="195311"/>
                  </a:lnTo>
                  <a:lnTo>
                    <a:pt x="44505" y="190974"/>
                  </a:lnTo>
                  <a:lnTo>
                    <a:pt x="29177" y="148282"/>
                  </a:lnTo>
                  <a:lnTo>
                    <a:pt x="26093" y="106198"/>
                  </a:lnTo>
                  <a:lnTo>
                    <a:pt x="21717" y="80674"/>
                  </a:lnTo>
                  <a:lnTo>
                    <a:pt x="25822" y="60103"/>
                  </a:lnTo>
                  <a:lnTo>
                    <a:pt x="41829" y="24335"/>
                  </a:lnTo>
                  <a:lnTo>
                    <a:pt x="47683" y="16122"/>
                  </a:lnTo>
                  <a:lnTo>
                    <a:pt x="61297" y="5920"/>
                  </a:lnTo>
                  <a:lnTo>
                    <a:pt x="77899" y="1353"/>
                  </a:lnTo>
                  <a:lnTo>
                    <a:pt x="95386" y="0"/>
                  </a:lnTo>
                  <a:lnTo>
                    <a:pt x="113135" y="4340"/>
                  </a:lnTo>
                  <a:lnTo>
                    <a:pt x="136910" y="15687"/>
                  </a:lnTo>
                  <a:lnTo>
                    <a:pt x="172620" y="48430"/>
                  </a:lnTo>
                  <a:lnTo>
                    <a:pt x="207346" y="91902"/>
                  </a:lnTo>
                  <a:lnTo>
                    <a:pt x="218076" y="115465"/>
                  </a:lnTo>
                  <a:lnTo>
                    <a:pt x="222920" y="159988"/>
                  </a:lnTo>
                  <a:lnTo>
                    <a:pt x="223161" y="183942"/>
                  </a:lnTo>
                  <a:lnTo>
                    <a:pt x="222189" y="187923"/>
                  </a:lnTo>
                  <a:lnTo>
                    <a:pt x="220549" y="190577"/>
                  </a:lnTo>
                  <a:lnTo>
                    <a:pt x="218463" y="192346"/>
                  </a:lnTo>
                  <a:lnTo>
                    <a:pt x="216145" y="196957"/>
                  </a:lnTo>
                  <a:lnTo>
                    <a:pt x="214291" y="204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"/>
            <p:cNvSpPr/>
            <p:nvPr/>
          </p:nvSpPr>
          <p:spPr>
            <a:xfrm>
              <a:off x="3027164" y="3393281"/>
              <a:ext cx="44649" cy="383977"/>
            </a:xfrm>
            <a:custGeom>
              <a:avLst/>
              <a:gdLst/>
              <a:ahLst/>
              <a:cxnLst/>
              <a:rect l="0" t="0" r="0" b="0"/>
              <a:pathLst>
                <a:path w="44649" h="383977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7129" y="17216"/>
                  </a:lnTo>
                  <a:lnTo>
                    <a:pt x="14239" y="38174"/>
                  </a:lnTo>
                  <a:lnTo>
                    <a:pt x="19790" y="74568"/>
                  </a:lnTo>
                  <a:lnTo>
                    <a:pt x="24715" y="110730"/>
                  </a:lnTo>
                  <a:lnTo>
                    <a:pt x="26175" y="150217"/>
                  </a:lnTo>
                  <a:lnTo>
                    <a:pt x="29253" y="189699"/>
                  </a:lnTo>
                  <a:lnTo>
                    <a:pt x="33803" y="230170"/>
                  </a:lnTo>
                  <a:lnTo>
                    <a:pt x="35151" y="267298"/>
                  </a:lnTo>
                  <a:lnTo>
                    <a:pt x="38196" y="303434"/>
                  </a:lnTo>
                  <a:lnTo>
                    <a:pt x="43374" y="346460"/>
                  </a:lnTo>
                  <a:lnTo>
                    <a:pt x="44648" y="3839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"/>
            <p:cNvSpPr/>
            <p:nvPr/>
          </p:nvSpPr>
          <p:spPr>
            <a:xfrm>
              <a:off x="2964656" y="3509367"/>
              <a:ext cx="223243" cy="8930"/>
            </a:xfrm>
            <a:custGeom>
              <a:avLst/>
              <a:gdLst/>
              <a:ahLst/>
              <a:cxnLst/>
              <a:rect l="0" t="0" r="0" b="0"/>
              <a:pathLst>
                <a:path w="223243" h="8930">
                  <a:moveTo>
                    <a:pt x="0" y="0"/>
                  </a:moveTo>
                  <a:lnTo>
                    <a:pt x="42240" y="0"/>
                  </a:lnTo>
                  <a:lnTo>
                    <a:pt x="78863" y="0"/>
                  </a:lnTo>
                  <a:lnTo>
                    <a:pt x="115789" y="2646"/>
                  </a:lnTo>
                  <a:lnTo>
                    <a:pt x="159703" y="8102"/>
                  </a:lnTo>
                  <a:lnTo>
                    <a:pt x="199078" y="8857"/>
                  </a:lnTo>
                  <a:lnTo>
                    <a:pt x="223242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"/>
            <p:cNvSpPr/>
            <p:nvPr/>
          </p:nvSpPr>
          <p:spPr>
            <a:xfrm>
              <a:off x="3475648" y="3402211"/>
              <a:ext cx="69439" cy="392907"/>
            </a:xfrm>
            <a:custGeom>
              <a:avLst/>
              <a:gdLst/>
              <a:ahLst/>
              <a:cxnLst/>
              <a:rect l="0" t="0" r="0" b="0"/>
              <a:pathLst>
                <a:path w="69439" h="392907">
                  <a:moveTo>
                    <a:pt x="60508" y="0"/>
                  </a:moveTo>
                  <a:lnTo>
                    <a:pt x="60508" y="4740"/>
                  </a:lnTo>
                  <a:lnTo>
                    <a:pt x="57862" y="9714"/>
                  </a:lnTo>
                  <a:lnTo>
                    <a:pt x="55767" y="12429"/>
                  </a:lnTo>
                  <a:lnTo>
                    <a:pt x="53440" y="20737"/>
                  </a:lnTo>
                  <a:lnTo>
                    <a:pt x="52820" y="25731"/>
                  </a:lnTo>
                  <a:lnTo>
                    <a:pt x="34961" y="66190"/>
                  </a:lnTo>
                  <a:lnTo>
                    <a:pt x="22511" y="99318"/>
                  </a:lnTo>
                  <a:lnTo>
                    <a:pt x="13855" y="122524"/>
                  </a:lnTo>
                  <a:lnTo>
                    <a:pt x="7990" y="157902"/>
                  </a:lnTo>
                  <a:lnTo>
                    <a:pt x="1401" y="193519"/>
                  </a:lnTo>
                  <a:lnTo>
                    <a:pt x="0" y="229207"/>
                  </a:lnTo>
                  <a:lnTo>
                    <a:pt x="4435" y="264917"/>
                  </a:lnTo>
                  <a:lnTo>
                    <a:pt x="8175" y="299641"/>
                  </a:lnTo>
                  <a:lnTo>
                    <a:pt x="26950" y="342995"/>
                  </a:lnTo>
                  <a:lnTo>
                    <a:pt x="40503" y="367650"/>
                  </a:lnTo>
                  <a:lnTo>
                    <a:pt x="69438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"/>
            <p:cNvSpPr/>
            <p:nvPr/>
          </p:nvSpPr>
          <p:spPr>
            <a:xfrm>
              <a:off x="3687961" y="3580804"/>
              <a:ext cx="17860" cy="196454"/>
            </a:xfrm>
            <a:custGeom>
              <a:avLst/>
              <a:gdLst/>
              <a:ahLst/>
              <a:cxnLst/>
              <a:rect l="0" t="0" r="0" b="0"/>
              <a:pathLst>
                <a:path w="17860" h="196454">
                  <a:moveTo>
                    <a:pt x="0" y="0"/>
                  </a:moveTo>
                  <a:lnTo>
                    <a:pt x="0" y="42241"/>
                  </a:lnTo>
                  <a:lnTo>
                    <a:pt x="0" y="81226"/>
                  </a:lnTo>
                  <a:lnTo>
                    <a:pt x="2646" y="107411"/>
                  </a:lnTo>
                  <a:lnTo>
                    <a:pt x="11023" y="151043"/>
                  </a:lnTo>
                  <a:lnTo>
                    <a:pt x="15834" y="172085"/>
                  </a:lnTo>
                  <a:lnTo>
                    <a:pt x="17859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1"/>
            <p:cNvSpPr/>
            <p:nvPr/>
          </p:nvSpPr>
          <p:spPr>
            <a:xfrm>
              <a:off x="3743427" y="3598664"/>
              <a:ext cx="140988" cy="177315"/>
            </a:xfrm>
            <a:custGeom>
              <a:avLst/>
              <a:gdLst/>
              <a:ahLst/>
              <a:cxnLst/>
              <a:rect l="0" t="0" r="0" b="0"/>
              <a:pathLst>
                <a:path w="140988" h="177315">
                  <a:moveTo>
                    <a:pt x="114198" y="0"/>
                  </a:moveTo>
                  <a:lnTo>
                    <a:pt x="74905" y="0"/>
                  </a:lnTo>
                  <a:lnTo>
                    <a:pt x="55372" y="4740"/>
                  </a:lnTo>
                  <a:lnTo>
                    <a:pt x="41756" y="12429"/>
                  </a:lnTo>
                  <a:lnTo>
                    <a:pt x="14409" y="37500"/>
                  </a:lnTo>
                  <a:lnTo>
                    <a:pt x="4484" y="56752"/>
                  </a:lnTo>
                  <a:lnTo>
                    <a:pt x="0" y="76567"/>
                  </a:lnTo>
                  <a:lnTo>
                    <a:pt x="1597" y="88931"/>
                  </a:lnTo>
                  <a:lnTo>
                    <a:pt x="19152" y="130947"/>
                  </a:lnTo>
                  <a:lnTo>
                    <a:pt x="37419" y="148822"/>
                  </a:lnTo>
                  <a:lnTo>
                    <a:pt x="75295" y="172117"/>
                  </a:lnTo>
                  <a:lnTo>
                    <a:pt x="105411" y="177314"/>
                  </a:lnTo>
                  <a:lnTo>
                    <a:pt x="124272" y="177222"/>
                  </a:lnTo>
                  <a:lnTo>
                    <a:pt x="140987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2"/>
            <p:cNvSpPr/>
            <p:nvPr/>
          </p:nvSpPr>
          <p:spPr>
            <a:xfrm>
              <a:off x="3848695" y="3509367"/>
              <a:ext cx="8931" cy="276821"/>
            </a:xfrm>
            <a:custGeom>
              <a:avLst/>
              <a:gdLst/>
              <a:ahLst/>
              <a:cxnLst/>
              <a:rect l="0" t="0" r="0" b="0"/>
              <a:pathLst>
                <a:path w="8931" h="276821">
                  <a:moveTo>
                    <a:pt x="0" y="0"/>
                  </a:moveTo>
                  <a:lnTo>
                    <a:pt x="0" y="37591"/>
                  </a:lnTo>
                  <a:lnTo>
                    <a:pt x="0" y="74453"/>
                  </a:lnTo>
                  <a:lnTo>
                    <a:pt x="0" y="114918"/>
                  </a:lnTo>
                  <a:lnTo>
                    <a:pt x="0" y="157711"/>
                  </a:lnTo>
                  <a:lnTo>
                    <a:pt x="2646" y="195856"/>
                  </a:lnTo>
                  <a:lnTo>
                    <a:pt x="8102" y="240031"/>
                  </a:lnTo>
                  <a:lnTo>
                    <a:pt x="8930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3"/>
            <p:cNvSpPr/>
            <p:nvPr/>
          </p:nvSpPr>
          <p:spPr>
            <a:xfrm>
              <a:off x="3922054" y="3563100"/>
              <a:ext cx="140386" cy="187369"/>
            </a:xfrm>
            <a:custGeom>
              <a:avLst/>
              <a:gdLst/>
              <a:ahLst/>
              <a:cxnLst/>
              <a:rect l="0" t="0" r="0" b="0"/>
              <a:pathLst>
                <a:path w="140386" h="187369">
                  <a:moveTo>
                    <a:pt x="24867" y="89142"/>
                  </a:moveTo>
                  <a:lnTo>
                    <a:pt x="32989" y="82013"/>
                  </a:lnTo>
                  <a:lnTo>
                    <a:pt x="75670" y="59330"/>
                  </a:lnTo>
                  <a:lnTo>
                    <a:pt x="116160" y="38538"/>
                  </a:lnTo>
                  <a:lnTo>
                    <a:pt x="134479" y="23657"/>
                  </a:lnTo>
                  <a:lnTo>
                    <a:pt x="138076" y="17704"/>
                  </a:lnTo>
                  <a:lnTo>
                    <a:pt x="140385" y="5798"/>
                  </a:lnTo>
                  <a:lnTo>
                    <a:pt x="138590" y="3814"/>
                  </a:lnTo>
                  <a:lnTo>
                    <a:pt x="131304" y="1609"/>
                  </a:lnTo>
                  <a:lnTo>
                    <a:pt x="106646" y="0"/>
                  </a:lnTo>
                  <a:lnTo>
                    <a:pt x="71172" y="9579"/>
                  </a:lnTo>
                  <a:lnTo>
                    <a:pt x="58346" y="16077"/>
                  </a:lnTo>
                  <a:lnTo>
                    <a:pt x="27941" y="42087"/>
                  </a:lnTo>
                  <a:lnTo>
                    <a:pt x="14754" y="59545"/>
                  </a:lnTo>
                  <a:lnTo>
                    <a:pt x="2401" y="89359"/>
                  </a:lnTo>
                  <a:lnTo>
                    <a:pt x="0" y="102798"/>
                  </a:lnTo>
                  <a:lnTo>
                    <a:pt x="1578" y="115386"/>
                  </a:lnTo>
                  <a:lnTo>
                    <a:pt x="10676" y="139636"/>
                  </a:lnTo>
                  <a:lnTo>
                    <a:pt x="23860" y="157571"/>
                  </a:lnTo>
                  <a:lnTo>
                    <a:pt x="40334" y="170712"/>
                  </a:lnTo>
                  <a:lnTo>
                    <a:pt x="62523" y="180890"/>
                  </a:lnTo>
                  <a:lnTo>
                    <a:pt x="104620" y="186515"/>
                  </a:lnTo>
                  <a:lnTo>
                    <a:pt x="114164" y="1873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4"/>
            <p:cNvSpPr/>
            <p:nvPr/>
          </p:nvSpPr>
          <p:spPr>
            <a:xfrm>
              <a:off x="4098726" y="3598664"/>
              <a:ext cx="178595" cy="214313"/>
            </a:xfrm>
            <a:custGeom>
              <a:avLst/>
              <a:gdLst/>
              <a:ahLst/>
              <a:cxnLst/>
              <a:rect l="0" t="0" r="0" b="0"/>
              <a:pathLst>
                <a:path w="178595" h="214313">
                  <a:moveTo>
                    <a:pt x="0" y="0"/>
                  </a:moveTo>
                  <a:lnTo>
                    <a:pt x="0" y="42240"/>
                  </a:lnTo>
                  <a:lnTo>
                    <a:pt x="993" y="71733"/>
                  </a:lnTo>
                  <a:lnTo>
                    <a:pt x="15232" y="116034"/>
                  </a:lnTo>
                  <a:lnTo>
                    <a:pt x="24213" y="142277"/>
                  </a:lnTo>
                  <a:lnTo>
                    <a:pt x="26636" y="153523"/>
                  </a:lnTo>
                  <a:lnTo>
                    <a:pt x="35596" y="178022"/>
                  </a:lnTo>
                  <a:lnTo>
                    <a:pt x="35708" y="166114"/>
                  </a:lnTo>
                  <a:lnTo>
                    <a:pt x="27616" y="121492"/>
                  </a:lnTo>
                  <a:lnTo>
                    <a:pt x="27854" y="78257"/>
                  </a:lnTo>
                  <a:lnTo>
                    <a:pt x="37817" y="38415"/>
                  </a:lnTo>
                  <a:lnTo>
                    <a:pt x="40095" y="34540"/>
                  </a:lnTo>
                  <a:lnTo>
                    <a:pt x="52780" y="24345"/>
                  </a:lnTo>
                  <a:lnTo>
                    <a:pt x="64366" y="19781"/>
                  </a:lnTo>
                  <a:lnTo>
                    <a:pt x="78823" y="18429"/>
                  </a:lnTo>
                  <a:lnTo>
                    <a:pt x="95675" y="22768"/>
                  </a:lnTo>
                  <a:lnTo>
                    <a:pt x="113235" y="30338"/>
                  </a:lnTo>
                  <a:lnTo>
                    <a:pt x="122426" y="38619"/>
                  </a:lnTo>
                  <a:lnTo>
                    <a:pt x="153388" y="82301"/>
                  </a:lnTo>
                  <a:lnTo>
                    <a:pt x="169481" y="125270"/>
                  </a:lnTo>
                  <a:lnTo>
                    <a:pt x="176794" y="156044"/>
                  </a:lnTo>
                  <a:lnTo>
                    <a:pt x="178489" y="198337"/>
                  </a:lnTo>
                  <a:lnTo>
                    <a:pt x="178594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5"/>
            <p:cNvSpPr/>
            <p:nvPr/>
          </p:nvSpPr>
          <p:spPr>
            <a:xfrm>
              <a:off x="4384476" y="3420070"/>
              <a:ext cx="26790" cy="401837"/>
            </a:xfrm>
            <a:custGeom>
              <a:avLst/>
              <a:gdLst/>
              <a:ahLst/>
              <a:cxnLst/>
              <a:rect l="0" t="0" r="0" b="0"/>
              <a:pathLst>
                <a:path w="26790" h="401837">
                  <a:moveTo>
                    <a:pt x="0" y="0"/>
                  </a:moveTo>
                  <a:lnTo>
                    <a:pt x="0" y="4741"/>
                  </a:lnTo>
                  <a:lnTo>
                    <a:pt x="993" y="6137"/>
                  </a:lnTo>
                  <a:lnTo>
                    <a:pt x="2646" y="7068"/>
                  </a:lnTo>
                  <a:lnTo>
                    <a:pt x="4741" y="7689"/>
                  </a:lnTo>
                  <a:lnTo>
                    <a:pt x="6137" y="10087"/>
                  </a:lnTo>
                  <a:lnTo>
                    <a:pt x="13561" y="50879"/>
                  </a:lnTo>
                  <a:lnTo>
                    <a:pt x="17010" y="88727"/>
                  </a:lnTo>
                  <a:lnTo>
                    <a:pt x="18601" y="122752"/>
                  </a:lnTo>
                  <a:lnTo>
                    <a:pt x="23923" y="157969"/>
                  </a:lnTo>
                  <a:lnTo>
                    <a:pt x="25940" y="193540"/>
                  </a:lnTo>
                  <a:lnTo>
                    <a:pt x="26538" y="229214"/>
                  </a:lnTo>
                  <a:lnTo>
                    <a:pt x="26715" y="263928"/>
                  </a:lnTo>
                  <a:lnTo>
                    <a:pt x="26775" y="302826"/>
                  </a:lnTo>
                  <a:lnTo>
                    <a:pt x="26788" y="347162"/>
                  </a:lnTo>
                  <a:lnTo>
                    <a:pt x="26789" y="390023"/>
                  </a:lnTo>
                  <a:lnTo>
                    <a:pt x="26789" y="4018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6"/>
            <p:cNvSpPr/>
            <p:nvPr/>
          </p:nvSpPr>
          <p:spPr>
            <a:xfrm>
              <a:off x="4286250" y="3536156"/>
              <a:ext cx="116087" cy="1"/>
            </a:xfrm>
            <a:custGeom>
              <a:avLst/>
              <a:gdLst/>
              <a:ahLst/>
              <a:cxnLst/>
              <a:rect l="0" t="0" r="0" b="0"/>
              <a:pathLst>
                <a:path w="116087" h="1">
                  <a:moveTo>
                    <a:pt x="0" y="0"/>
                  </a:moveTo>
                  <a:lnTo>
                    <a:pt x="39217" y="0"/>
                  </a:lnTo>
                  <a:lnTo>
                    <a:pt x="79835" y="0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7"/>
            <p:cNvSpPr/>
            <p:nvPr/>
          </p:nvSpPr>
          <p:spPr>
            <a:xfrm>
              <a:off x="4536281" y="3589734"/>
              <a:ext cx="1" cy="205384"/>
            </a:xfrm>
            <a:custGeom>
              <a:avLst/>
              <a:gdLst/>
              <a:ahLst/>
              <a:cxnLst/>
              <a:rect l="0" t="0" r="0" b="0"/>
              <a:pathLst>
                <a:path w="1" h="205384">
                  <a:moveTo>
                    <a:pt x="0" y="0"/>
                  </a:moveTo>
                  <a:lnTo>
                    <a:pt x="0" y="41132"/>
                  </a:lnTo>
                  <a:lnTo>
                    <a:pt x="0" y="79379"/>
                  </a:lnTo>
                  <a:lnTo>
                    <a:pt x="0" y="123894"/>
                  </a:lnTo>
                  <a:lnTo>
                    <a:pt x="0" y="163351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8"/>
            <p:cNvSpPr/>
            <p:nvPr/>
          </p:nvSpPr>
          <p:spPr>
            <a:xfrm>
              <a:off x="4661296" y="3455789"/>
              <a:ext cx="35720" cy="303610"/>
            </a:xfrm>
            <a:custGeom>
              <a:avLst/>
              <a:gdLst/>
              <a:ahLst/>
              <a:cxnLst/>
              <a:rect l="0" t="0" r="0" b="0"/>
              <a:pathLst>
                <a:path w="35720" h="303610">
                  <a:moveTo>
                    <a:pt x="0" y="0"/>
                  </a:moveTo>
                  <a:lnTo>
                    <a:pt x="993" y="23353"/>
                  </a:lnTo>
                  <a:lnTo>
                    <a:pt x="7689" y="63231"/>
                  </a:lnTo>
                  <a:lnTo>
                    <a:pt x="14822" y="99362"/>
                  </a:lnTo>
                  <a:lnTo>
                    <a:pt x="17260" y="143687"/>
                  </a:lnTo>
                  <a:lnTo>
                    <a:pt x="20328" y="178834"/>
                  </a:lnTo>
                  <a:lnTo>
                    <a:pt x="25514" y="221526"/>
                  </a:lnTo>
                  <a:lnTo>
                    <a:pt x="27529" y="264759"/>
                  </a:lnTo>
                  <a:lnTo>
                    <a:pt x="35719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9"/>
            <p:cNvSpPr/>
            <p:nvPr/>
          </p:nvSpPr>
          <p:spPr>
            <a:xfrm>
              <a:off x="4580929" y="3571875"/>
              <a:ext cx="294681" cy="196454"/>
            </a:xfrm>
            <a:custGeom>
              <a:avLst/>
              <a:gdLst/>
              <a:ahLst/>
              <a:cxnLst/>
              <a:rect l="0" t="0" r="0" b="0"/>
              <a:pathLst>
                <a:path w="294681" h="196454">
                  <a:moveTo>
                    <a:pt x="0" y="0"/>
                  </a:moveTo>
                  <a:lnTo>
                    <a:pt x="42241" y="0"/>
                  </a:lnTo>
                  <a:lnTo>
                    <a:pt x="78863" y="0"/>
                  </a:lnTo>
                  <a:lnTo>
                    <a:pt x="115789" y="0"/>
                  </a:lnTo>
                  <a:lnTo>
                    <a:pt x="142787" y="2646"/>
                  </a:lnTo>
                  <a:lnTo>
                    <a:pt x="185528" y="9094"/>
                  </a:lnTo>
                  <a:lnTo>
                    <a:pt x="224668" y="22200"/>
                  </a:lnTo>
                  <a:lnTo>
                    <a:pt x="234689" y="30170"/>
                  </a:lnTo>
                  <a:lnTo>
                    <a:pt x="238252" y="35898"/>
                  </a:lnTo>
                  <a:lnTo>
                    <a:pt x="240827" y="41752"/>
                  </a:lnTo>
                  <a:lnTo>
                    <a:pt x="245280" y="47660"/>
                  </a:lnTo>
                  <a:lnTo>
                    <a:pt x="247920" y="56240"/>
                  </a:lnTo>
                  <a:lnTo>
                    <a:pt x="249908" y="95405"/>
                  </a:lnTo>
                  <a:lnTo>
                    <a:pt x="250025" y="136931"/>
                  </a:lnTo>
                  <a:lnTo>
                    <a:pt x="251022" y="153791"/>
                  </a:lnTo>
                  <a:lnTo>
                    <a:pt x="257161" y="165512"/>
                  </a:lnTo>
                  <a:lnTo>
                    <a:pt x="271023" y="181415"/>
                  </a:lnTo>
                  <a:lnTo>
                    <a:pt x="29468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0"/>
            <p:cNvSpPr/>
            <p:nvPr/>
          </p:nvSpPr>
          <p:spPr>
            <a:xfrm>
              <a:off x="4848820" y="3607593"/>
              <a:ext cx="98228" cy="339329"/>
            </a:xfrm>
            <a:custGeom>
              <a:avLst/>
              <a:gdLst/>
              <a:ahLst/>
              <a:cxnLst/>
              <a:rect l="0" t="0" r="0" b="0"/>
              <a:pathLst>
                <a:path w="98228" h="339329">
                  <a:moveTo>
                    <a:pt x="98227" y="0"/>
                  </a:moveTo>
                  <a:lnTo>
                    <a:pt x="93486" y="0"/>
                  </a:lnTo>
                  <a:lnTo>
                    <a:pt x="92090" y="993"/>
                  </a:lnTo>
                  <a:lnTo>
                    <a:pt x="91159" y="2647"/>
                  </a:lnTo>
                  <a:lnTo>
                    <a:pt x="79283" y="46277"/>
                  </a:lnTo>
                  <a:lnTo>
                    <a:pt x="66409" y="83335"/>
                  </a:lnTo>
                  <a:lnTo>
                    <a:pt x="61018" y="116966"/>
                  </a:lnTo>
                  <a:lnTo>
                    <a:pt x="53137" y="154712"/>
                  </a:lnTo>
                  <a:lnTo>
                    <a:pt x="44518" y="194669"/>
                  </a:lnTo>
                  <a:lnTo>
                    <a:pt x="32716" y="238986"/>
                  </a:lnTo>
                  <a:lnTo>
                    <a:pt x="20831" y="281548"/>
                  </a:lnTo>
                  <a:lnTo>
                    <a:pt x="9113" y="322823"/>
                  </a:lnTo>
                  <a:lnTo>
                    <a:pt x="0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"/>
            <p:cNvSpPr/>
            <p:nvPr/>
          </p:nvSpPr>
          <p:spPr>
            <a:xfrm>
              <a:off x="4929188" y="3429000"/>
              <a:ext cx="200003" cy="428626"/>
            </a:xfrm>
            <a:custGeom>
              <a:avLst/>
              <a:gdLst/>
              <a:ahLst/>
              <a:cxnLst/>
              <a:rect l="0" t="0" r="0" b="0"/>
              <a:pathLst>
                <a:path w="200003" h="428626">
                  <a:moveTo>
                    <a:pt x="0" y="0"/>
                  </a:moveTo>
                  <a:lnTo>
                    <a:pt x="38160" y="38160"/>
                  </a:lnTo>
                  <a:lnTo>
                    <a:pt x="71919" y="72912"/>
                  </a:lnTo>
                  <a:lnTo>
                    <a:pt x="107251" y="116965"/>
                  </a:lnTo>
                  <a:lnTo>
                    <a:pt x="133973" y="152065"/>
                  </a:lnTo>
                  <a:lnTo>
                    <a:pt x="158096" y="190246"/>
                  </a:lnTo>
                  <a:lnTo>
                    <a:pt x="175166" y="230333"/>
                  </a:lnTo>
                  <a:lnTo>
                    <a:pt x="186508" y="267346"/>
                  </a:lnTo>
                  <a:lnTo>
                    <a:pt x="199228" y="310667"/>
                  </a:lnTo>
                  <a:lnTo>
                    <a:pt x="200002" y="329566"/>
                  </a:lnTo>
                  <a:lnTo>
                    <a:pt x="194935" y="373945"/>
                  </a:lnTo>
                  <a:lnTo>
                    <a:pt x="179763" y="398385"/>
                  </a:lnTo>
                  <a:lnTo>
                    <a:pt x="172167" y="406255"/>
                  </a:lnTo>
                  <a:lnTo>
                    <a:pt x="146724" y="424521"/>
                  </a:lnTo>
                  <a:lnTo>
                    <a:pt x="133945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2"/>
            <p:cNvSpPr/>
            <p:nvPr/>
          </p:nvSpPr>
          <p:spPr>
            <a:xfrm>
              <a:off x="5386023" y="3612524"/>
              <a:ext cx="159314" cy="200453"/>
            </a:xfrm>
            <a:custGeom>
              <a:avLst/>
              <a:gdLst/>
              <a:ahLst/>
              <a:cxnLst/>
              <a:rect l="0" t="0" r="0" b="0"/>
              <a:pathLst>
                <a:path w="159314" h="200453">
                  <a:moveTo>
                    <a:pt x="105735" y="30788"/>
                  </a:moveTo>
                  <a:lnTo>
                    <a:pt x="105735" y="18359"/>
                  </a:lnTo>
                  <a:lnTo>
                    <a:pt x="103089" y="12697"/>
                  </a:lnTo>
                  <a:lnTo>
                    <a:pt x="93306" y="977"/>
                  </a:lnTo>
                  <a:lnTo>
                    <a:pt x="89511" y="0"/>
                  </a:lnTo>
                  <a:lnTo>
                    <a:pt x="57730" y="4509"/>
                  </a:lnTo>
                  <a:lnTo>
                    <a:pt x="46035" y="8525"/>
                  </a:lnTo>
                  <a:lnTo>
                    <a:pt x="36868" y="16263"/>
                  </a:lnTo>
                  <a:lnTo>
                    <a:pt x="5923" y="54796"/>
                  </a:lnTo>
                  <a:lnTo>
                    <a:pt x="755" y="72518"/>
                  </a:lnTo>
                  <a:lnTo>
                    <a:pt x="0" y="102421"/>
                  </a:lnTo>
                  <a:lnTo>
                    <a:pt x="11063" y="134602"/>
                  </a:lnTo>
                  <a:lnTo>
                    <a:pt x="48512" y="170654"/>
                  </a:lnTo>
                  <a:lnTo>
                    <a:pt x="71582" y="183796"/>
                  </a:lnTo>
                  <a:lnTo>
                    <a:pt x="111189" y="196133"/>
                  </a:lnTo>
                  <a:lnTo>
                    <a:pt x="159313" y="2004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3"/>
            <p:cNvSpPr/>
            <p:nvPr/>
          </p:nvSpPr>
          <p:spPr>
            <a:xfrm>
              <a:off x="5545336" y="3491507"/>
              <a:ext cx="285751" cy="334152"/>
            </a:xfrm>
            <a:custGeom>
              <a:avLst/>
              <a:gdLst/>
              <a:ahLst/>
              <a:cxnLst/>
              <a:rect l="0" t="0" r="0" b="0"/>
              <a:pathLst>
                <a:path w="285751" h="334152">
                  <a:moveTo>
                    <a:pt x="0" y="0"/>
                  </a:moveTo>
                  <a:lnTo>
                    <a:pt x="992" y="17216"/>
                  </a:lnTo>
                  <a:lnTo>
                    <a:pt x="12428" y="54670"/>
                  </a:lnTo>
                  <a:lnTo>
                    <a:pt x="30052" y="96642"/>
                  </a:lnTo>
                  <a:lnTo>
                    <a:pt x="40875" y="131382"/>
                  </a:lnTo>
                  <a:lnTo>
                    <a:pt x="51357" y="167803"/>
                  </a:lnTo>
                  <a:lnTo>
                    <a:pt x="65597" y="208580"/>
                  </a:lnTo>
                  <a:lnTo>
                    <a:pt x="76542" y="245247"/>
                  </a:lnTo>
                  <a:lnTo>
                    <a:pt x="89129" y="284806"/>
                  </a:lnTo>
                  <a:lnTo>
                    <a:pt x="97427" y="319819"/>
                  </a:lnTo>
                  <a:lnTo>
                    <a:pt x="98121" y="334151"/>
                  </a:lnTo>
                  <a:lnTo>
                    <a:pt x="98212" y="326349"/>
                  </a:lnTo>
                  <a:lnTo>
                    <a:pt x="89131" y="284163"/>
                  </a:lnTo>
                  <a:lnTo>
                    <a:pt x="81717" y="240893"/>
                  </a:lnTo>
                  <a:lnTo>
                    <a:pt x="87762" y="200198"/>
                  </a:lnTo>
                  <a:lnTo>
                    <a:pt x="101393" y="159856"/>
                  </a:lnTo>
                  <a:lnTo>
                    <a:pt x="109886" y="147777"/>
                  </a:lnTo>
                  <a:lnTo>
                    <a:pt x="137281" y="128638"/>
                  </a:lnTo>
                  <a:lnTo>
                    <a:pt x="154888" y="120247"/>
                  </a:lnTo>
                  <a:lnTo>
                    <a:pt x="166734" y="117935"/>
                  </a:lnTo>
                  <a:lnTo>
                    <a:pt x="189301" y="121375"/>
                  </a:lnTo>
                  <a:lnTo>
                    <a:pt x="210098" y="128678"/>
                  </a:lnTo>
                  <a:lnTo>
                    <a:pt x="240938" y="152679"/>
                  </a:lnTo>
                  <a:lnTo>
                    <a:pt x="264881" y="175790"/>
                  </a:lnTo>
                  <a:lnTo>
                    <a:pt x="271514" y="190247"/>
                  </a:lnTo>
                  <a:lnTo>
                    <a:pt x="283421" y="231628"/>
                  </a:lnTo>
                  <a:lnTo>
                    <a:pt x="285614" y="273812"/>
                  </a:lnTo>
                  <a:lnTo>
                    <a:pt x="285750" y="312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4"/>
            <p:cNvSpPr/>
            <p:nvPr/>
          </p:nvSpPr>
          <p:spPr>
            <a:xfrm>
              <a:off x="5877661" y="3625974"/>
              <a:ext cx="185597" cy="178073"/>
            </a:xfrm>
            <a:custGeom>
              <a:avLst/>
              <a:gdLst/>
              <a:ahLst/>
              <a:cxnLst/>
              <a:rect l="0" t="0" r="0" b="0"/>
              <a:pathLst>
                <a:path w="185597" h="178073">
                  <a:moveTo>
                    <a:pt x="132018" y="44127"/>
                  </a:moveTo>
                  <a:lnTo>
                    <a:pt x="132018" y="39387"/>
                  </a:lnTo>
                  <a:lnTo>
                    <a:pt x="134664" y="34414"/>
                  </a:lnTo>
                  <a:lnTo>
                    <a:pt x="138155" y="28896"/>
                  </a:lnTo>
                  <a:lnTo>
                    <a:pt x="140396" y="17270"/>
                  </a:lnTo>
                  <a:lnTo>
                    <a:pt x="140580" y="14316"/>
                  </a:lnTo>
                  <a:lnTo>
                    <a:pt x="138139" y="8388"/>
                  </a:lnTo>
                  <a:lnTo>
                    <a:pt x="136099" y="5419"/>
                  </a:lnTo>
                  <a:lnTo>
                    <a:pt x="131186" y="2119"/>
                  </a:lnTo>
                  <a:lnTo>
                    <a:pt x="122842" y="261"/>
                  </a:lnTo>
                  <a:lnTo>
                    <a:pt x="119947" y="0"/>
                  </a:lnTo>
                  <a:lnTo>
                    <a:pt x="101044" y="6711"/>
                  </a:lnTo>
                  <a:lnTo>
                    <a:pt x="60291" y="24396"/>
                  </a:lnTo>
                  <a:lnTo>
                    <a:pt x="28193" y="50618"/>
                  </a:lnTo>
                  <a:lnTo>
                    <a:pt x="4580" y="85846"/>
                  </a:lnTo>
                  <a:lnTo>
                    <a:pt x="0" y="103673"/>
                  </a:lnTo>
                  <a:lnTo>
                    <a:pt x="1576" y="112925"/>
                  </a:lnTo>
                  <a:lnTo>
                    <a:pt x="4591" y="121337"/>
                  </a:lnTo>
                  <a:lnTo>
                    <a:pt x="5930" y="131690"/>
                  </a:lnTo>
                  <a:lnTo>
                    <a:pt x="8272" y="135245"/>
                  </a:lnTo>
                  <a:lnTo>
                    <a:pt x="11818" y="137614"/>
                  </a:lnTo>
                  <a:lnTo>
                    <a:pt x="37402" y="146875"/>
                  </a:lnTo>
                  <a:lnTo>
                    <a:pt x="54816" y="143142"/>
                  </a:lnTo>
                  <a:lnTo>
                    <a:pt x="84418" y="130160"/>
                  </a:lnTo>
                  <a:lnTo>
                    <a:pt x="93664" y="121721"/>
                  </a:lnTo>
                  <a:lnTo>
                    <a:pt x="116981" y="90349"/>
                  </a:lnTo>
                  <a:lnTo>
                    <a:pt x="121279" y="73477"/>
                  </a:lnTo>
                  <a:lnTo>
                    <a:pt x="123085" y="44295"/>
                  </a:lnTo>
                  <a:lnTo>
                    <a:pt x="124081" y="66498"/>
                  </a:lnTo>
                  <a:lnTo>
                    <a:pt x="141181" y="109371"/>
                  </a:lnTo>
                  <a:lnTo>
                    <a:pt x="157057" y="152133"/>
                  </a:lnTo>
                  <a:lnTo>
                    <a:pt x="163029" y="162559"/>
                  </a:lnTo>
                  <a:lnTo>
                    <a:pt x="171083" y="171933"/>
                  </a:lnTo>
                  <a:lnTo>
                    <a:pt x="176831" y="175344"/>
                  </a:lnTo>
                  <a:lnTo>
                    <a:pt x="185596" y="1780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5"/>
            <p:cNvSpPr/>
            <p:nvPr/>
          </p:nvSpPr>
          <p:spPr>
            <a:xfrm>
              <a:off x="6081117" y="3598664"/>
              <a:ext cx="205384" cy="178594"/>
            </a:xfrm>
            <a:custGeom>
              <a:avLst/>
              <a:gdLst/>
              <a:ahLst/>
              <a:cxnLst/>
              <a:rect l="0" t="0" r="0" b="0"/>
              <a:pathLst>
                <a:path w="205384" h="178594">
                  <a:moveTo>
                    <a:pt x="0" y="0"/>
                  </a:moveTo>
                  <a:lnTo>
                    <a:pt x="0" y="12429"/>
                  </a:lnTo>
                  <a:lnTo>
                    <a:pt x="9094" y="54141"/>
                  </a:lnTo>
                  <a:lnTo>
                    <a:pt x="17951" y="98198"/>
                  </a:lnTo>
                  <a:lnTo>
                    <a:pt x="26185" y="142699"/>
                  </a:lnTo>
                  <a:lnTo>
                    <a:pt x="26754" y="167367"/>
                  </a:lnTo>
                  <a:lnTo>
                    <a:pt x="25774" y="168133"/>
                  </a:lnTo>
                  <a:lnTo>
                    <a:pt x="22038" y="168983"/>
                  </a:lnTo>
                  <a:lnTo>
                    <a:pt x="20645" y="168218"/>
                  </a:lnTo>
                  <a:lnTo>
                    <a:pt x="19716" y="166715"/>
                  </a:lnTo>
                  <a:lnTo>
                    <a:pt x="18409" y="159860"/>
                  </a:lnTo>
                  <a:lnTo>
                    <a:pt x="17968" y="148656"/>
                  </a:lnTo>
                  <a:lnTo>
                    <a:pt x="28887" y="104271"/>
                  </a:lnTo>
                  <a:lnTo>
                    <a:pt x="36803" y="69257"/>
                  </a:lnTo>
                  <a:lnTo>
                    <a:pt x="55717" y="43540"/>
                  </a:lnTo>
                  <a:lnTo>
                    <a:pt x="82028" y="23976"/>
                  </a:lnTo>
                  <a:lnTo>
                    <a:pt x="91358" y="20578"/>
                  </a:lnTo>
                  <a:lnTo>
                    <a:pt x="113516" y="18396"/>
                  </a:lnTo>
                  <a:lnTo>
                    <a:pt x="125197" y="23390"/>
                  </a:lnTo>
                  <a:lnTo>
                    <a:pt x="166698" y="52166"/>
                  </a:lnTo>
                  <a:lnTo>
                    <a:pt x="189978" y="94146"/>
                  </a:lnTo>
                  <a:lnTo>
                    <a:pt x="201310" y="119837"/>
                  </a:lnTo>
                  <a:lnTo>
                    <a:pt x="205145" y="162032"/>
                  </a:lnTo>
                  <a:lnTo>
                    <a:pt x="205383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6"/>
            <p:cNvSpPr/>
            <p:nvPr/>
          </p:nvSpPr>
          <p:spPr>
            <a:xfrm>
              <a:off x="6385294" y="3592023"/>
              <a:ext cx="168939" cy="569212"/>
            </a:xfrm>
            <a:custGeom>
              <a:avLst/>
              <a:gdLst/>
              <a:ahLst/>
              <a:cxnLst/>
              <a:rect l="0" t="0" r="0" b="0"/>
              <a:pathLst>
                <a:path w="168939" h="569212">
                  <a:moveTo>
                    <a:pt x="88729" y="149516"/>
                  </a:moveTo>
                  <a:lnTo>
                    <a:pt x="93469" y="149516"/>
                  </a:lnTo>
                  <a:lnTo>
                    <a:pt x="94865" y="148523"/>
                  </a:lnTo>
                  <a:lnTo>
                    <a:pt x="95797" y="146870"/>
                  </a:lnTo>
                  <a:lnTo>
                    <a:pt x="96417" y="144775"/>
                  </a:lnTo>
                  <a:lnTo>
                    <a:pt x="124080" y="101921"/>
                  </a:lnTo>
                  <a:lnTo>
                    <a:pt x="130622" y="79851"/>
                  </a:lnTo>
                  <a:lnTo>
                    <a:pt x="131160" y="66960"/>
                  </a:lnTo>
                  <a:lnTo>
                    <a:pt x="120787" y="36510"/>
                  </a:lnTo>
                  <a:lnTo>
                    <a:pt x="107599" y="18578"/>
                  </a:lnTo>
                  <a:lnTo>
                    <a:pt x="91123" y="5437"/>
                  </a:lnTo>
                  <a:lnTo>
                    <a:pt x="78414" y="0"/>
                  </a:lnTo>
                  <a:lnTo>
                    <a:pt x="68932" y="1374"/>
                  </a:lnTo>
                  <a:lnTo>
                    <a:pt x="46675" y="10341"/>
                  </a:lnTo>
                  <a:lnTo>
                    <a:pt x="29085" y="23502"/>
                  </a:lnTo>
                  <a:lnTo>
                    <a:pt x="12492" y="45727"/>
                  </a:lnTo>
                  <a:lnTo>
                    <a:pt x="3743" y="64304"/>
                  </a:lnTo>
                  <a:lnTo>
                    <a:pt x="0" y="100665"/>
                  </a:lnTo>
                  <a:lnTo>
                    <a:pt x="1795" y="106035"/>
                  </a:lnTo>
                  <a:lnTo>
                    <a:pt x="23791" y="134396"/>
                  </a:lnTo>
                  <a:lnTo>
                    <a:pt x="50498" y="152069"/>
                  </a:lnTo>
                  <a:lnTo>
                    <a:pt x="72771" y="156556"/>
                  </a:lnTo>
                  <a:lnTo>
                    <a:pt x="112187" y="150592"/>
                  </a:lnTo>
                  <a:lnTo>
                    <a:pt x="130295" y="145094"/>
                  </a:lnTo>
                  <a:lnTo>
                    <a:pt x="153681" y="133293"/>
                  </a:lnTo>
                  <a:lnTo>
                    <a:pt x="168559" y="131699"/>
                  </a:lnTo>
                  <a:lnTo>
                    <a:pt x="168938" y="136409"/>
                  </a:lnTo>
                  <a:lnTo>
                    <a:pt x="161394" y="169818"/>
                  </a:lnTo>
                  <a:lnTo>
                    <a:pt x="160410" y="210706"/>
                  </a:lnTo>
                  <a:lnTo>
                    <a:pt x="160238" y="246249"/>
                  </a:lnTo>
                  <a:lnTo>
                    <a:pt x="160189" y="287759"/>
                  </a:lnTo>
                  <a:lnTo>
                    <a:pt x="160173" y="331477"/>
                  </a:lnTo>
                  <a:lnTo>
                    <a:pt x="160168" y="375851"/>
                  </a:lnTo>
                  <a:lnTo>
                    <a:pt x="160167" y="419425"/>
                  </a:lnTo>
                  <a:lnTo>
                    <a:pt x="159175" y="456921"/>
                  </a:lnTo>
                  <a:lnTo>
                    <a:pt x="150453" y="496759"/>
                  </a:lnTo>
                  <a:lnTo>
                    <a:pt x="139176" y="533292"/>
                  </a:lnTo>
                  <a:lnTo>
                    <a:pt x="130663" y="545971"/>
                  </a:lnTo>
                  <a:lnTo>
                    <a:pt x="109029" y="562195"/>
                  </a:lnTo>
                  <a:lnTo>
                    <a:pt x="91547" y="567132"/>
                  </a:lnTo>
                  <a:lnTo>
                    <a:pt x="61940" y="5692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7"/>
            <p:cNvSpPr/>
            <p:nvPr/>
          </p:nvSpPr>
          <p:spPr>
            <a:xfrm>
              <a:off x="6617767" y="3600095"/>
              <a:ext cx="168631" cy="230742"/>
            </a:xfrm>
            <a:custGeom>
              <a:avLst/>
              <a:gdLst/>
              <a:ahLst/>
              <a:cxnLst/>
              <a:rect l="0" t="0" r="0" b="0"/>
              <a:pathLst>
                <a:path w="168631" h="230742">
                  <a:moveTo>
                    <a:pt x="43779" y="123584"/>
                  </a:moveTo>
                  <a:lnTo>
                    <a:pt x="48520" y="123584"/>
                  </a:lnTo>
                  <a:lnTo>
                    <a:pt x="53493" y="120939"/>
                  </a:lnTo>
                  <a:lnTo>
                    <a:pt x="56208" y="118844"/>
                  </a:lnTo>
                  <a:lnTo>
                    <a:pt x="64517" y="116517"/>
                  </a:lnTo>
                  <a:lnTo>
                    <a:pt x="97920" y="107771"/>
                  </a:lnTo>
                  <a:lnTo>
                    <a:pt x="121024" y="96612"/>
                  </a:lnTo>
                  <a:lnTo>
                    <a:pt x="152489" y="68261"/>
                  </a:lnTo>
                  <a:lnTo>
                    <a:pt x="162420" y="53724"/>
                  </a:lnTo>
                  <a:lnTo>
                    <a:pt x="166906" y="41590"/>
                  </a:lnTo>
                  <a:lnTo>
                    <a:pt x="168630" y="14811"/>
                  </a:lnTo>
                  <a:lnTo>
                    <a:pt x="166701" y="12374"/>
                  </a:lnTo>
                  <a:lnTo>
                    <a:pt x="144460" y="1790"/>
                  </a:lnTo>
                  <a:lnTo>
                    <a:pt x="134497" y="0"/>
                  </a:lnTo>
                  <a:lnTo>
                    <a:pt x="117733" y="3733"/>
                  </a:lnTo>
                  <a:lnTo>
                    <a:pt x="88153" y="14876"/>
                  </a:lnTo>
                  <a:lnTo>
                    <a:pt x="43833" y="46580"/>
                  </a:lnTo>
                  <a:lnTo>
                    <a:pt x="24833" y="65160"/>
                  </a:lnTo>
                  <a:lnTo>
                    <a:pt x="5725" y="106263"/>
                  </a:lnTo>
                  <a:lnTo>
                    <a:pt x="0" y="150444"/>
                  </a:lnTo>
                  <a:lnTo>
                    <a:pt x="509" y="167272"/>
                  </a:lnTo>
                  <a:lnTo>
                    <a:pt x="4043" y="181366"/>
                  </a:lnTo>
                  <a:lnTo>
                    <a:pt x="16351" y="200456"/>
                  </a:lnTo>
                  <a:lnTo>
                    <a:pt x="37306" y="213940"/>
                  </a:lnTo>
                  <a:lnTo>
                    <a:pt x="63924" y="226393"/>
                  </a:lnTo>
                  <a:lnTo>
                    <a:pt x="88428" y="2307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8"/>
            <p:cNvSpPr/>
            <p:nvPr/>
          </p:nvSpPr>
          <p:spPr>
            <a:xfrm>
              <a:off x="6948028" y="3528127"/>
              <a:ext cx="237920" cy="338428"/>
            </a:xfrm>
            <a:custGeom>
              <a:avLst/>
              <a:gdLst/>
              <a:ahLst/>
              <a:cxnLst/>
              <a:rect l="0" t="0" r="0" b="0"/>
              <a:pathLst>
                <a:path w="237920" h="338428">
                  <a:moveTo>
                    <a:pt x="160002" y="16959"/>
                  </a:moveTo>
                  <a:lnTo>
                    <a:pt x="160002" y="12218"/>
                  </a:lnTo>
                  <a:lnTo>
                    <a:pt x="159011" y="10822"/>
                  </a:lnTo>
                  <a:lnTo>
                    <a:pt x="157358" y="9891"/>
                  </a:lnTo>
                  <a:lnTo>
                    <a:pt x="119863" y="0"/>
                  </a:lnTo>
                  <a:lnTo>
                    <a:pt x="85047" y="1923"/>
                  </a:lnTo>
                  <a:lnTo>
                    <a:pt x="44985" y="11564"/>
                  </a:lnTo>
                  <a:lnTo>
                    <a:pt x="16530" y="23022"/>
                  </a:lnTo>
                  <a:lnTo>
                    <a:pt x="7602" y="28914"/>
                  </a:lnTo>
                  <a:lnTo>
                    <a:pt x="4824" y="32866"/>
                  </a:lnTo>
                  <a:lnTo>
                    <a:pt x="915" y="46918"/>
                  </a:lnTo>
                  <a:lnTo>
                    <a:pt x="0" y="54417"/>
                  </a:lnTo>
                  <a:lnTo>
                    <a:pt x="4885" y="63703"/>
                  </a:lnTo>
                  <a:lnTo>
                    <a:pt x="38126" y="104578"/>
                  </a:lnTo>
                  <a:lnTo>
                    <a:pt x="76067" y="134477"/>
                  </a:lnTo>
                  <a:lnTo>
                    <a:pt x="115641" y="162909"/>
                  </a:lnTo>
                  <a:lnTo>
                    <a:pt x="158003" y="196160"/>
                  </a:lnTo>
                  <a:lnTo>
                    <a:pt x="195327" y="231392"/>
                  </a:lnTo>
                  <a:lnTo>
                    <a:pt x="232096" y="272431"/>
                  </a:lnTo>
                  <a:lnTo>
                    <a:pt x="237919" y="290651"/>
                  </a:lnTo>
                  <a:lnTo>
                    <a:pt x="236635" y="299996"/>
                  </a:lnTo>
                  <a:lnTo>
                    <a:pt x="234903" y="303877"/>
                  </a:lnTo>
                  <a:lnTo>
                    <a:pt x="227688" y="310834"/>
                  </a:lnTo>
                  <a:lnTo>
                    <a:pt x="209823" y="320330"/>
                  </a:lnTo>
                  <a:lnTo>
                    <a:pt x="172379" y="332427"/>
                  </a:lnTo>
                  <a:lnTo>
                    <a:pt x="127758" y="337242"/>
                  </a:lnTo>
                  <a:lnTo>
                    <a:pt x="84833" y="338271"/>
                  </a:lnTo>
                  <a:lnTo>
                    <a:pt x="70706" y="3384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2"/>
          <p:cNvGrpSpPr/>
          <p:nvPr/>
        </p:nvGrpSpPr>
        <p:grpSpPr>
          <a:xfrm>
            <a:off x="974685" y="4589859"/>
            <a:ext cx="4829445" cy="535091"/>
            <a:chOff x="974685" y="4589859"/>
            <a:chExt cx="4829445" cy="535091"/>
          </a:xfrm>
        </p:grpSpPr>
        <p:sp>
          <p:nvSpPr>
            <p:cNvPr id="33" name="SMARTInkShape-29"/>
            <p:cNvSpPr/>
            <p:nvPr/>
          </p:nvSpPr>
          <p:spPr>
            <a:xfrm>
              <a:off x="974685" y="4670335"/>
              <a:ext cx="221894" cy="289757"/>
            </a:xfrm>
            <a:custGeom>
              <a:avLst/>
              <a:gdLst/>
              <a:ahLst/>
              <a:cxnLst/>
              <a:rect l="0" t="0" r="0" b="0"/>
              <a:pathLst>
                <a:path w="221894" h="289757">
                  <a:moveTo>
                    <a:pt x="114737" y="8821"/>
                  </a:moveTo>
                  <a:lnTo>
                    <a:pt x="109996" y="8821"/>
                  </a:lnTo>
                  <a:lnTo>
                    <a:pt x="108600" y="7829"/>
                  </a:lnTo>
                  <a:lnTo>
                    <a:pt x="107669" y="6175"/>
                  </a:lnTo>
                  <a:lnTo>
                    <a:pt x="106175" y="1133"/>
                  </a:lnTo>
                  <a:lnTo>
                    <a:pt x="103325" y="443"/>
                  </a:lnTo>
                  <a:lnTo>
                    <a:pt x="93411" y="0"/>
                  </a:lnTo>
                  <a:lnTo>
                    <a:pt x="80086" y="4665"/>
                  </a:lnTo>
                  <a:lnTo>
                    <a:pt x="63942" y="16121"/>
                  </a:lnTo>
                  <a:lnTo>
                    <a:pt x="36929" y="46873"/>
                  </a:lnTo>
                  <a:lnTo>
                    <a:pt x="14020" y="90634"/>
                  </a:lnTo>
                  <a:lnTo>
                    <a:pt x="1361" y="134027"/>
                  </a:lnTo>
                  <a:lnTo>
                    <a:pt x="0" y="178510"/>
                  </a:lnTo>
                  <a:lnTo>
                    <a:pt x="11127" y="223136"/>
                  </a:lnTo>
                  <a:lnTo>
                    <a:pt x="24396" y="245183"/>
                  </a:lnTo>
                  <a:lnTo>
                    <a:pt x="40895" y="264283"/>
                  </a:lnTo>
                  <a:lnTo>
                    <a:pt x="63092" y="277769"/>
                  </a:lnTo>
                  <a:lnTo>
                    <a:pt x="103416" y="287251"/>
                  </a:lnTo>
                  <a:lnTo>
                    <a:pt x="110166" y="289691"/>
                  </a:lnTo>
                  <a:lnTo>
                    <a:pt x="125604" y="289756"/>
                  </a:lnTo>
                  <a:lnTo>
                    <a:pt x="167578" y="285191"/>
                  </a:lnTo>
                  <a:lnTo>
                    <a:pt x="200568" y="273284"/>
                  </a:lnTo>
                  <a:lnTo>
                    <a:pt x="221893" y="2588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0"/>
            <p:cNvSpPr/>
            <p:nvPr/>
          </p:nvSpPr>
          <p:spPr>
            <a:xfrm>
              <a:off x="1205508" y="4589859"/>
              <a:ext cx="214313" cy="392908"/>
            </a:xfrm>
            <a:custGeom>
              <a:avLst/>
              <a:gdLst/>
              <a:ahLst/>
              <a:cxnLst/>
              <a:rect l="0" t="0" r="0" b="0"/>
              <a:pathLst>
                <a:path w="214313" h="392908">
                  <a:moveTo>
                    <a:pt x="0" y="0"/>
                  </a:moveTo>
                  <a:lnTo>
                    <a:pt x="2646" y="38829"/>
                  </a:lnTo>
                  <a:lnTo>
                    <a:pt x="7688" y="76793"/>
                  </a:lnTo>
                  <a:lnTo>
                    <a:pt x="13302" y="110837"/>
                  </a:lnTo>
                  <a:lnTo>
                    <a:pt x="21249" y="146061"/>
                  </a:lnTo>
                  <a:lnTo>
                    <a:pt x="29888" y="181632"/>
                  </a:lnTo>
                  <a:lnTo>
                    <a:pt x="38731" y="217308"/>
                  </a:lnTo>
                  <a:lnTo>
                    <a:pt x="42895" y="253013"/>
                  </a:lnTo>
                  <a:lnTo>
                    <a:pt x="48869" y="288728"/>
                  </a:lnTo>
                  <a:lnTo>
                    <a:pt x="58785" y="328231"/>
                  </a:lnTo>
                  <a:lnTo>
                    <a:pt x="69357" y="372100"/>
                  </a:lnTo>
                  <a:lnTo>
                    <a:pt x="71315" y="390970"/>
                  </a:lnTo>
                  <a:lnTo>
                    <a:pt x="71436" y="350651"/>
                  </a:lnTo>
                  <a:lnTo>
                    <a:pt x="64369" y="311678"/>
                  </a:lnTo>
                  <a:lnTo>
                    <a:pt x="63745" y="267777"/>
                  </a:lnTo>
                  <a:lnTo>
                    <a:pt x="70228" y="227967"/>
                  </a:lnTo>
                  <a:lnTo>
                    <a:pt x="76072" y="185913"/>
                  </a:lnTo>
                  <a:lnTo>
                    <a:pt x="83835" y="169738"/>
                  </a:lnTo>
                  <a:lnTo>
                    <a:pt x="92419" y="158662"/>
                  </a:lnTo>
                  <a:lnTo>
                    <a:pt x="105986" y="149096"/>
                  </a:lnTo>
                  <a:lnTo>
                    <a:pt x="117834" y="144718"/>
                  </a:lnTo>
                  <a:lnTo>
                    <a:pt x="121220" y="145097"/>
                  </a:lnTo>
                  <a:lnTo>
                    <a:pt x="145963" y="158214"/>
                  </a:lnTo>
                  <a:lnTo>
                    <a:pt x="153508" y="163914"/>
                  </a:lnTo>
                  <a:lnTo>
                    <a:pt x="163334" y="177441"/>
                  </a:lnTo>
                  <a:lnTo>
                    <a:pt x="178544" y="215336"/>
                  </a:lnTo>
                  <a:lnTo>
                    <a:pt x="192478" y="259096"/>
                  </a:lnTo>
                  <a:lnTo>
                    <a:pt x="200670" y="303627"/>
                  </a:lnTo>
                  <a:lnTo>
                    <a:pt x="211830" y="345615"/>
                  </a:lnTo>
                  <a:lnTo>
                    <a:pt x="214312" y="3929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1"/>
            <p:cNvSpPr/>
            <p:nvPr/>
          </p:nvSpPr>
          <p:spPr>
            <a:xfrm>
              <a:off x="1439121" y="4734258"/>
              <a:ext cx="168224" cy="230649"/>
            </a:xfrm>
            <a:custGeom>
              <a:avLst/>
              <a:gdLst/>
              <a:ahLst/>
              <a:cxnLst/>
              <a:rect l="0" t="0" r="0" b="0"/>
              <a:pathLst>
                <a:path w="168224" h="230649">
                  <a:moveTo>
                    <a:pt x="123574" y="87773"/>
                  </a:moveTo>
                  <a:lnTo>
                    <a:pt x="123574" y="48481"/>
                  </a:lnTo>
                  <a:lnTo>
                    <a:pt x="122582" y="28896"/>
                  </a:lnTo>
                  <a:lnTo>
                    <a:pt x="118834" y="18279"/>
                  </a:lnTo>
                  <a:lnTo>
                    <a:pt x="116445" y="14655"/>
                  </a:lnTo>
                  <a:lnTo>
                    <a:pt x="102583" y="3620"/>
                  </a:lnTo>
                  <a:lnTo>
                    <a:pt x="94070" y="763"/>
                  </a:lnTo>
                  <a:lnTo>
                    <a:pt x="89022" y="0"/>
                  </a:lnTo>
                  <a:lnTo>
                    <a:pt x="80767" y="1800"/>
                  </a:lnTo>
                  <a:lnTo>
                    <a:pt x="51514" y="19273"/>
                  </a:lnTo>
                  <a:lnTo>
                    <a:pt x="23281" y="46488"/>
                  </a:lnTo>
                  <a:lnTo>
                    <a:pt x="15169" y="58179"/>
                  </a:lnTo>
                  <a:lnTo>
                    <a:pt x="3422" y="101430"/>
                  </a:lnTo>
                  <a:lnTo>
                    <a:pt x="0" y="120152"/>
                  </a:lnTo>
                  <a:lnTo>
                    <a:pt x="3726" y="138267"/>
                  </a:lnTo>
                  <a:lnTo>
                    <a:pt x="11114" y="156202"/>
                  </a:lnTo>
                  <a:lnTo>
                    <a:pt x="19352" y="165481"/>
                  </a:lnTo>
                  <a:lnTo>
                    <a:pt x="40810" y="179521"/>
                  </a:lnTo>
                  <a:lnTo>
                    <a:pt x="53521" y="184080"/>
                  </a:lnTo>
                  <a:lnTo>
                    <a:pt x="63004" y="182501"/>
                  </a:lnTo>
                  <a:lnTo>
                    <a:pt x="85262" y="173402"/>
                  </a:lnTo>
                  <a:lnTo>
                    <a:pt x="94309" y="165187"/>
                  </a:lnTo>
                  <a:lnTo>
                    <a:pt x="125165" y="126295"/>
                  </a:lnTo>
                  <a:lnTo>
                    <a:pt x="130329" y="108558"/>
                  </a:lnTo>
                  <a:lnTo>
                    <a:pt x="132466" y="65300"/>
                  </a:lnTo>
                  <a:lnTo>
                    <a:pt x="132501" y="56218"/>
                  </a:lnTo>
                  <a:lnTo>
                    <a:pt x="132504" y="97135"/>
                  </a:lnTo>
                  <a:lnTo>
                    <a:pt x="135150" y="117336"/>
                  </a:lnTo>
                  <a:lnTo>
                    <a:pt x="146743" y="158583"/>
                  </a:lnTo>
                  <a:lnTo>
                    <a:pt x="156182" y="197589"/>
                  </a:lnTo>
                  <a:lnTo>
                    <a:pt x="159364" y="214679"/>
                  </a:lnTo>
                  <a:lnTo>
                    <a:pt x="168223" y="230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2"/>
            <p:cNvSpPr/>
            <p:nvPr/>
          </p:nvSpPr>
          <p:spPr>
            <a:xfrm>
              <a:off x="1634133" y="4697594"/>
              <a:ext cx="187524" cy="239843"/>
            </a:xfrm>
            <a:custGeom>
              <a:avLst/>
              <a:gdLst/>
              <a:ahLst/>
              <a:cxnLst/>
              <a:rect l="0" t="0" r="0" b="0"/>
              <a:pathLst>
                <a:path w="187524" h="239843">
                  <a:moveTo>
                    <a:pt x="0" y="44070"/>
                  </a:moveTo>
                  <a:lnTo>
                    <a:pt x="0" y="56499"/>
                  </a:lnTo>
                  <a:lnTo>
                    <a:pt x="15446" y="100546"/>
                  </a:lnTo>
                  <a:lnTo>
                    <a:pt x="23678" y="142678"/>
                  </a:lnTo>
                  <a:lnTo>
                    <a:pt x="31120" y="182254"/>
                  </a:lnTo>
                  <a:lnTo>
                    <a:pt x="36442" y="224547"/>
                  </a:lnTo>
                  <a:lnTo>
                    <a:pt x="44270" y="239842"/>
                  </a:lnTo>
                  <a:lnTo>
                    <a:pt x="44641" y="195227"/>
                  </a:lnTo>
                  <a:lnTo>
                    <a:pt x="42001" y="166899"/>
                  </a:lnTo>
                  <a:lnTo>
                    <a:pt x="39503" y="149262"/>
                  </a:lnTo>
                  <a:lnTo>
                    <a:pt x="43338" y="108248"/>
                  </a:lnTo>
                  <a:lnTo>
                    <a:pt x="46906" y="82930"/>
                  </a:lnTo>
                  <a:lnTo>
                    <a:pt x="51601" y="60214"/>
                  </a:lnTo>
                  <a:lnTo>
                    <a:pt x="55638" y="37278"/>
                  </a:lnTo>
                  <a:lnTo>
                    <a:pt x="63118" y="20560"/>
                  </a:lnTo>
                  <a:lnTo>
                    <a:pt x="69724" y="12785"/>
                  </a:lnTo>
                  <a:lnTo>
                    <a:pt x="83608" y="3821"/>
                  </a:lnTo>
                  <a:lnTo>
                    <a:pt x="95438" y="725"/>
                  </a:lnTo>
                  <a:lnTo>
                    <a:pt x="105586" y="0"/>
                  </a:lnTo>
                  <a:lnTo>
                    <a:pt x="114065" y="2325"/>
                  </a:lnTo>
                  <a:lnTo>
                    <a:pt x="132333" y="11901"/>
                  </a:lnTo>
                  <a:lnTo>
                    <a:pt x="140836" y="22828"/>
                  </a:lnTo>
                  <a:lnTo>
                    <a:pt x="164618" y="58508"/>
                  </a:lnTo>
                  <a:lnTo>
                    <a:pt x="179854" y="95091"/>
                  </a:lnTo>
                  <a:lnTo>
                    <a:pt x="185251" y="138342"/>
                  </a:lnTo>
                  <a:lnTo>
                    <a:pt x="186850" y="182466"/>
                  </a:lnTo>
                  <a:lnTo>
                    <a:pt x="187523" y="2048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3"/>
            <p:cNvSpPr/>
            <p:nvPr/>
          </p:nvSpPr>
          <p:spPr>
            <a:xfrm>
              <a:off x="1884364" y="4670796"/>
              <a:ext cx="160412" cy="454154"/>
            </a:xfrm>
            <a:custGeom>
              <a:avLst/>
              <a:gdLst/>
              <a:ahLst/>
              <a:cxnLst/>
              <a:rect l="0" t="0" r="0" b="0"/>
              <a:pathLst>
                <a:path w="160412" h="454154">
                  <a:moveTo>
                    <a:pt x="106956" y="151235"/>
                  </a:moveTo>
                  <a:lnTo>
                    <a:pt x="114085" y="143114"/>
                  </a:lnTo>
                  <a:lnTo>
                    <a:pt x="127947" y="113075"/>
                  </a:lnTo>
                  <a:lnTo>
                    <a:pt x="132982" y="73192"/>
                  </a:lnTo>
                  <a:lnTo>
                    <a:pt x="132653" y="41408"/>
                  </a:lnTo>
                  <a:lnTo>
                    <a:pt x="126586" y="24326"/>
                  </a:lnTo>
                  <a:lnTo>
                    <a:pt x="121303" y="16118"/>
                  </a:lnTo>
                  <a:lnTo>
                    <a:pt x="108010" y="5917"/>
                  </a:lnTo>
                  <a:lnTo>
                    <a:pt x="91504" y="1353"/>
                  </a:lnTo>
                  <a:lnTo>
                    <a:pt x="74045" y="0"/>
                  </a:lnTo>
                  <a:lnTo>
                    <a:pt x="62233" y="4975"/>
                  </a:lnTo>
                  <a:lnTo>
                    <a:pt x="20631" y="33738"/>
                  </a:lnTo>
                  <a:lnTo>
                    <a:pt x="7516" y="55236"/>
                  </a:lnTo>
                  <a:lnTo>
                    <a:pt x="2086" y="75717"/>
                  </a:lnTo>
                  <a:lnTo>
                    <a:pt x="0" y="120132"/>
                  </a:lnTo>
                  <a:lnTo>
                    <a:pt x="4600" y="138932"/>
                  </a:lnTo>
                  <a:lnTo>
                    <a:pt x="16987" y="157071"/>
                  </a:lnTo>
                  <a:lnTo>
                    <a:pt x="33225" y="170272"/>
                  </a:lnTo>
                  <a:lnTo>
                    <a:pt x="44752" y="174579"/>
                  </a:lnTo>
                  <a:lnTo>
                    <a:pt x="86138" y="177822"/>
                  </a:lnTo>
                  <a:lnTo>
                    <a:pt x="95389" y="175288"/>
                  </a:lnTo>
                  <a:lnTo>
                    <a:pt x="108820" y="165638"/>
                  </a:lnTo>
                  <a:lnTo>
                    <a:pt x="122722" y="150211"/>
                  </a:lnTo>
                  <a:lnTo>
                    <a:pt x="147554" y="109707"/>
                  </a:lnTo>
                  <a:lnTo>
                    <a:pt x="151397" y="95826"/>
                  </a:lnTo>
                  <a:lnTo>
                    <a:pt x="153451" y="93460"/>
                  </a:lnTo>
                  <a:lnTo>
                    <a:pt x="155812" y="91882"/>
                  </a:lnTo>
                  <a:lnTo>
                    <a:pt x="157386" y="89839"/>
                  </a:lnTo>
                  <a:lnTo>
                    <a:pt x="160120" y="81315"/>
                  </a:lnTo>
                  <a:lnTo>
                    <a:pt x="160350" y="83118"/>
                  </a:lnTo>
                  <a:lnTo>
                    <a:pt x="160411" y="84988"/>
                  </a:lnTo>
                  <a:lnTo>
                    <a:pt x="157834" y="89711"/>
                  </a:lnTo>
                  <a:lnTo>
                    <a:pt x="155757" y="92360"/>
                  </a:lnTo>
                  <a:lnTo>
                    <a:pt x="153451" y="100595"/>
                  </a:lnTo>
                  <a:lnTo>
                    <a:pt x="151767" y="143347"/>
                  </a:lnTo>
                  <a:lnTo>
                    <a:pt x="151637" y="178230"/>
                  </a:lnTo>
                  <a:lnTo>
                    <a:pt x="151611" y="219921"/>
                  </a:lnTo>
                  <a:lnTo>
                    <a:pt x="151606" y="260493"/>
                  </a:lnTo>
                  <a:lnTo>
                    <a:pt x="148959" y="294733"/>
                  </a:lnTo>
                  <a:lnTo>
                    <a:pt x="143916" y="337118"/>
                  </a:lnTo>
                  <a:lnTo>
                    <a:pt x="135791" y="374153"/>
                  </a:lnTo>
                  <a:lnTo>
                    <a:pt x="126524" y="400178"/>
                  </a:lnTo>
                  <a:lnTo>
                    <a:pt x="98562" y="443031"/>
                  </a:lnTo>
                  <a:lnTo>
                    <a:pt x="95407" y="446969"/>
                  </a:lnTo>
                  <a:lnTo>
                    <a:pt x="86610" y="451344"/>
                  </a:lnTo>
                  <a:lnTo>
                    <a:pt x="69533" y="454153"/>
                  </a:lnTo>
                  <a:lnTo>
                    <a:pt x="67125" y="453392"/>
                  </a:lnTo>
                  <a:lnTo>
                    <a:pt x="62308" y="4459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4"/>
            <p:cNvSpPr/>
            <p:nvPr/>
          </p:nvSpPr>
          <p:spPr>
            <a:xfrm>
              <a:off x="2099013" y="4710074"/>
              <a:ext cx="140498" cy="183396"/>
            </a:xfrm>
            <a:custGeom>
              <a:avLst/>
              <a:gdLst/>
              <a:ahLst/>
              <a:cxnLst/>
              <a:rect l="0" t="0" r="0" b="0"/>
              <a:pathLst>
                <a:path w="140498" h="183396">
                  <a:moveTo>
                    <a:pt x="26252" y="85168"/>
                  </a:moveTo>
                  <a:lnTo>
                    <a:pt x="33941" y="85168"/>
                  </a:lnTo>
                  <a:lnTo>
                    <a:pt x="49195" y="77047"/>
                  </a:lnTo>
                  <a:lnTo>
                    <a:pt x="65572" y="64792"/>
                  </a:lnTo>
                  <a:lnTo>
                    <a:pt x="105866" y="50820"/>
                  </a:lnTo>
                  <a:lnTo>
                    <a:pt x="123154" y="35977"/>
                  </a:lnTo>
                  <a:lnTo>
                    <a:pt x="133016" y="30244"/>
                  </a:lnTo>
                  <a:lnTo>
                    <a:pt x="136124" y="27716"/>
                  </a:lnTo>
                  <a:lnTo>
                    <a:pt x="139576" y="22262"/>
                  </a:lnTo>
                  <a:lnTo>
                    <a:pt x="140497" y="19418"/>
                  </a:lnTo>
                  <a:lnTo>
                    <a:pt x="140119" y="16529"/>
                  </a:lnTo>
                  <a:lnTo>
                    <a:pt x="137052" y="10675"/>
                  </a:lnTo>
                  <a:lnTo>
                    <a:pt x="134845" y="8717"/>
                  </a:lnTo>
                  <a:lnTo>
                    <a:pt x="121300" y="576"/>
                  </a:lnTo>
                  <a:lnTo>
                    <a:pt x="117398" y="0"/>
                  </a:lnTo>
                  <a:lnTo>
                    <a:pt x="79590" y="7079"/>
                  </a:lnTo>
                  <a:lnTo>
                    <a:pt x="67818" y="12759"/>
                  </a:lnTo>
                  <a:lnTo>
                    <a:pt x="28892" y="42673"/>
                  </a:lnTo>
                  <a:lnTo>
                    <a:pt x="18105" y="61663"/>
                  </a:lnTo>
                  <a:lnTo>
                    <a:pt x="2178" y="102532"/>
                  </a:lnTo>
                  <a:lnTo>
                    <a:pt x="0" y="126742"/>
                  </a:lnTo>
                  <a:lnTo>
                    <a:pt x="4363" y="144670"/>
                  </a:lnTo>
                  <a:lnTo>
                    <a:pt x="11940" y="157810"/>
                  </a:lnTo>
                  <a:lnTo>
                    <a:pt x="35182" y="1833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5"/>
            <p:cNvSpPr/>
            <p:nvPr/>
          </p:nvSpPr>
          <p:spPr>
            <a:xfrm>
              <a:off x="2286000" y="4670380"/>
              <a:ext cx="114205" cy="257398"/>
            </a:xfrm>
            <a:custGeom>
              <a:avLst/>
              <a:gdLst/>
              <a:ahLst/>
              <a:cxnLst/>
              <a:rect l="0" t="0" r="0" b="0"/>
              <a:pathLst>
                <a:path w="114205" h="257398">
                  <a:moveTo>
                    <a:pt x="89297" y="35565"/>
                  </a:moveTo>
                  <a:lnTo>
                    <a:pt x="75058" y="20334"/>
                  </a:lnTo>
                  <a:lnTo>
                    <a:pt x="73047" y="14574"/>
                  </a:lnTo>
                  <a:lnTo>
                    <a:pt x="66861" y="8708"/>
                  </a:lnTo>
                  <a:lnTo>
                    <a:pt x="58489" y="3785"/>
                  </a:lnTo>
                  <a:lnTo>
                    <a:pt x="48198" y="1014"/>
                  </a:lnTo>
                  <a:lnTo>
                    <a:pt x="32817" y="0"/>
                  </a:lnTo>
                  <a:lnTo>
                    <a:pt x="30808" y="941"/>
                  </a:lnTo>
                  <a:lnTo>
                    <a:pt x="29468" y="2561"/>
                  </a:lnTo>
                  <a:lnTo>
                    <a:pt x="28575" y="4632"/>
                  </a:lnTo>
                  <a:lnTo>
                    <a:pt x="27318" y="17029"/>
                  </a:lnTo>
                  <a:lnTo>
                    <a:pt x="39264" y="55390"/>
                  </a:lnTo>
                  <a:lnTo>
                    <a:pt x="56299" y="98332"/>
                  </a:lnTo>
                  <a:lnTo>
                    <a:pt x="77565" y="142756"/>
                  </a:lnTo>
                  <a:lnTo>
                    <a:pt x="99854" y="182634"/>
                  </a:lnTo>
                  <a:lnTo>
                    <a:pt x="111851" y="207858"/>
                  </a:lnTo>
                  <a:lnTo>
                    <a:pt x="114204" y="219958"/>
                  </a:lnTo>
                  <a:lnTo>
                    <a:pt x="112603" y="229303"/>
                  </a:lnTo>
                  <a:lnTo>
                    <a:pt x="106124" y="240144"/>
                  </a:lnTo>
                  <a:lnTo>
                    <a:pt x="103492" y="243389"/>
                  </a:lnTo>
                  <a:lnTo>
                    <a:pt x="95275" y="246993"/>
                  </a:lnTo>
                  <a:lnTo>
                    <a:pt x="56382" y="257397"/>
                  </a:lnTo>
                  <a:lnTo>
                    <a:pt x="15990" y="250374"/>
                  </a:lnTo>
                  <a:lnTo>
                    <a:pt x="0" y="2498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6"/>
            <p:cNvSpPr/>
            <p:nvPr/>
          </p:nvSpPr>
          <p:spPr>
            <a:xfrm>
              <a:off x="2741414" y="4716685"/>
              <a:ext cx="240578" cy="260764"/>
            </a:xfrm>
            <a:custGeom>
              <a:avLst/>
              <a:gdLst/>
              <a:ahLst/>
              <a:cxnLst/>
              <a:rect l="0" t="0" r="0" b="0"/>
              <a:pathLst>
                <a:path w="240578" h="260764">
                  <a:moveTo>
                    <a:pt x="0" y="60697"/>
                  </a:moveTo>
                  <a:lnTo>
                    <a:pt x="4740" y="65437"/>
                  </a:lnTo>
                  <a:lnTo>
                    <a:pt x="7068" y="70411"/>
                  </a:lnTo>
                  <a:lnTo>
                    <a:pt x="23096" y="114838"/>
                  </a:lnTo>
                  <a:lnTo>
                    <a:pt x="31043" y="151441"/>
                  </a:lnTo>
                  <a:lnTo>
                    <a:pt x="42171" y="192187"/>
                  </a:lnTo>
                  <a:lnTo>
                    <a:pt x="44504" y="236170"/>
                  </a:lnTo>
                  <a:lnTo>
                    <a:pt x="44640" y="260763"/>
                  </a:lnTo>
                  <a:lnTo>
                    <a:pt x="44647" y="253082"/>
                  </a:lnTo>
                  <a:lnTo>
                    <a:pt x="42002" y="247736"/>
                  </a:lnTo>
                  <a:lnTo>
                    <a:pt x="39908" y="244921"/>
                  </a:lnTo>
                  <a:lnTo>
                    <a:pt x="31346" y="202499"/>
                  </a:lnTo>
                  <a:lnTo>
                    <a:pt x="27389" y="158783"/>
                  </a:lnTo>
                  <a:lnTo>
                    <a:pt x="22167" y="118437"/>
                  </a:lnTo>
                  <a:lnTo>
                    <a:pt x="18427" y="77243"/>
                  </a:lnTo>
                  <a:lnTo>
                    <a:pt x="19104" y="62098"/>
                  </a:lnTo>
                  <a:lnTo>
                    <a:pt x="26976" y="32385"/>
                  </a:lnTo>
                  <a:lnTo>
                    <a:pt x="28898" y="29917"/>
                  </a:lnTo>
                  <a:lnTo>
                    <a:pt x="33679" y="27173"/>
                  </a:lnTo>
                  <a:lnTo>
                    <a:pt x="47748" y="25268"/>
                  </a:lnTo>
                  <a:lnTo>
                    <a:pt x="61331" y="29805"/>
                  </a:lnTo>
                  <a:lnTo>
                    <a:pt x="73183" y="37433"/>
                  </a:lnTo>
                  <a:lnTo>
                    <a:pt x="101315" y="73976"/>
                  </a:lnTo>
                  <a:lnTo>
                    <a:pt x="120795" y="116458"/>
                  </a:lnTo>
                  <a:lnTo>
                    <a:pt x="124851" y="160106"/>
                  </a:lnTo>
                  <a:lnTo>
                    <a:pt x="124967" y="165558"/>
                  </a:lnTo>
                  <a:lnTo>
                    <a:pt x="120261" y="171914"/>
                  </a:lnTo>
                  <a:lnTo>
                    <a:pt x="118869" y="172546"/>
                  </a:lnTo>
                  <a:lnTo>
                    <a:pt x="117942" y="171974"/>
                  </a:lnTo>
                  <a:lnTo>
                    <a:pt x="116910" y="168692"/>
                  </a:lnTo>
                  <a:lnTo>
                    <a:pt x="115338" y="160275"/>
                  </a:lnTo>
                  <a:lnTo>
                    <a:pt x="109066" y="140155"/>
                  </a:lnTo>
                  <a:lnTo>
                    <a:pt x="107324" y="102620"/>
                  </a:lnTo>
                  <a:lnTo>
                    <a:pt x="108170" y="67468"/>
                  </a:lnTo>
                  <a:lnTo>
                    <a:pt x="119588" y="36993"/>
                  </a:lnTo>
                  <a:lnTo>
                    <a:pt x="134015" y="16847"/>
                  </a:lnTo>
                  <a:lnTo>
                    <a:pt x="140921" y="10451"/>
                  </a:lnTo>
                  <a:lnTo>
                    <a:pt x="154974" y="2264"/>
                  </a:lnTo>
                  <a:lnTo>
                    <a:pt x="162474" y="0"/>
                  </a:lnTo>
                  <a:lnTo>
                    <a:pt x="174406" y="4286"/>
                  </a:lnTo>
                  <a:lnTo>
                    <a:pt x="196839" y="18466"/>
                  </a:lnTo>
                  <a:lnTo>
                    <a:pt x="217061" y="56953"/>
                  </a:lnTo>
                  <a:lnTo>
                    <a:pt x="235128" y="101060"/>
                  </a:lnTo>
                  <a:lnTo>
                    <a:pt x="240577" y="145662"/>
                  </a:lnTo>
                  <a:lnTo>
                    <a:pt x="240006" y="175707"/>
                  </a:lnTo>
                  <a:lnTo>
                    <a:pt x="232172" y="2035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7"/>
            <p:cNvSpPr/>
            <p:nvPr/>
          </p:nvSpPr>
          <p:spPr>
            <a:xfrm>
              <a:off x="3038012" y="4715530"/>
              <a:ext cx="185606" cy="222588"/>
            </a:xfrm>
            <a:custGeom>
              <a:avLst/>
              <a:gdLst/>
              <a:ahLst/>
              <a:cxnLst/>
              <a:rect l="0" t="0" r="0" b="0"/>
              <a:pathLst>
                <a:path w="185606" h="222588">
                  <a:moveTo>
                    <a:pt x="114167" y="142220"/>
                  </a:moveTo>
                  <a:lnTo>
                    <a:pt x="114167" y="137480"/>
                  </a:lnTo>
                  <a:lnTo>
                    <a:pt x="116813" y="132506"/>
                  </a:lnTo>
                  <a:lnTo>
                    <a:pt x="126596" y="116489"/>
                  </a:lnTo>
                  <a:lnTo>
                    <a:pt x="143979" y="74832"/>
                  </a:lnTo>
                  <a:lnTo>
                    <a:pt x="148136" y="51477"/>
                  </a:lnTo>
                  <a:lnTo>
                    <a:pt x="146463" y="39713"/>
                  </a:lnTo>
                  <a:lnTo>
                    <a:pt x="131726" y="10545"/>
                  </a:lnTo>
                  <a:lnTo>
                    <a:pt x="128850" y="6812"/>
                  </a:lnTo>
                  <a:lnTo>
                    <a:pt x="120362" y="2664"/>
                  </a:lnTo>
                  <a:lnTo>
                    <a:pt x="98745" y="0"/>
                  </a:lnTo>
                  <a:lnTo>
                    <a:pt x="87139" y="4928"/>
                  </a:lnTo>
                  <a:lnTo>
                    <a:pt x="45693" y="33655"/>
                  </a:lnTo>
                  <a:lnTo>
                    <a:pt x="14727" y="75632"/>
                  </a:lnTo>
                  <a:lnTo>
                    <a:pt x="2398" y="106467"/>
                  </a:lnTo>
                  <a:lnTo>
                    <a:pt x="0" y="120046"/>
                  </a:lnTo>
                  <a:lnTo>
                    <a:pt x="1580" y="132695"/>
                  </a:lnTo>
                  <a:lnTo>
                    <a:pt x="13425" y="161985"/>
                  </a:lnTo>
                  <a:lnTo>
                    <a:pt x="27908" y="180382"/>
                  </a:lnTo>
                  <a:lnTo>
                    <a:pt x="36473" y="183985"/>
                  </a:lnTo>
                  <a:lnTo>
                    <a:pt x="41535" y="184946"/>
                  </a:lnTo>
                  <a:lnTo>
                    <a:pt x="52451" y="183368"/>
                  </a:lnTo>
                  <a:lnTo>
                    <a:pt x="87666" y="170533"/>
                  </a:lnTo>
                  <a:lnTo>
                    <a:pt x="119767" y="144612"/>
                  </a:lnTo>
                  <a:lnTo>
                    <a:pt x="149640" y="104616"/>
                  </a:lnTo>
                  <a:lnTo>
                    <a:pt x="156097" y="90729"/>
                  </a:lnTo>
                  <a:lnTo>
                    <a:pt x="158769" y="71341"/>
                  </a:lnTo>
                  <a:lnTo>
                    <a:pt x="158816" y="113027"/>
                  </a:lnTo>
                  <a:lnTo>
                    <a:pt x="159808" y="142516"/>
                  </a:lnTo>
                  <a:lnTo>
                    <a:pt x="169839" y="186711"/>
                  </a:lnTo>
                  <a:lnTo>
                    <a:pt x="178721" y="212859"/>
                  </a:lnTo>
                  <a:lnTo>
                    <a:pt x="185605" y="2225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8"/>
            <p:cNvSpPr/>
            <p:nvPr/>
          </p:nvSpPr>
          <p:spPr>
            <a:xfrm>
              <a:off x="3286125" y="4688594"/>
              <a:ext cx="116087" cy="306935"/>
            </a:xfrm>
            <a:custGeom>
              <a:avLst/>
              <a:gdLst/>
              <a:ahLst/>
              <a:cxnLst/>
              <a:rect l="0" t="0" r="0" b="0"/>
              <a:pathLst>
                <a:path w="116087" h="306935">
                  <a:moveTo>
                    <a:pt x="116086" y="26281"/>
                  </a:moveTo>
                  <a:lnTo>
                    <a:pt x="95095" y="5290"/>
                  </a:lnTo>
                  <a:lnTo>
                    <a:pt x="86582" y="2069"/>
                  </a:lnTo>
                  <a:lnTo>
                    <a:pt x="64948" y="0"/>
                  </a:lnTo>
                  <a:lnTo>
                    <a:pt x="47466" y="4383"/>
                  </a:lnTo>
                  <a:lnTo>
                    <a:pt x="34459" y="11965"/>
                  </a:lnTo>
                  <a:lnTo>
                    <a:pt x="21175" y="30545"/>
                  </a:lnTo>
                  <a:lnTo>
                    <a:pt x="12999" y="48490"/>
                  </a:lnTo>
                  <a:lnTo>
                    <a:pt x="11128" y="73210"/>
                  </a:lnTo>
                  <a:lnTo>
                    <a:pt x="18881" y="116617"/>
                  </a:lnTo>
                  <a:lnTo>
                    <a:pt x="29967" y="158667"/>
                  </a:lnTo>
                  <a:lnTo>
                    <a:pt x="46856" y="201774"/>
                  </a:lnTo>
                  <a:lnTo>
                    <a:pt x="54896" y="239981"/>
                  </a:lnTo>
                  <a:lnTo>
                    <a:pt x="61840" y="281758"/>
                  </a:lnTo>
                  <a:lnTo>
                    <a:pt x="62062" y="285896"/>
                  </a:lnTo>
                  <a:lnTo>
                    <a:pt x="59664" y="293139"/>
                  </a:lnTo>
                  <a:lnTo>
                    <a:pt x="50039" y="305874"/>
                  </a:lnTo>
                  <a:lnTo>
                    <a:pt x="46258" y="306934"/>
                  </a:lnTo>
                  <a:lnTo>
                    <a:pt x="36765" y="305466"/>
                  </a:lnTo>
                  <a:lnTo>
                    <a:pt x="15743" y="296345"/>
                  </a:lnTo>
                  <a:lnTo>
                    <a:pt x="10495" y="295620"/>
                  </a:lnTo>
                  <a:lnTo>
                    <a:pt x="6997" y="294145"/>
                  </a:lnTo>
                  <a:lnTo>
                    <a:pt x="4664" y="292170"/>
                  </a:lnTo>
                  <a:lnTo>
                    <a:pt x="0" y="285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9"/>
            <p:cNvSpPr/>
            <p:nvPr/>
          </p:nvSpPr>
          <p:spPr>
            <a:xfrm>
              <a:off x="3473648" y="4688706"/>
              <a:ext cx="116087" cy="311920"/>
            </a:xfrm>
            <a:custGeom>
              <a:avLst/>
              <a:gdLst/>
              <a:ahLst/>
              <a:cxnLst/>
              <a:rect l="0" t="0" r="0" b="0"/>
              <a:pathLst>
                <a:path w="116087" h="311920">
                  <a:moveTo>
                    <a:pt x="116086" y="44028"/>
                  </a:moveTo>
                  <a:lnTo>
                    <a:pt x="116086" y="39288"/>
                  </a:lnTo>
                  <a:lnTo>
                    <a:pt x="115094" y="37892"/>
                  </a:lnTo>
                  <a:lnTo>
                    <a:pt x="113440" y="36961"/>
                  </a:lnTo>
                  <a:lnTo>
                    <a:pt x="111346" y="36340"/>
                  </a:lnTo>
                  <a:lnTo>
                    <a:pt x="109949" y="34934"/>
                  </a:lnTo>
                  <a:lnTo>
                    <a:pt x="106000" y="27222"/>
                  </a:lnTo>
                  <a:lnTo>
                    <a:pt x="93144" y="13803"/>
                  </a:lnTo>
                  <a:lnTo>
                    <a:pt x="82407" y="6451"/>
                  </a:lnTo>
                  <a:lnTo>
                    <a:pt x="65207" y="1476"/>
                  </a:lnTo>
                  <a:lnTo>
                    <a:pt x="47543" y="0"/>
                  </a:lnTo>
                  <a:lnTo>
                    <a:pt x="38328" y="2302"/>
                  </a:lnTo>
                  <a:lnTo>
                    <a:pt x="34482" y="4304"/>
                  </a:lnTo>
                  <a:lnTo>
                    <a:pt x="27562" y="11821"/>
                  </a:lnTo>
                  <a:lnTo>
                    <a:pt x="15036" y="32816"/>
                  </a:lnTo>
                  <a:lnTo>
                    <a:pt x="10739" y="50187"/>
                  </a:lnTo>
                  <a:lnTo>
                    <a:pt x="10279" y="81956"/>
                  </a:lnTo>
                  <a:lnTo>
                    <a:pt x="18714" y="122774"/>
                  </a:lnTo>
                  <a:lnTo>
                    <a:pt x="34675" y="164534"/>
                  </a:lnTo>
                  <a:lnTo>
                    <a:pt x="48816" y="203872"/>
                  </a:lnTo>
                  <a:lnTo>
                    <a:pt x="55283" y="240305"/>
                  </a:lnTo>
                  <a:lnTo>
                    <a:pt x="58305" y="257270"/>
                  </a:lnTo>
                  <a:lnTo>
                    <a:pt x="54397" y="285809"/>
                  </a:lnTo>
                  <a:lnTo>
                    <a:pt x="52140" y="289551"/>
                  </a:lnTo>
                  <a:lnTo>
                    <a:pt x="33533" y="305763"/>
                  </a:lnTo>
                  <a:lnTo>
                    <a:pt x="24495" y="309183"/>
                  </a:lnTo>
                  <a:lnTo>
                    <a:pt x="0" y="3119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40"/>
            <p:cNvSpPr/>
            <p:nvPr/>
          </p:nvSpPr>
          <p:spPr>
            <a:xfrm>
              <a:off x="3696890" y="4732867"/>
              <a:ext cx="436867" cy="196322"/>
            </a:xfrm>
            <a:custGeom>
              <a:avLst/>
              <a:gdLst/>
              <a:ahLst/>
              <a:cxnLst/>
              <a:rect l="0" t="0" r="0" b="0"/>
              <a:pathLst>
                <a:path w="436867" h="196322">
                  <a:moveTo>
                    <a:pt x="0" y="89164"/>
                  </a:moveTo>
                  <a:lnTo>
                    <a:pt x="12429" y="89164"/>
                  </a:lnTo>
                  <a:lnTo>
                    <a:pt x="55134" y="97266"/>
                  </a:lnTo>
                  <a:lnTo>
                    <a:pt x="92250" y="100576"/>
                  </a:lnTo>
                  <a:lnTo>
                    <a:pt x="132765" y="105750"/>
                  </a:lnTo>
                  <a:lnTo>
                    <a:pt x="175568" y="107764"/>
                  </a:lnTo>
                  <a:lnTo>
                    <a:pt x="213715" y="114042"/>
                  </a:lnTo>
                  <a:lnTo>
                    <a:pt x="249913" y="115575"/>
                  </a:lnTo>
                  <a:lnTo>
                    <a:pt x="292019" y="115904"/>
                  </a:lnTo>
                  <a:lnTo>
                    <a:pt x="305403" y="114939"/>
                  </a:lnTo>
                  <a:lnTo>
                    <a:pt x="346867" y="106276"/>
                  </a:lnTo>
                  <a:lnTo>
                    <a:pt x="351940" y="102392"/>
                  </a:lnTo>
                  <a:lnTo>
                    <a:pt x="354855" y="94712"/>
                  </a:lnTo>
                  <a:lnTo>
                    <a:pt x="355633" y="89886"/>
                  </a:lnTo>
                  <a:lnTo>
                    <a:pt x="353851" y="81878"/>
                  </a:lnTo>
                  <a:lnTo>
                    <a:pt x="344624" y="69146"/>
                  </a:lnTo>
                  <a:lnTo>
                    <a:pt x="312220" y="38042"/>
                  </a:lnTo>
                  <a:lnTo>
                    <a:pt x="276595" y="15882"/>
                  </a:lnTo>
                  <a:lnTo>
                    <a:pt x="253221" y="7550"/>
                  </a:lnTo>
                  <a:lnTo>
                    <a:pt x="245496" y="3282"/>
                  </a:lnTo>
                  <a:lnTo>
                    <a:pt x="234123" y="317"/>
                  </a:lnTo>
                  <a:lnTo>
                    <a:pt x="234465" y="167"/>
                  </a:lnTo>
                  <a:lnTo>
                    <a:pt x="237491" y="0"/>
                  </a:lnTo>
                  <a:lnTo>
                    <a:pt x="242143" y="2572"/>
                  </a:lnTo>
                  <a:lnTo>
                    <a:pt x="257954" y="12308"/>
                  </a:lnTo>
                  <a:lnTo>
                    <a:pt x="299565" y="29680"/>
                  </a:lnTo>
                  <a:lnTo>
                    <a:pt x="336508" y="47685"/>
                  </a:lnTo>
                  <a:lnTo>
                    <a:pt x="376048" y="64985"/>
                  </a:lnTo>
                  <a:lnTo>
                    <a:pt x="416285" y="75490"/>
                  </a:lnTo>
                  <a:lnTo>
                    <a:pt x="432325" y="80289"/>
                  </a:lnTo>
                  <a:lnTo>
                    <a:pt x="434068" y="82255"/>
                  </a:lnTo>
                  <a:lnTo>
                    <a:pt x="436866" y="87799"/>
                  </a:lnTo>
                  <a:lnTo>
                    <a:pt x="436104" y="88254"/>
                  </a:lnTo>
                  <a:lnTo>
                    <a:pt x="432611" y="88760"/>
                  </a:lnTo>
                  <a:lnTo>
                    <a:pt x="427751" y="91630"/>
                  </a:lnTo>
                  <a:lnTo>
                    <a:pt x="402998" y="110144"/>
                  </a:lnTo>
                  <a:lnTo>
                    <a:pt x="386779" y="116790"/>
                  </a:lnTo>
                  <a:lnTo>
                    <a:pt x="373122" y="128879"/>
                  </a:lnTo>
                  <a:lnTo>
                    <a:pt x="350793" y="160568"/>
                  </a:lnTo>
                  <a:lnTo>
                    <a:pt x="348393" y="166540"/>
                  </a:lnTo>
                  <a:lnTo>
                    <a:pt x="342455" y="176472"/>
                  </a:lnTo>
                  <a:lnTo>
                    <a:pt x="339328" y="1963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1"/>
            <p:cNvSpPr/>
            <p:nvPr/>
          </p:nvSpPr>
          <p:spPr>
            <a:xfrm>
              <a:off x="4330898" y="4714875"/>
              <a:ext cx="8931" cy="205384"/>
            </a:xfrm>
            <a:custGeom>
              <a:avLst/>
              <a:gdLst/>
              <a:ahLst/>
              <a:cxnLst/>
              <a:rect l="0" t="0" r="0" b="0"/>
              <a:pathLst>
                <a:path w="8931" h="205384">
                  <a:moveTo>
                    <a:pt x="0" y="0"/>
                  </a:moveTo>
                  <a:lnTo>
                    <a:pt x="0" y="40139"/>
                  </a:lnTo>
                  <a:lnTo>
                    <a:pt x="2646" y="72311"/>
                  </a:lnTo>
                  <a:lnTo>
                    <a:pt x="8102" y="115208"/>
                  </a:lnTo>
                  <a:lnTo>
                    <a:pt x="8820" y="153061"/>
                  </a:lnTo>
                  <a:lnTo>
                    <a:pt x="8925" y="195486"/>
                  </a:lnTo>
                  <a:lnTo>
                    <a:pt x="8930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2"/>
            <p:cNvSpPr/>
            <p:nvPr/>
          </p:nvSpPr>
          <p:spPr>
            <a:xfrm>
              <a:off x="4416048" y="4689591"/>
              <a:ext cx="84515" cy="235351"/>
            </a:xfrm>
            <a:custGeom>
              <a:avLst/>
              <a:gdLst/>
              <a:ahLst/>
              <a:cxnLst/>
              <a:rect l="0" t="0" r="0" b="0"/>
              <a:pathLst>
                <a:path w="84515" h="235351">
                  <a:moveTo>
                    <a:pt x="84514" y="61002"/>
                  </a:moveTo>
                  <a:lnTo>
                    <a:pt x="84514" y="40012"/>
                  </a:lnTo>
                  <a:lnTo>
                    <a:pt x="81869" y="34145"/>
                  </a:lnTo>
                  <a:lnTo>
                    <a:pt x="69283" y="14177"/>
                  </a:lnTo>
                  <a:lnTo>
                    <a:pt x="63524" y="10426"/>
                  </a:lnTo>
                  <a:lnTo>
                    <a:pt x="22740" y="0"/>
                  </a:lnTo>
                  <a:lnTo>
                    <a:pt x="14726" y="1809"/>
                  </a:lnTo>
                  <a:lnTo>
                    <a:pt x="11200" y="3681"/>
                  </a:lnTo>
                  <a:lnTo>
                    <a:pt x="8849" y="6913"/>
                  </a:lnTo>
                  <a:lnTo>
                    <a:pt x="2430" y="23712"/>
                  </a:lnTo>
                  <a:lnTo>
                    <a:pt x="25" y="27213"/>
                  </a:lnTo>
                  <a:lnTo>
                    <a:pt x="0" y="39039"/>
                  </a:lnTo>
                  <a:lnTo>
                    <a:pt x="5586" y="73361"/>
                  </a:lnTo>
                  <a:lnTo>
                    <a:pt x="24193" y="115032"/>
                  </a:lnTo>
                  <a:lnTo>
                    <a:pt x="39762" y="159289"/>
                  </a:lnTo>
                  <a:lnTo>
                    <a:pt x="55070" y="203100"/>
                  </a:lnTo>
                  <a:lnTo>
                    <a:pt x="57570" y="228334"/>
                  </a:lnTo>
                  <a:lnTo>
                    <a:pt x="52939" y="234716"/>
                  </a:lnTo>
                  <a:lnTo>
                    <a:pt x="51558" y="235350"/>
                  </a:lnTo>
                  <a:lnTo>
                    <a:pt x="50637" y="234781"/>
                  </a:lnTo>
                  <a:lnTo>
                    <a:pt x="50023" y="233410"/>
                  </a:lnTo>
                  <a:lnTo>
                    <a:pt x="44049" y="231885"/>
                  </a:lnTo>
                  <a:lnTo>
                    <a:pt x="39678" y="231479"/>
                  </a:lnTo>
                  <a:lnTo>
                    <a:pt x="35772" y="229224"/>
                  </a:lnTo>
                  <a:lnTo>
                    <a:pt x="22006" y="2128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3"/>
            <p:cNvSpPr/>
            <p:nvPr/>
          </p:nvSpPr>
          <p:spPr>
            <a:xfrm>
              <a:off x="4581451" y="4719684"/>
              <a:ext cx="195252" cy="199928"/>
            </a:xfrm>
            <a:custGeom>
              <a:avLst/>
              <a:gdLst/>
              <a:ahLst/>
              <a:cxnLst/>
              <a:rect l="0" t="0" r="0" b="0"/>
              <a:pathLst>
                <a:path w="195252" h="199928">
                  <a:moveTo>
                    <a:pt x="44127" y="4120"/>
                  </a:moveTo>
                  <a:lnTo>
                    <a:pt x="44127" y="8860"/>
                  </a:lnTo>
                  <a:lnTo>
                    <a:pt x="43135" y="10257"/>
                  </a:lnTo>
                  <a:lnTo>
                    <a:pt x="41481" y="11188"/>
                  </a:lnTo>
                  <a:lnTo>
                    <a:pt x="39387" y="11809"/>
                  </a:lnTo>
                  <a:lnTo>
                    <a:pt x="34413" y="17790"/>
                  </a:lnTo>
                  <a:lnTo>
                    <a:pt x="11354" y="60860"/>
                  </a:lnTo>
                  <a:lnTo>
                    <a:pt x="3438" y="78589"/>
                  </a:lnTo>
                  <a:lnTo>
                    <a:pt x="0" y="113048"/>
                  </a:lnTo>
                  <a:lnTo>
                    <a:pt x="4373" y="133850"/>
                  </a:lnTo>
                  <a:lnTo>
                    <a:pt x="16694" y="152581"/>
                  </a:lnTo>
                  <a:lnTo>
                    <a:pt x="57162" y="185505"/>
                  </a:lnTo>
                  <a:lnTo>
                    <a:pt x="80070" y="195668"/>
                  </a:lnTo>
                  <a:lnTo>
                    <a:pt x="116966" y="199927"/>
                  </a:lnTo>
                  <a:lnTo>
                    <a:pt x="138029" y="195642"/>
                  </a:lnTo>
                  <a:lnTo>
                    <a:pt x="174978" y="179566"/>
                  </a:lnTo>
                  <a:lnTo>
                    <a:pt x="184303" y="171062"/>
                  </a:lnTo>
                  <a:lnTo>
                    <a:pt x="188180" y="166017"/>
                  </a:lnTo>
                  <a:lnTo>
                    <a:pt x="192486" y="152472"/>
                  </a:lnTo>
                  <a:lnTo>
                    <a:pt x="195251" y="124264"/>
                  </a:lnTo>
                  <a:lnTo>
                    <a:pt x="183443" y="82819"/>
                  </a:lnTo>
                  <a:lnTo>
                    <a:pt x="164875" y="55568"/>
                  </a:lnTo>
                  <a:lnTo>
                    <a:pt x="131490" y="25068"/>
                  </a:lnTo>
                  <a:lnTo>
                    <a:pt x="110802" y="11870"/>
                  </a:lnTo>
                  <a:lnTo>
                    <a:pt x="66309" y="60"/>
                  </a:lnTo>
                  <a:lnTo>
                    <a:pt x="53655" y="0"/>
                  </a:lnTo>
                  <a:lnTo>
                    <a:pt x="30499" y="4570"/>
                  </a:lnTo>
                  <a:lnTo>
                    <a:pt x="23849" y="8620"/>
                  </a:lnTo>
                  <a:lnTo>
                    <a:pt x="20231" y="13727"/>
                  </a:lnTo>
                  <a:lnTo>
                    <a:pt x="18195" y="22180"/>
                  </a:lnTo>
                  <a:lnTo>
                    <a:pt x="17338" y="309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4"/>
            <p:cNvSpPr/>
            <p:nvPr/>
          </p:nvSpPr>
          <p:spPr>
            <a:xfrm>
              <a:off x="4866679" y="4589859"/>
              <a:ext cx="44650" cy="303611"/>
            </a:xfrm>
            <a:custGeom>
              <a:avLst/>
              <a:gdLst/>
              <a:ahLst/>
              <a:cxnLst/>
              <a:rect l="0" t="0" r="0" b="0"/>
              <a:pathLst>
                <a:path w="44650" h="303611">
                  <a:moveTo>
                    <a:pt x="0" y="0"/>
                  </a:moveTo>
                  <a:lnTo>
                    <a:pt x="992" y="23353"/>
                  </a:lnTo>
                  <a:lnTo>
                    <a:pt x="7689" y="63231"/>
                  </a:lnTo>
                  <a:lnTo>
                    <a:pt x="9676" y="105498"/>
                  </a:lnTo>
                  <a:lnTo>
                    <a:pt x="15950" y="149420"/>
                  </a:lnTo>
                  <a:lnTo>
                    <a:pt x="22223" y="191793"/>
                  </a:lnTo>
                  <a:lnTo>
                    <a:pt x="33016" y="231251"/>
                  </a:lnTo>
                  <a:lnTo>
                    <a:pt x="42057" y="267708"/>
                  </a:lnTo>
                  <a:lnTo>
                    <a:pt x="44649" y="303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5"/>
            <p:cNvSpPr/>
            <p:nvPr/>
          </p:nvSpPr>
          <p:spPr>
            <a:xfrm>
              <a:off x="4795242" y="4670335"/>
              <a:ext cx="373675" cy="222456"/>
            </a:xfrm>
            <a:custGeom>
              <a:avLst/>
              <a:gdLst/>
              <a:ahLst/>
              <a:cxnLst/>
              <a:rect l="0" t="0" r="0" b="0"/>
              <a:pathLst>
                <a:path w="373675" h="222456">
                  <a:moveTo>
                    <a:pt x="0" y="8821"/>
                  </a:moveTo>
                  <a:lnTo>
                    <a:pt x="4740" y="4081"/>
                  </a:lnTo>
                  <a:lnTo>
                    <a:pt x="12359" y="1753"/>
                  </a:lnTo>
                  <a:lnTo>
                    <a:pt x="55543" y="0"/>
                  </a:lnTo>
                  <a:lnTo>
                    <a:pt x="96814" y="6050"/>
                  </a:lnTo>
                  <a:lnTo>
                    <a:pt x="140539" y="10919"/>
                  </a:lnTo>
                  <a:lnTo>
                    <a:pt x="178132" y="16401"/>
                  </a:lnTo>
                  <a:lnTo>
                    <a:pt x="220536" y="24641"/>
                  </a:lnTo>
                  <a:lnTo>
                    <a:pt x="264370" y="26657"/>
                  </a:lnTo>
                  <a:lnTo>
                    <a:pt x="266326" y="26670"/>
                  </a:lnTo>
                  <a:lnTo>
                    <a:pt x="265855" y="27665"/>
                  </a:lnTo>
                  <a:lnTo>
                    <a:pt x="255325" y="39108"/>
                  </a:lnTo>
                  <a:lnTo>
                    <a:pt x="227008" y="60445"/>
                  </a:lnTo>
                  <a:lnTo>
                    <a:pt x="208429" y="93509"/>
                  </a:lnTo>
                  <a:lnTo>
                    <a:pt x="199113" y="123114"/>
                  </a:lnTo>
                  <a:lnTo>
                    <a:pt x="198627" y="136017"/>
                  </a:lnTo>
                  <a:lnTo>
                    <a:pt x="209037" y="166474"/>
                  </a:lnTo>
                  <a:lnTo>
                    <a:pt x="221392" y="190370"/>
                  </a:lnTo>
                  <a:lnTo>
                    <a:pt x="236364" y="207253"/>
                  </a:lnTo>
                  <a:lnTo>
                    <a:pt x="247595" y="215414"/>
                  </a:lnTo>
                  <a:lnTo>
                    <a:pt x="259201" y="219702"/>
                  </a:lnTo>
                  <a:lnTo>
                    <a:pt x="282821" y="222455"/>
                  </a:lnTo>
                  <a:lnTo>
                    <a:pt x="312731" y="215870"/>
                  </a:lnTo>
                  <a:lnTo>
                    <a:pt x="332549" y="206870"/>
                  </a:lnTo>
                  <a:lnTo>
                    <a:pt x="349997" y="192077"/>
                  </a:lnTo>
                  <a:lnTo>
                    <a:pt x="368539" y="163432"/>
                  </a:lnTo>
                  <a:lnTo>
                    <a:pt x="373118" y="140952"/>
                  </a:lnTo>
                  <a:lnTo>
                    <a:pt x="373674" y="107681"/>
                  </a:lnTo>
                  <a:lnTo>
                    <a:pt x="366813" y="86289"/>
                  </a:lnTo>
                  <a:lnTo>
                    <a:pt x="341612" y="48899"/>
                  </a:lnTo>
                  <a:lnTo>
                    <a:pt x="298837" y="16660"/>
                  </a:lnTo>
                  <a:lnTo>
                    <a:pt x="274077" y="4232"/>
                  </a:lnTo>
                  <a:lnTo>
                    <a:pt x="244109" y="462"/>
                  </a:lnTo>
                  <a:lnTo>
                    <a:pt x="234832" y="2791"/>
                  </a:lnTo>
                  <a:lnTo>
                    <a:pt x="224030" y="7034"/>
                  </a:lnTo>
                  <a:lnTo>
                    <a:pt x="220791" y="7630"/>
                  </a:lnTo>
                  <a:lnTo>
                    <a:pt x="214546" y="10938"/>
                  </a:lnTo>
                  <a:lnTo>
                    <a:pt x="205383" y="17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6"/>
            <p:cNvSpPr/>
            <p:nvPr/>
          </p:nvSpPr>
          <p:spPr>
            <a:xfrm>
              <a:off x="5241727" y="4759523"/>
              <a:ext cx="17860" cy="303611"/>
            </a:xfrm>
            <a:custGeom>
              <a:avLst/>
              <a:gdLst/>
              <a:ahLst/>
              <a:cxnLst/>
              <a:rect l="0" t="0" r="0" b="0"/>
              <a:pathLst>
                <a:path w="17860" h="303611">
                  <a:moveTo>
                    <a:pt x="0" y="0"/>
                  </a:moveTo>
                  <a:lnTo>
                    <a:pt x="0" y="38174"/>
                  </a:lnTo>
                  <a:lnTo>
                    <a:pt x="0" y="74568"/>
                  </a:lnTo>
                  <a:lnTo>
                    <a:pt x="2645" y="108084"/>
                  </a:lnTo>
                  <a:lnTo>
                    <a:pt x="7067" y="143150"/>
                  </a:lnTo>
                  <a:lnTo>
                    <a:pt x="8377" y="178675"/>
                  </a:lnTo>
                  <a:lnTo>
                    <a:pt x="11412" y="214337"/>
                  </a:lnTo>
                  <a:lnTo>
                    <a:pt x="16585" y="257202"/>
                  </a:lnTo>
                  <a:lnTo>
                    <a:pt x="17859" y="303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7"/>
            <p:cNvSpPr/>
            <p:nvPr/>
          </p:nvSpPr>
          <p:spPr>
            <a:xfrm>
              <a:off x="5223867" y="4688594"/>
              <a:ext cx="178394" cy="195946"/>
            </a:xfrm>
            <a:custGeom>
              <a:avLst/>
              <a:gdLst/>
              <a:ahLst/>
              <a:cxnLst/>
              <a:rect l="0" t="0" r="0" b="0"/>
              <a:pathLst>
                <a:path w="178394" h="195946">
                  <a:moveTo>
                    <a:pt x="0" y="26281"/>
                  </a:moveTo>
                  <a:lnTo>
                    <a:pt x="20737" y="8189"/>
                  </a:lnTo>
                  <a:lnTo>
                    <a:pt x="31045" y="3357"/>
                  </a:lnTo>
                  <a:lnTo>
                    <a:pt x="64440" y="0"/>
                  </a:lnTo>
                  <a:lnTo>
                    <a:pt x="85129" y="4383"/>
                  </a:lnTo>
                  <a:lnTo>
                    <a:pt x="121935" y="20495"/>
                  </a:lnTo>
                  <a:lnTo>
                    <a:pt x="157749" y="50631"/>
                  </a:lnTo>
                  <a:lnTo>
                    <a:pt x="170874" y="68112"/>
                  </a:lnTo>
                  <a:lnTo>
                    <a:pt x="176306" y="85859"/>
                  </a:lnTo>
                  <a:lnTo>
                    <a:pt x="178393" y="121534"/>
                  </a:lnTo>
                  <a:lnTo>
                    <a:pt x="175858" y="130792"/>
                  </a:lnTo>
                  <a:lnTo>
                    <a:pt x="166207" y="144229"/>
                  </a:lnTo>
                  <a:lnTo>
                    <a:pt x="150781" y="158132"/>
                  </a:lnTo>
                  <a:lnTo>
                    <a:pt x="110073" y="180940"/>
                  </a:lnTo>
                  <a:lnTo>
                    <a:pt x="66492" y="192796"/>
                  </a:lnTo>
                  <a:lnTo>
                    <a:pt x="44649" y="195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8"/>
            <p:cNvSpPr/>
            <p:nvPr/>
          </p:nvSpPr>
          <p:spPr>
            <a:xfrm>
              <a:off x="5393531" y="4679313"/>
              <a:ext cx="159184" cy="142719"/>
            </a:xfrm>
            <a:custGeom>
              <a:avLst/>
              <a:gdLst/>
              <a:ahLst/>
              <a:cxnLst/>
              <a:rect l="0" t="0" r="0" b="0"/>
              <a:pathLst>
                <a:path w="159184" h="142719">
                  <a:moveTo>
                    <a:pt x="0" y="98069"/>
                  </a:moveTo>
                  <a:lnTo>
                    <a:pt x="12429" y="98069"/>
                  </a:lnTo>
                  <a:lnTo>
                    <a:pt x="54141" y="88975"/>
                  </a:lnTo>
                  <a:lnTo>
                    <a:pt x="98085" y="78164"/>
                  </a:lnTo>
                  <a:lnTo>
                    <a:pt x="139890" y="59255"/>
                  </a:lnTo>
                  <a:lnTo>
                    <a:pt x="146509" y="53368"/>
                  </a:lnTo>
                  <a:lnTo>
                    <a:pt x="157245" y="32395"/>
                  </a:lnTo>
                  <a:lnTo>
                    <a:pt x="159183" y="24893"/>
                  </a:lnTo>
                  <a:lnTo>
                    <a:pt x="158708" y="21504"/>
                  </a:lnTo>
                  <a:lnTo>
                    <a:pt x="155535" y="15092"/>
                  </a:lnTo>
                  <a:lnTo>
                    <a:pt x="148169" y="5905"/>
                  </a:lnTo>
                  <a:lnTo>
                    <a:pt x="139936" y="2537"/>
                  </a:lnTo>
                  <a:lnTo>
                    <a:pt x="108719" y="0"/>
                  </a:lnTo>
                  <a:lnTo>
                    <a:pt x="91855" y="4630"/>
                  </a:lnTo>
                  <a:lnTo>
                    <a:pt x="51987" y="29656"/>
                  </a:lnTo>
                  <a:lnTo>
                    <a:pt x="42083" y="43293"/>
                  </a:lnTo>
                  <a:lnTo>
                    <a:pt x="37604" y="59901"/>
                  </a:lnTo>
                  <a:lnTo>
                    <a:pt x="36277" y="72649"/>
                  </a:lnTo>
                  <a:lnTo>
                    <a:pt x="42957" y="92974"/>
                  </a:lnTo>
                  <a:lnTo>
                    <a:pt x="48196" y="104404"/>
                  </a:lnTo>
                  <a:lnTo>
                    <a:pt x="56477" y="113452"/>
                  </a:lnTo>
                  <a:lnTo>
                    <a:pt x="95419" y="136620"/>
                  </a:lnTo>
                  <a:lnTo>
                    <a:pt x="118104" y="141513"/>
                  </a:lnTo>
                  <a:lnTo>
                    <a:pt x="133946" y="1427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9"/>
            <p:cNvSpPr/>
            <p:nvPr/>
          </p:nvSpPr>
          <p:spPr>
            <a:xfrm>
              <a:off x="5679801" y="4600208"/>
              <a:ext cx="124329" cy="239636"/>
            </a:xfrm>
            <a:custGeom>
              <a:avLst/>
              <a:gdLst/>
              <a:ahLst/>
              <a:cxnLst/>
              <a:rect l="0" t="0" r="0" b="0"/>
              <a:pathLst>
                <a:path w="124329" h="239636">
                  <a:moveTo>
                    <a:pt x="44128" y="52159"/>
                  </a:moveTo>
                  <a:lnTo>
                    <a:pt x="44128" y="39730"/>
                  </a:lnTo>
                  <a:lnTo>
                    <a:pt x="43137" y="37920"/>
                  </a:lnTo>
                  <a:lnTo>
                    <a:pt x="41483" y="36713"/>
                  </a:lnTo>
                  <a:lnTo>
                    <a:pt x="39388" y="35909"/>
                  </a:lnTo>
                  <a:lnTo>
                    <a:pt x="37991" y="33388"/>
                  </a:lnTo>
                  <a:lnTo>
                    <a:pt x="34452" y="12052"/>
                  </a:lnTo>
                  <a:lnTo>
                    <a:pt x="32716" y="10539"/>
                  </a:lnTo>
                  <a:lnTo>
                    <a:pt x="28142" y="7864"/>
                  </a:lnTo>
                  <a:lnTo>
                    <a:pt x="19989" y="1773"/>
                  </a:lnTo>
                  <a:lnTo>
                    <a:pt x="14217" y="0"/>
                  </a:lnTo>
                  <a:lnTo>
                    <a:pt x="11289" y="519"/>
                  </a:lnTo>
                  <a:lnTo>
                    <a:pt x="5390" y="3742"/>
                  </a:lnTo>
                  <a:lnTo>
                    <a:pt x="3421" y="5990"/>
                  </a:lnTo>
                  <a:lnTo>
                    <a:pt x="1231" y="11134"/>
                  </a:lnTo>
                  <a:lnTo>
                    <a:pt x="0" y="19609"/>
                  </a:lnTo>
                  <a:lnTo>
                    <a:pt x="2356" y="25455"/>
                  </a:lnTo>
                  <a:lnTo>
                    <a:pt x="24397" y="64417"/>
                  </a:lnTo>
                  <a:lnTo>
                    <a:pt x="55401" y="105951"/>
                  </a:lnTo>
                  <a:lnTo>
                    <a:pt x="83683" y="150327"/>
                  </a:lnTo>
                  <a:lnTo>
                    <a:pt x="114832" y="194857"/>
                  </a:lnTo>
                  <a:lnTo>
                    <a:pt x="121632" y="210195"/>
                  </a:lnTo>
                  <a:lnTo>
                    <a:pt x="124328" y="233572"/>
                  </a:lnTo>
                  <a:lnTo>
                    <a:pt x="123391" y="235608"/>
                  </a:lnTo>
                  <a:lnTo>
                    <a:pt x="121775" y="236967"/>
                  </a:lnTo>
                  <a:lnTo>
                    <a:pt x="117334" y="238475"/>
                  </a:lnTo>
                  <a:lnTo>
                    <a:pt x="89942" y="239635"/>
                  </a:lnTo>
                  <a:lnTo>
                    <a:pt x="49975" y="230586"/>
                  </a:lnTo>
                  <a:lnTo>
                    <a:pt x="21483" y="222723"/>
                  </a:lnTo>
                  <a:lnTo>
                    <a:pt x="8410" y="2218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SMARTInkShape-Group3"/>
          <p:cNvGrpSpPr/>
          <p:nvPr/>
        </p:nvGrpSpPr>
        <p:grpSpPr>
          <a:xfrm>
            <a:off x="1368165" y="5607843"/>
            <a:ext cx="1389677" cy="780489"/>
            <a:chOff x="1368165" y="5607843"/>
            <a:chExt cx="1389677" cy="780489"/>
          </a:xfrm>
        </p:grpSpPr>
        <p:sp>
          <p:nvSpPr>
            <p:cNvPr id="55" name="SMARTInkShape-50"/>
            <p:cNvSpPr/>
            <p:nvPr/>
          </p:nvSpPr>
          <p:spPr>
            <a:xfrm>
              <a:off x="1368165" y="5813262"/>
              <a:ext cx="203461" cy="294645"/>
            </a:xfrm>
            <a:custGeom>
              <a:avLst/>
              <a:gdLst/>
              <a:ahLst/>
              <a:cxnLst/>
              <a:rect l="0" t="0" r="0" b="0"/>
              <a:pathLst>
                <a:path w="203461" h="294645">
                  <a:moveTo>
                    <a:pt x="114163" y="53542"/>
                  </a:moveTo>
                  <a:lnTo>
                    <a:pt x="114163" y="32293"/>
                  </a:lnTo>
                  <a:lnTo>
                    <a:pt x="111517" y="26570"/>
                  </a:lnTo>
                  <a:lnTo>
                    <a:pt x="109423" y="23654"/>
                  </a:lnTo>
                  <a:lnTo>
                    <a:pt x="109018" y="20718"/>
                  </a:lnTo>
                  <a:lnTo>
                    <a:pt x="111215" y="14811"/>
                  </a:lnTo>
                  <a:lnTo>
                    <a:pt x="111206" y="12839"/>
                  </a:lnTo>
                  <a:lnTo>
                    <a:pt x="110207" y="11524"/>
                  </a:lnTo>
                  <a:lnTo>
                    <a:pt x="108549" y="10647"/>
                  </a:lnTo>
                  <a:lnTo>
                    <a:pt x="107444" y="9071"/>
                  </a:lnTo>
                  <a:lnTo>
                    <a:pt x="106216" y="4673"/>
                  </a:lnTo>
                  <a:lnTo>
                    <a:pt x="104896" y="3104"/>
                  </a:lnTo>
                  <a:lnTo>
                    <a:pt x="100784" y="1359"/>
                  </a:lnTo>
                  <a:lnTo>
                    <a:pt x="67741" y="0"/>
                  </a:lnTo>
                  <a:lnTo>
                    <a:pt x="61120" y="2626"/>
                  </a:lnTo>
                  <a:lnTo>
                    <a:pt x="39780" y="20956"/>
                  </a:lnTo>
                  <a:lnTo>
                    <a:pt x="21892" y="51101"/>
                  </a:lnTo>
                  <a:lnTo>
                    <a:pt x="9653" y="87470"/>
                  </a:lnTo>
                  <a:lnTo>
                    <a:pt x="1218" y="125920"/>
                  </a:lnTo>
                  <a:lnTo>
                    <a:pt x="0" y="151055"/>
                  </a:lnTo>
                  <a:lnTo>
                    <a:pt x="5888" y="188765"/>
                  </a:lnTo>
                  <a:lnTo>
                    <a:pt x="11416" y="209916"/>
                  </a:lnTo>
                  <a:lnTo>
                    <a:pt x="29302" y="240977"/>
                  </a:lnTo>
                  <a:lnTo>
                    <a:pt x="46134" y="260001"/>
                  </a:lnTo>
                  <a:lnTo>
                    <a:pt x="80265" y="283859"/>
                  </a:lnTo>
                  <a:lnTo>
                    <a:pt x="97113" y="289850"/>
                  </a:lnTo>
                  <a:lnTo>
                    <a:pt x="134922" y="294013"/>
                  </a:lnTo>
                  <a:lnTo>
                    <a:pt x="178726" y="294589"/>
                  </a:lnTo>
                  <a:lnTo>
                    <a:pt x="203460" y="2946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51"/>
            <p:cNvSpPr/>
            <p:nvPr/>
          </p:nvSpPr>
          <p:spPr>
            <a:xfrm>
              <a:off x="1555003" y="5607843"/>
              <a:ext cx="195217" cy="428626"/>
            </a:xfrm>
            <a:custGeom>
              <a:avLst/>
              <a:gdLst/>
              <a:ahLst/>
              <a:cxnLst/>
              <a:rect l="0" t="0" r="0" b="0"/>
              <a:pathLst>
                <a:path w="195217" h="428626">
                  <a:moveTo>
                    <a:pt x="7692" y="0"/>
                  </a:moveTo>
                  <a:lnTo>
                    <a:pt x="6700" y="14259"/>
                  </a:lnTo>
                  <a:lnTo>
                    <a:pt x="4" y="41983"/>
                  </a:lnTo>
                  <a:lnTo>
                    <a:pt x="0" y="72675"/>
                  </a:lnTo>
                  <a:lnTo>
                    <a:pt x="5879" y="110047"/>
                  </a:lnTo>
                  <a:lnTo>
                    <a:pt x="9801" y="143732"/>
                  </a:lnTo>
                  <a:lnTo>
                    <a:pt x="20015" y="185929"/>
                  </a:lnTo>
                  <a:lnTo>
                    <a:pt x="25450" y="229065"/>
                  </a:lnTo>
                  <a:lnTo>
                    <a:pt x="32403" y="269923"/>
                  </a:lnTo>
                  <a:lnTo>
                    <a:pt x="34071" y="311177"/>
                  </a:lnTo>
                  <a:lnTo>
                    <a:pt x="38849" y="349941"/>
                  </a:lnTo>
                  <a:lnTo>
                    <a:pt x="35344" y="374829"/>
                  </a:lnTo>
                  <a:lnTo>
                    <a:pt x="43309" y="410110"/>
                  </a:lnTo>
                  <a:lnTo>
                    <a:pt x="43411" y="370861"/>
                  </a:lnTo>
                  <a:lnTo>
                    <a:pt x="40765" y="345374"/>
                  </a:lnTo>
                  <a:lnTo>
                    <a:pt x="35033" y="301494"/>
                  </a:lnTo>
                  <a:lnTo>
                    <a:pt x="34554" y="258683"/>
                  </a:lnTo>
                  <a:lnTo>
                    <a:pt x="35495" y="233082"/>
                  </a:lnTo>
                  <a:lnTo>
                    <a:pt x="49714" y="193818"/>
                  </a:lnTo>
                  <a:lnTo>
                    <a:pt x="64293" y="168496"/>
                  </a:lnTo>
                  <a:lnTo>
                    <a:pt x="73190" y="158294"/>
                  </a:lnTo>
                  <a:lnTo>
                    <a:pt x="79136" y="154689"/>
                  </a:lnTo>
                  <a:lnTo>
                    <a:pt x="91037" y="152374"/>
                  </a:lnTo>
                  <a:lnTo>
                    <a:pt x="104706" y="151974"/>
                  </a:lnTo>
                  <a:lnTo>
                    <a:pt x="112987" y="154526"/>
                  </a:lnTo>
                  <a:lnTo>
                    <a:pt x="116584" y="156595"/>
                  </a:lnTo>
                  <a:lnTo>
                    <a:pt x="126387" y="168989"/>
                  </a:lnTo>
                  <a:lnTo>
                    <a:pt x="144582" y="202610"/>
                  </a:lnTo>
                  <a:lnTo>
                    <a:pt x="154782" y="245832"/>
                  </a:lnTo>
                  <a:lnTo>
                    <a:pt x="168590" y="286374"/>
                  </a:lnTo>
                  <a:lnTo>
                    <a:pt x="174759" y="312725"/>
                  </a:lnTo>
                  <a:lnTo>
                    <a:pt x="183151" y="356220"/>
                  </a:lnTo>
                  <a:lnTo>
                    <a:pt x="186103" y="398959"/>
                  </a:lnTo>
                  <a:lnTo>
                    <a:pt x="186164" y="402896"/>
                  </a:lnTo>
                  <a:lnTo>
                    <a:pt x="188878" y="409914"/>
                  </a:lnTo>
                  <a:lnTo>
                    <a:pt x="192399" y="416340"/>
                  </a:lnTo>
                  <a:lnTo>
                    <a:pt x="195216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52"/>
            <p:cNvSpPr/>
            <p:nvPr/>
          </p:nvSpPr>
          <p:spPr>
            <a:xfrm>
              <a:off x="1779012" y="5778345"/>
              <a:ext cx="167661" cy="249195"/>
            </a:xfrm>
            <a:custGeom>
              <a:avLst/>
              <a:gdLst/>
              <a:ahLst/>
              <a:cxnLst/>
              <a:rect l="0" t="0" r="0" b="0"/>
              <a:pathLst>
                <a:path w="167661" h="249195">
                  <a:moveTo>
                    <a:pt x="114082" y="106319"/>
                  </a:moveTo>
                  <a:lnTo>
                    <a:pt x="118822" y="101579"/>
                  </a:lnTo>
                  <a:lnTo>
                    <a:pt x="121149" y="96605"/>
                  </a:lnTo>
                  <a:lnTo>
                    <a:pt x="121770" y="93890"/>
                  </a:lnTo>
                  <a:lnTo>
                    <a:pt x="128903" y="81411"/>
                  </a:lnTo>
                  <a:lnTo>
                    <a:pt x="136819" y="50398"/>
                  </a:lnTo>
                  <a:lnTo>
                    <a:pt x="131508" y="23109"/>
                  </a:lnTo>
                  <a:lnTo>
                    <a:pt x="124978" y="11990"/>
                  </a:lnTo>
                  <a:lnTo>
                    <a:pt x="119586" y="5525"/>
                  </a:lnTo>
                  <a:lnTo>
                    <a:pt x="113882" y="1990"/>
                  </a:lnTo>
                  <a:lnTo>
                    <a:pt x="102447" y="0"/>
                  </a:lnTo>
                  <a:lnTo>
                    <a:pt x="92043" y="527"/>
                  </a:lnTo>
                  <a:lnTo>
                    <a:pt x="63322" y="11640"/>
                  </a:lnTo>
                  <a:lnTo>
                    <a:pt x="45574" y="24908"/>
                  </a:lnTo>
                  <a:lnTo>
                    <a:pt x="17586" y="58863"/>
                  </a:lnTo>
                  <a:lnTo>
                    <a:pt x="11664" y="73321"/>
                  </a:lnTo>
                  <a:lnTo>
                    <a:pt x="274" y="117350"/>
                  </a:lnTo>
                  <a:lnTo>
                    <a:pt x="0" y="133049"/>
                  </a:lnTo>
                  <a:lnTo>
                    <a:pt x="10558" y="165451"/>
                  </a:lnTo>
                  <a:lnTo>
                    <a:pt x="19026" y="183591"/>
                  </a:lnTo>
                  <a:lnTo>
                    <a:pt x="27517" y="192917"/>
                  </a:lnTo>
                  <a:lnTo>
                    <a:pt x="36913" y="199377"/>
                  </a:lnTo>
                  <a:lnTo>
                    <a:pt x="44397" y="202248"/>
                  </a:lnTo>
                  <a:lnTo>
                    <a:pt x="58928" y="203865"/>
                  </a:lnTo>
                  <a:lnTo>
                    <a:pt x="67410" y="201597"/>
                  </a:lnTo>
                  <a:lnTo>
                    <a:pt x="90187" y="188282"/>
                  </a:lnTo>
                  <a:lnTo>
                    <a:pt x="107726" y="162300"/>
                  </a:lnTo>
                  <a:lnTo>
                    <a:pt x="119847" y="120176"/>
                  </a:lnTo>
                  <a:lnTo>
                    <a:pt x="122826" y="78218"/>
                  </a:lnTo>
                  <a:lnTo>
                    <a:pt x="123001" y="54950"/>
                  </a:lnTo>
                  <a:lnTo>
                    <a:pt x="122012" y="54214"/>
                  </a:lnTo>
                  <a:lnTo>
                    <a:pt x="115322" y="52935"/>
                  </a:lnTo>
                  <a:lnTo>
                    <a:pt x="114908" y="53862"/>
                  </a:lnTo>
                  <a:lnTo>
                    <a:pt x="114449" y="57539"/>
                  </a:lnTo>
                  <a:lnTo>
                    <a:pt x="122474" y="97692"/>
                  </a:lnTo>
                  <a:lnTo>
                    <a:pt x="123933" y="134324"/>
                  </a:lnTo>
                  <a:lnTo>
                    <a:pt x="135431" y="173176"/>
                  </a:lnTo>
                  <a:lnTo>
                    <a:pt x="142800" y="211401"/>
                  </a:lnTo>
                  <a:lnTo>
                    <a:pt x="150372" y="228074"/>
                  </a:lnTo>
                  <a:lnTo>
                    <a:pt x="155015" y="235839"/>
                  </a:lnTo>
                  <a:lnTo>
                    <a:pt x="158241" y="247240"/>
                  </a:lnTo>
                  <a:lnTo>
                    <a:pt x="159396" y="247891"/>
                  </a:lnTo>
                  <a:lnTo>
                    <a:pt x="167660" y="2491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53"/>
            <p:cNvSpPr/>
            <p:nvPr/>
          </p:nvSpPr>
          <p:spPr>
            <a:xfrm>
              <a:off x="1965772" y="5788366"/>
              <a:ext cx="195213" cy="230244"/>
            </a:xfrm>
            <a:custGeom>
              <a:avLst/>
              <a:gdLst/>
              <a:ahLst/>
              <a:cxnLst/>
              <a:rect l="0" t="0" r="0" b="0"/>
              <a:pathLst>
                <a:path w="195213" h="230244">
                  <a:moveTo>
                    <a:pt x="7689" y="24860"/>
                  </a:moveTo>
                  <a:lnTo>
                    <a:pt x="0" y="32548"/>
                  </a:lnTo>
                  <a:lnTo>
                    <a:pt x="12094" y="75740"/>
                  </a:lnTo>
                  <a:lnTo>
                    <a:pt x="20962" y="115945"/>
                  </a:lnTo>
                  <a:lnTo>
                    <a:pt x="32012" y="151973"/>
                  </a:lnTo>
                  <a:lnTo>
                    <a:pt x="36393" y="174641"/>
                  </a:lnTo>
                  <a:lnTo>
                    <a:pt x="42484" y="199035"/>
                  </a:lnTo>
                  <a:lnTo>
                    <a:pt x="43286" y="210430"/>
                  </a:lnTo>
                  <a:lnTo>
                    <a:pt x="44319" y="211082"/>
                  </a:lnTo>
                  <a:lnTo>
                    <a:pt x="48112" y="211805"/>
                  </a:lnTo>
                  <a:lnTo>
                    <a:pt x="49520" y="211006"/>
                  </a:lnTo>
                  <a:lnTo>
                    <a:pt x="50459" y="209481"/>
                  </a:lnTo>
                  <a:lnTo>
                    <a:pt x="51503" y="204148"/>
                  </a:lnTo>
                  <a:lnTo>
                    <a:pt x="52305" y="161577"/>
                  </a:lnTo>
                  <a:lnTo>
                    <a:pt x="59401" y="122276"/>
                  </a:lnTo>
                  <a:lnTo>
                    <a:pt x="63360" y="98704"/>
                  </a:lnTo>
                  <a:lnTo>
                    <a:pt x="68171" y="76505"/>
                  </a:lnTo>
                  <a:lnTo>
                    <a:pt x="72242" y="53723"/>
                  </a:lnTo>
                  <a:lnTo>
                    <a:pt x="85349" y="23149"/>
                  </a:lnTo>
                  <a:lnTo>
                    <a:pt x="91152" y="14839"/>
                  </a:lnTo>
                  <a:lnTo>
                    <a:pt x="104738" y="4583"/>
                  </a:lnTo>
                  <a:lnTo>
                    <a:pt x="116591" y="0"/>
                  </a:lnTo>
                  <a:lnTo>
                    <a:pt x="119978" y="349"/>
                  </a:lnTo>
                  <a:lnTo>
                    <a:pt x="144722" y="13416"/>
                  </a:lnTo>
                  <a:lnTo>
                    <a:pt x="162093" y="27898"/>
                  </a:lnTo>
                  <a:lnTo>
                    <a:pt x="171288" y="46265"/>
                  </a:lnTo>
                  <a:lnTo>
                    <a:pt x="181561" y="88921"/>
                  </a:lnTo>
                  <a:lnTo>
                    <a:pt x="185868" y="133394"/>
                  </a:lnTo>
                  <a:lnTo>
                    <a:pt x="188874" y="176847"/>
                  </a:lnTo>
                  <a:lnTo>
                    <a:pt x="194656" y="217900"/>
                  </a:lnTo>
                  <a:lnTo>
                    <a:pt x="195212" y="2302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54"/>
            <p:cNvSpPr/>
            <p:nvPr/>
          </p:nvSpPr>
          <p:spPr>
            <a:xfrm>
              <a:off x="2178844" y="5822718"/>
              <a:ext cx="196296" cy="565614"/>
            </a:xfrm>
            <a:custGeom>
              <a:avLst/>
              <a:gdLst/>
              <a:ahLst/>
              <a:cxnLst/>
              <a:rect l="0" t="0" r="0" b="0"/>
              <a:pathLst>
                <a:path w="196296" h="565614">
                  <a:moveTo>
                    <a:pt x="116085" y="204821"/>
                  </a:moveTo>
                  <a:lnTo>
                    <a:pt x="120826" y="204821"/>
                  </a:lnTo>
                  <a:lnTo>
                    <a:pt x="125799" y="202175"/>
                  </a:lnTo>
                  <a:lnTo>
                    <a:pt x="131317" y="196700"/>
                  </a:lnTo>
                  <a:lnTo>
                    <a:pt x="154470" y="157226"/>
                  </a:lnTo>
                  <a:lnTo>
                    <a:pt x="178043" y="113403"/>
                  </a:lnTo>
                  <a:lnTo>
                    <a:pt x="193759" y="68827"/>
                  </a:lnTo>
                  <a:lnTo>
                    <a:pt x="196295" y="28365"/>
                  </a:lnTo>
                  <a:lnTo>
                    <a:pt x="193737" y="19571"/>
                  </a:lnTo>
                  <a:lnTo>
                    <a:pt x="184010" y="5839"/>
                  </a:lnTo>
                  <a:lnTo>
                    <a:pt x="175709" y="2283"/>
                  </a:lnTo>
                  <a:lnTo>
                    <a:pt x="158951" y="0"/>
                  </a:lnTo>
                  <a:lnTo>
                    <a:pt x="144441" y="4345"/>
                  </a:lnTo>
                  <a:lnTo>
                    <a:pt x="110009" y="32872"/>
                  </a:lnTo>
                  <a:lnTo>
                    <a:pt x="96977" y="54985"/>
                  </a:lnTo>
                  <a:lnTo>
                    <a:pt x="80594" y="97924"/>
                  </a:lnTo>
                  <a:lnTo>
                    <a:pt x="67499" y="142347"/>
                  </a:lnTo>
                  <a:lnTo>
                    <a:pt x="70723" y="186966"/>
                  </a:lnTo>
                  <a:lnTo>
                    <a:pt x="75966" y="209012"/>
                  </a:lnTo>
                  <a:lnTo>
                    <a:pt x="83703" y="219251"/>
                  </a:lnTo>
                  <a:lnTo>
                    <a:pt x="100098" y="233909"/>
                  </a:lnTo>
                  <a:lnTo>
                    <a:pt x="109311" y="237593"/>
                  </a:lnTo>
                  <a:lnTo>
                    <a:pt x="114545" y="238576"/>
                  </a:lnTo>
                  <a:lnTo>
                    <a:pt x="125654" y="237021"/>
                  </a:lnTo>
                  <a:lnTo>
                    <a:pt x="140418" y="230567"/>
                  </a:lnTo>
                  <a:lnTo>
                    <a:pt x="147736" y="224201"/>
                  </a:lnTo>
                  <a:lnTo>
                    <a:pt x="175588" y="183042"/>
                  </a:lnTo>
                  <a:lnTo>
                    <a:pt x="184871" y="162632"/>
                  </a:lnTo>
                  <a:lnTo>
                    <a:pt x="187477" y="142879"/>
                  </a:lnTo>
                  <a:lnTo>
                    <a:pt x="187523" y="184557"/>
                  </a:lnTo>
                  <a:lnTo>
                    <a:pt x="190169" y="226185"/>
                  </a:lnTo>
                  <a:lnTo>
                    <a:pt x="194591" y="259437"/>
                  </a:lnTo>
                  <a:lnTo>
                    <a:pt x="195901" y="294425"/>
                  </a:lnTo>
                  <a:lnTo>
                    <a:pt x="193644" y="329928"/>
                  </a:lnTo>
                  <a:lnTo>
                    <a:pt x="186691" y="365582"/>
                  </a:lnTo>
                  <a:lnTo>
                    <a:pt x="178347" y="401282"/>
                  </a:lnTo>
                  <a:lnTo>
                    <a:pt x="166638" y="444160"/>
                  </a:lnTo>
                  <a:lnTo>
                    <a:pt x="147642" y="486437"/>
                  </a:lnTo>
                  <a:lnTo>
                    <a:pt x="113005" y="528642"/>
                  </a:lnTo>
                  <a:lnTo>
                    <a:pt x="89276" y="550309"/>
                  </a:lnTo>
                  <a:lnTo>
                    <a:pt x="65480" y="564437"/>
                  </a:lnTo>
                  <a:lnTo>
                    <a:pt x="59528" y="565613"/>
                  </a:lnTo>
                  <a:lnTo>
                    <a:pt x="47623" y="564272"/>
                  </a:lnTo>
                  <a:lnTo>
                    <a:pt x="13082" y="553047"/>
                  </a:lnTo>
                  <a:lnTo>
                    <a:pt x="0" y="5441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5"/>
            <p:cNvSpPr/>
            <p:nvPr/>
          </p:nvSpPr>
          <p:spPr>
            <a:xfrm>
              <a:off x="2393156" y="5832481"/>
              <a:ext cx="160276" cy="239707"/>
            </a:xfrm>
            <a:custGeom>
              <a:avLst/>
              <a:gdLst/>
              <a:ahLst/>
              <a:cxnLst/>
              <a:rect l="0" t="0" r="0" b="0"/>
              <a:pathLst>
                <a:path w="160276" h="239707">
                  <a:moveTo>
                    <a:pt x="0" y="114690"/>
                  </a:moveTo>
                  <a:lnTo>
                    <a:pt x="4741" y="109950"/>
                  </a:lnTo>
                  <a:lnTo>
                    <a:pt x="9714" y="107623"/>
                  </a:lnTo>
                  <a:lnTo>
                    <a:pt x="31045" y="98877"/>
                  </a:lnTo>
                  <a:lnTo>
                    <a:pt x="71734" y="81867"/>
                  </a:lnTo>
                  <a:lnTo>
                    <a:pt x="115929" y="63754"/>
                  </a:lnTo>
                  <a:lnTo>
                    <a:pt x="133899" y="59249"/>
                  </a:lnTo>
                  <a:lnTo>
                    <a:pt x="143847" y="54331"/>
                  </a:lnTo>
                  <a:lnTo>
                    <a:pt x="155498" y="40167"/>
                  </a:lnTo>
                  <a:lnTo>
                    <a:pt x="158407" y="34275"/>
                  </a:lnTo>
                  <a:lnTo>
                    <a:pt x="160275" y="22408"/>
                  </a:lnTo>
                  <a:lnTo>
                    <a:pt x="157884" y="16460"/>
                  </a:lnTo>
                  <a:lnTo>
                    <a:pt x="155858" y="13485"/>
                  </a:lnTo>
                  <a:lnTo>
                    <a:pt x="153514" y="11502"/>
                  </a:lnTo>
                  <a:lnTo>
                    <a:pt x="135819" y="1745"/>
                  </a:lnTo>
                  <a:lnTo>
                    <a:pt x="126179" y="0"/>
                  </a:lnTo>
                  <a:lnTo>
                    <a:pt x="109596" y="3758"/>
                  </a:lnTo>
                  <a:lnTo>
                    <a:pt x="86214" y="14910"/>
                  </a:lnTo>
                  <a:lnTo>
                    <a:pt x="69422" y="29673"/>
                  </a:lnTo>
                  <a:lnTo>
                    <a:pt x="37811" y="70118"/>
                  </a:lnTo>
                  <a:lnTo>
                    <a:pt x="24226" y="98610"/>
                  </a:lnTo>
                  <a:lnTo>
                    <a:pt x="23335" y="115482"/>
                  </a:lnTo>
                  <a:lnTo>
                    <a:pt x="29132" y="158625"/>
                  </a:lnTo>
                  <a:lnTo>
                    <a:pt x="42973" y="194155"/>
                  </a:lnTo>
                  <a:lnTo>
                    <a:pt x="69024" y="219732"/>
                  </a:lnTo>
                  <a:lnTo>
                    <a:pt x="91228" y="232245"/>
                  </a:lnTo>
                  <a:lnTo>
                    <a:pt x="121840" y="238722"/>
                  </a:lnTo>
                  <a:lnTo>
                    <a:pt x="133946" y="2397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6"/>
            <p:cNvSpPr/>
            <p:nvPr/>
          </p:nvSpPr>
          <p:spPr>
            <a:xfrm>
              <a:off x="2643345" y="5790546"/>
              <a:ext cx="114497" cy="281115"/>
            </a:xfrm>
            <a:custGeom>
              <a:avLst/>
              <a:gdLst/>
              <a:ahLst/>
              <a:cxnLst/>
              <a:rect l="0" t="0" r="0" b="0"/>
              <a:pathLst>
                <a:path w="114497" h="281115">
                  <a:moveTo>
                    <a:pt x="80210" y="31610"/>
                  </a:moveTo>
                  <a:lnTo>
                    <a:pt x="80210" y="23922"/>
                  </a:lnTo>
                  <a:lnTo>
                    <a:pt x="67781" y="10360"/>
                  </a:lnTo>
                  <a:lnTo>
                    <a:pt x="62118" y="7283"/>
                  </a:lnTo>
                  <a:lnTo>
                    <a:pt x="56294" y="4923"/>
                  </a:lnTo>
                  <a:lnTo>
                    <a:pt x="50398" y="566"/>
                  </a:lnTo>
                  <a:lnTo>
                    <a:pt x="46445" y="0"/>
                  </a:lnTo>
                  <a:lnTo>
                    <a:pt x="36760" y="2017"/>
                  </a:lnTo>
                  <a:lnTo>
                    <a:pt x="24892" y="8730"/>
                  </a:lnTo>
                  <a:lnTo>
                    <a:pt x="5904" y="25739"/>
                  </a:lnTo>
                  <a:lnTo>
                    <a:pt x="2536" y="34293"/>
                  </a:lnTo>
                  <a:lnTo>
                    <a:pt x="0" y="73439"/>
                  </a:lnTo>
                  <a:lnTo>
                    <a:pt x="4630" y="95928"/>
                  </a:lnTo>
                  <a:lnTo>
                    <a:pt x="28525" y="140166"/>
                  </a:lnTo>
                  <a:lnTo>
                    <a:pt x="54062" y="180953"/>
                  </a:lnTo>
                  <a:lnTo>
                    <a:pt x="68824" y="203190"/>
                  </a:lnTo>
                  <a:lnTo>
                    <a:pt x="82128" y="225986"/>
                  </a:lnTo>
                  <a:lnTo>
                    <a:pt x="102107" y="250426"/>
                  </a:lnTo>
                  <a:lnTo>
                    <a:pt x="108678" y="263495"/>
                  </a:lnTo>
                  <a:lnTo>
                    <a:pt x="112706" y="269607"/>
                  </a:lnTo>
                  <a:lnTo>
                    <a:pt x="114496" y="275631"/>
                  </a:lnTo>
                  <a:lnTo>
                    <a:pt x="113981" y="277634"/>
                  </a:lnTo>
                  <a:lnTo>
                    <a:pt x="112646" y="278971"/>
                  </a:lnTo>
                  <a:lnTo>
                    <a:pt x="108114" y="281114"/>
                  </a:lnTo>
                  <a:lnTo>
                    <a:pt x="93953" y="274408"/>
                  </a:lnTo>
                  <a:lnTo>
                    <a:pt x="83730" y="267371"/>
                  </a:lnTo>
                  <a:lnTo>
                    <a:pt x="42172" y="249636"/>
                  </a:lnTo>
                  <a:lnTo>
                    <a:pt x="30685" y="246031"/>
                  </a:lnTo>
                  <a:lnTo>
                    <a:pt x="17702" y="2369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SMARTInkShape-Group4"/>
          <p:cNvGrpSpPr/>
          <p:nvPr/>
        </p:nvGrpSpPr>
        <p:grpSpPr>
          <a:xfrm>
            <a:off x="2930179" y="5652492"/>
            <a:ext cx="677415" cy="482003"/>
            <a:chOff x="2930179" y="5652492"/>
            <a:chExt cx="677415" cy="482003"/>
          </a:xfrm>
        </p:grpSpPr>
        <p:sp>
          <p:nvSpPr>
            <p:cNvPr id="63" name="SMARTInkShape-57"/>
            <p:cNvSpPr/>
            <p:nvPr/>
          </p:nvSpPr>
          <p:spPr>
            <a:xfrm>
              <a:off x="3045023" y="5652492"/>
              <a:ext cx="26790" cy="428626"/>
            </a:xfrm>
            <a:custGeom>
              <a:avLst/>
              <a:gdLst/>
              <a:ahLst/>
              <a:cxnLst/>
              <a:rect l="0" t="0" r="0" b="0"/>
              <a:pathLst>
                <a:path w="26790" h="428626">
                  <a:moveTo>
                    <a:pt x="0" y="0"/>
                  </a:moveTo>
                  <a:lnTo>
                    <a:pt x="0" y="39217"/>
                  </a:lnTo>
                  <a:lnTo>
                    <a:pt x="0" y="76869"/>
                  </a:lnTo>
                  <a:lnTo>
                    <a:pt x="0" y="110860"/>
                  </a:lnTo>
                  <a:lnTo>
                    <a:pt x="0" y="146067"/>
                  </a:lnTo>
                  <a:lnTo>
                    <a:pt x="4741" y="186375"/>
                  </a:lnTo>
                  <a:lnTo>
                    <a:pt x="7689" y="224996"/>
                  </a:lnTo>
                  <a:lnTo>
                    <a:pt x="8562" y="261576"/>
                  </a:lnTo>
                  <a:lnTo>
                    <a:pt x="13562" y="297549"/>
                  </a:lnTo>
                  <a:lnTo>
                    <a:pt x="16586" y="333343"/>
                  </a:lnTo>
                  <a:lnTo>
                    <a:pt x="17608" y="372872"/>
                  </a:lnTo>
                  <a:lnTo>
                    <a:pt x="18830" y="412298"/>
                  </a:lnTo>
                  <a:lnTo>
                    <a:pt x="26789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8"/>
            <p:cNvSpPr/>
            <p:nvPr/>
          </p:nvSpPr>
          <p:spPr>
            <a:xfrm>
              <a:off x="2930179" y="5777616"/>
              <a:ext cx="257720" cy="35611"/>
            </a:xfrm>
            <a:custGeom>
              <a:avLst/>
              <a:gdLst/>
              <a:ahLst/>
              <a:cxnLst/>
              <a:rect l="0" t="0" r="0" b="0"/>
              <a:pathLst>
                <a:path w="257720" h="35611">
                  <a:moveTo>
                    <a:pt x="7688" y="8821"/>
                  </a:moveTo>
                  <a:lnTo>
                    <a:pt x="0" y="8821"/>
                  </a:lnTo>
                  <a:lnTo>
                    <a:pt x="3867" y="4081"/>
                  </a:lnTo>
                  <a:lnTo>
                    <a:pt x="8635" y="1754"/>
                  </a:lnTo>
                  <a:lnTo>
                    <a:pt x="41009" y="0"/>
                  </a:lnTo>
                  <a:lnTo>
                    <a:pt x="79986" y="6974"/>
                  </a:lnTo>
                  <a:lnTo>
                    <a:pt x="123887" y="15707"/>
                  </a:lnTo>
                  <a:lnTo>
                    <a:pt x="168437" y="29780"/>
                  </a:lnTo>
                  <a:lnTo>
                    <a:pt x="210427" y="34843"/>
                  </a:lnTo>
                  <a:lnTo>
                    <a:pt x="257719" y="35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9"/>
            <p:cNvSpPr/>
            <p:nvPr/>
          </p:nvSpPr>
          <p:spPr>
            <a:xfrm>
              <a:off x="3161109" y="5670351"/>
              <a:ext cx="178595" cy="437556"/>
            </a:xfrm>
            <a:custGeom>
              <a:avLst/>
              <a:gdLst/>
              <a:ahLst/>
              <a:cxnLst/>
              <a:rect l="0" t="0" r="0" b="0"/>
              <a:pathLst>
                <a:path w="178595" h="437556">
                  <a:moveTo>
                    <a:pt x="0" y="0"/>
                  </a:moveTo>
                  <a:lnTo>
                    <a:pt x="4741" y="4740"/>
                  </a:lnTo>
                  <a:lnTo>
                    <a:pt x="7068" y="9714"/>
                  </a:lnTo>
                  <a:lnTo>
                    <a:pt x="8821" y="46981"/>
                  </a:lnTo>
                  <a:lnTo>
                    <a:pt x="9901" y="81820"/>
                  </a:lnTo>
                  <a:lnTo>
                    <a:pt x="15993" y="125891"/>
                  </a:lnTo>
                  <a:lnTo>
                    <a:pt x="17306" y="163640"/>
                  </a:lnTo>
                  <a:lnTo>
                    <a:pt x="17695" y="203597"/>
                  </a:lnTo>
                  <a:lnTo>
                    <a:pt x="17811" y="243219"/>
                  </a:lnTo>
                  <a:lnTo>
                    <a:pt x="17846" y="283732"/>
                  </a:lnTo>
                  <a:lnTo>
                    <a:pt x="17857" y="328236"/>
                  </a:lnTo>
                  <a:lnTo>
                    <a:pt x="10791" y="372117"/>
                  </a:lnTo>
                  <a:lnTo>
                    <a:pt x="9039" y="407066"/>
                  </a:lnTo>
                  <a:lnTo>
                    <a:pt x="9995" y="408300"/>
                  </a:lnTo>
                  <a:lnTo>
                    <a:pt x="13702" y="409670"/>
                  </a:lnTo>
                  <a:lnTo>
                    <a:pt x="14096" y="408050"/>
                  </a:lnTo>
                  <a:lnTo>
                    <a:pt x="9190" y="364016"/>
                  </a:lnTo>
                  <a:lnTo>
                    <a:pt x="8964" y="325614"/>
                  </a:lnTo>
                  <a:lnTo>
                    <a:pt x="9926" y="283503"/>
                  </a:lnTo>
                  <a:lnTo>
                    <a:pt x="16619" y="240806"/>
                  </a:lnTo>
                  <a:lnTo>
                    <a:pt x="19017" y="233960"/>
                  </a:lnTo>
                  <a:lnTo>
                    <a:pt x="47380" y="195021"/>
                  </a:lnTo>
                  <a:lnTo>
                    <a:pt x="56115" y="190856"/>
                  </a:lnTo>
                  <a:lnTo>
                    <a:pt x="73152" y="188183"/>
                  </a:lnTo>
                  <a:lnTo>
                    <a:pt x="87710" y="192459"/>
                  </a:lnTo>
                  <a:lnTo>
                    <a:pt x="99851" y="200010"/>
                  </a:lnTo>
                  <a:lnTo>
                    <a:pt x="118980" y="218579"/>
                  </a:lnTo>
                  <a:lnTo>
                    <a:pt x="133341" y="244003"/>
                  </a:lnTo>
                  <a:lnTo>
                    <a:pt x="148749" y="286132"/>
                  </a:lnTo>
                  <a:lnTo>
                    <a:pt x="163701" y="330449"/>
                  </a:lnTo>
                  <a:lnTo>
                    <a:pt x="171525" y="372408"/>
                  </a:lnTo>
                  <a:lnTo>
                    <a:pt x="177197" y="398339"/>
                  </a:lnTo>
                  <a:lnTo>
                    <a:pt x="178594" y="4375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60"/>
            <p:cNvSpPr/>
            <p:nvPr/>
          </p:nvSpPr>
          <p:spPr>
            <a:xfrm>
              <a:off x="3348632" y="5894116"/>
              <a:ext cx="258962" cy="240379"/>
            </a:xfrm>
            <a:custGeom>
              <a:avLst/>
              <a:gdLst/>
              <a:ahLst/>
              <a:cxnLst/>
              <a:rect l="0" t="0" r="0" b="0"/>
              <a:pathLst>
                <a:path w="258962" h="240379">
                  <a:moveTo>
                    <a:pt x="0" y="97704"/>
                  </a:moveTo>
                  <a:lnTo>
                    <a:pt x="4741" y="97704"/>
                  </a:lnTo>
                  <a:lnTo>
                    <a:pt x="39148" y="89602"/>
                  </a:lnTo>
                  <a:lnTo>
                    <a:pt x="83040" y="86176"/>
                  </a:lnTo>
                  <a:lnTo>
                    <a:pt x="121821" y="77754"/>
                  </a:lnTo>
                  <a:lnTo>
                    <a:pt x="162944" y="55950"/>
                  </a:lnTo>
                  <a:lnTo>
                    <a:pt x="170977" y="50042"/>
                  </a:lnTo>
                  <a:lnTo>
                    <a:pt x="175209" y="44110"/>
                  </a:lnTo>
                  <a:lnTo>
                    <a:pt x="178082" y="38166"/>
                  </a:lnTo>
                  <a:lnTo>
                    <a:pt x="184285" y="29241"/>
                  </a:lnTo>
                  <a:lnTo>
                    <a:pt x="186085" y="23289"/>
                  </a:lnTo>
                  <a:lnTo>
                    <a:pt x="185572" y="20313"/>
                  </a:lnTo>
                  <a:lnTo>
                    <a:pt x="182357" y="14361"/>
                  </a:lnTo>
                  <a:lnTo>
                    <a:pt x="174969" y="5431"/>
                  </a:lnTo>
                  <a:lnTo>
                    <a:pt x="166730" y="2123"/>
                  </a:lnTo>
                  <a:lnTo>
                    <a:pt x="145273" y="0"/>
                  </a:lnTo>
                  <a:lnTo>
                    <a:pt x="127821" y="4372"/>
                  </a:lnTo>
                  <a:lnTo>
                    <a:pt x="92259" y="20481"/>
                  </a:lnTo>
                  <a:lnTo>
                    <a:pt x="83007" y="28987"/>
                  </a:lnTo>
                  <a:lnTo>
                    <a:pt x="51998" y="72838"/>
                  </a:lnTo>
                  <a:lnTo>
                    <a:pt x="39964" y="100877"/>
                  </a:lnTo>
                  <a:lnTo>
                    <a:pt x="36278" y="142771"/>
                  </a:lnTo>
                  <a:lnTo>
                    <a:pt x="40625" y="164526"/>
                  </a:lnTo>
                  <a:lnTo>
                    <a:pt x="51976" y="189653"/>
                  </a:lnTo>
                  <a:lnTo>
                    <a:pt x="77964" y="219700"/>
                  </a:lnTo>
                  <a:lnTo>
                    <a:pt x="100161" y="232850"/>
                  </a:lnTo>
                  <a:lnTo>
                    <a:pt x="120849" y="238288"/>
                  </a:lnTo>
                  <a:lnTo>
                    <a:pt x="165342" y="240378"/>
                  </a:lnTo>
                  <a:lnTo>
                    <a:pt x="184148" y="235779"/>
                  </a:lnTo>
                  <a:lnTo>
                    <a:pt x="224972" y="219583"/>
                  </a:lnTo>
                  <a:lnTo>
                    <a:pt x="245045" y="207805"/>
                  </a:lnTo>
                  <a:lnTo>
                    <a:pt x="258961" y="195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5"/>
          <p:cNvGrpSpPr/>
          <p:nvPr/>
        </p:nvGrpSpPr>
        <p:grpSpPr>
          <a:xfrm>
            <a:off x="3841194" y="5786437"/>
            <a:ext cx="2632830" cy="640860"/>
            <a:chOff x="3841194" y="5786437"/>
            <a:chExt cx="2632830" cy="640860"/>
          </a:xfrm>
        </p:grpSpPr>
        <p:sp>
          <p:nvSpPr>
            <p:cNvPr id="68" name="SMARTInkShape-61"/>
            <p:cNvSpPr/>
            <p:nvPr/>
          </p:nvSpPr>
          <p:spPr>
            <a:xfrm>
              <a:off x="3841194" y="5920415"/>
              <a:ext cx="150377" cy="241070"/>
            </a:xfrm>
            <a:custGeom>
              <a:avLst/>
              <a:gdLst/>
              <a:ahLst/>
              <a:cxnLst/>
              <a:rect l="0" t="0" r="0" b="0"/>
              <a:pathLst>
                <a:path w="150377" h="241070">
                  <a:moveTo>
                    <a:pt x="150376" y="8897"/>
                  </a:moveTo>
                  <a:lnTo>
                    <a:pt x="150376" y="4157"/>
                  </a:lnTo>
                  <a:lnTo>
                    <a:pt x="148392" y="2760"/>
                  </a:lnTo>
                  <a:lnTo>
                    <a:pt x="130259" y="336"/>
                  </a:lnTo>
                  <a:lnTo>
                    <a:pt x="91626" y="0"/>
                  </a:lnTo>
                  <a:lnTo>
                    <a:pt x="73217" y="4718"/>
                  </a:lnTo>
                  <a:lnTo>
                    <a:pt x="50454" y="17139"/>
                  </a:lnTo>
                  <a:lnTo>
                    <a:pt x="18540" y="50770"/>
                  </a:lnTo>
                  <a:lnTo>
                    <a:pt x="6031" y="73228"/>
                  </a:lnTo>
                  <a:lnTo>
                    <a:pt x="782" y="93994"/>
                  </a:lnTo>
                  <a:lnTo>
                    <a:pt x="0" y="125918"/>
                  </a:lnTo>
                  <a:lnTo>
                    <a:pt x="6822" y="152050"/>
                  </a:lnTo>
                  <a:lnTo>
                    <a:pt x="27268" y="196458"/>
                  </a:lnTo>
                  <a:lnTo>
                    <a:pt x="36460" y="209005"/>
                  </a:lnTo>
                  <a:lnTo>
                    <a:pt x="63272" y="229885"/>
                  </a:lnTo>
                  <a:lnTo>
                    <a:pt x="77267" y="236098"/>
                  </a:lnTo>
                  <a:lnTo>
                    <a:pt x="123587" y="2410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62"/>
            <p:cNvSpPr/>
            <p:nvPr/>
          </p:nvSpPr>
          <p:spPr>
            <a:xfrm>
              <a:off x="4071937" y="5786437"/>
              <a:ext cx="185680" cy="366118"/>
            </a:xfrm>
            <a:custGeom>
              <a:avLst/>
              <a:gdLst/>
              <a:ahLst/>
              <a:cxnLst/>
              <a:rect l="0" t="0" r="0" b="0"/>
              <a:pathLst>
                <a:path w="185680" h="366118">
                  <a:moveTo>
                    <a:pt x="0" y="0"/>
                  </a:moveTo>
                  <a:lnTo>
                    <a:pt x="0" y="40140"/>
                  </a:lnTo>
                  <a:lnTo>
                    <a:pt x="0" y="74956"/>
                  </a:lnTo>
                  <a:lnTo>
                    <a:pt x="2646" y="108199"/>
                  </a:lnTo>
                  <a:lnTo>
                    <a:pt x="9714" y="143184"/>
                  </a:lnTo>
                  <a:lnTo>
                    <a:pt x="18092" y="178686"/>
                  </a:lnTo>
                  <a:lnTo>
                    <a:pt x="24213" y="214341"/>
                  </a:lnTo>
                  <a:lnTo>
                    <a:pt x="28672" y="250040"/>
                  </a:lnTo>
                  <a:lnTo>
                    <a:pt x="39067" y="292918"/>
                  </a:lnTo>
                  <a:lnTo>
                    <a:pt x="43914" y="333805"/>
                  </a:lnTo>
                  <a:lnTo>
                    <a:pt x="44636" y="356569"/>
                  </a:lnTo>
                  <a:lnTo>
                    <a:pt x="38509" y="342807"/>
                  </a:lnTo>
                  <a:lnTo>
                    <a:pt x="35964" y="302216"/>
                  </a:lnTo>
                  <a:lnTo>
                    <a:pt x="35751" y="258777"/>
                  </a:lnTo>
                  <a:lnTo>
                    <a:pt x="45437" y="214289"/>
                  </a:lnTo>
                  <a:lnTo>
                    <a:pt x="59635" y="170654"/>
                  </a:lnTo>
                  <a:lnTo>
                    <a:pt x="69484" y="150003"/>
                  </a:lnTo>
                  <a:lnTo>
                    <a:pt x="91036" y="123958"/>
                  </a:lnTo>
                  <a:lnTo>
                    <a:pt x="97677" y="119584"/>
                  </a:lnTo>
                  <a:lnTo>
                    <a:pt x="104927" y="117640"/>
                  </a:lnTo>
                  <a:lnTo>
                    <a:pt x="114765" y="116777"/>
                  </a:lnTo>
                  <a:lnTo>
                    <a:pt x="119174" y="118531"/>
                  </a:lnTo>
                  <a:lnTo>
                    <a:pt x="150480" y="150397"/>
                  </a:lnTo>
                  <a:lnTo>
                    <a:pt x="162437" y="171893"/>
                  </a:lnTo>
                  <a:lnTo>
                    <a:pt x="171359" y="214606"/>
                  </a:lnTo>
                  <a:lnTo>
                    <a:pt x="177641" y="259000"/>
                  </a:lnTo>
                  <a:lnTo>
                    <a:pt x="181052" y="292042"/>
                  </a:lnTo>
                  <a:lnTo>
                    <a:pt x="185606" y="314403"/>
                  </a:lnTo>
                  <a:lnTo>
                    <a:pt x="185679" y="329242"/>
                  </a:lnTo>
                  <a:lnTo>
                    <a:pt x="178594" y="366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63"/>
            <p:cNvSpPr/>
            <p:nvPr/>
          </p:nvSpPr>
          <p:spPr>
            <a:xfrm>
              <a:off x="4279238" y="5947813"/>
              <a:ext cx="176677" cy="213672"/>
            </a:xfrm>
            <a:custGeom>
              <a:avLst/>
              <a:gdLst/>
              <a:ahLst/>
              <a:cxnLst/>
              <a:rect l="0" t="0" r="0" b="0"/>
              <a:pathLst>
                <a:path w="176677" h="213672">
                  <a:moveTo>
                    <a:pt x="149887" y="79726"/>
                  </a:moveTo>
                  <a:lnTo>
                    <a:pt x="148895" y="40816"/>
                  </a:lnTo>
                  <a:lnTo>
                    <a:pt x="131795" y="10312"/>
                  </a:lnTo>
                  <a:lnTo>
                    <a:pt x="128896" y="6660"/>
                  </a:lnTo>
                  <a:lnTo>
                    <a:pt x="120383" y="2604"/>
                  </a:lnTo>
                  <a:lnTo>
                    <a:pt x="98749" y="0"/>
                  </a:lnTo>
                  <a:lnTo>
                    <a:pt x="81267" y="4288"/>
                  </a:lnTo>
                  <a:lnTo>
                    <a:pt x="39744" y="24278"/>
                  </a:lnTo>
                  <a:lnTo>
                    <a:pt x="22884" y="39264"/>
                  </a:lnTo>
                  <a:lnTo>
                    <a:pt x="4557" y="67978"/>
                  </a:lnTo>
                  <a:lnTo>
                    <a:pt x="0" y="85726"/>
                  </a:lnTo>
                  <a:lnTo>
                    <a:pt x="1580" y="97606"/>
                  </a:lnTo>
                  <a:lnTo>
                    <a:pt x="13426" y="126362"/>
                  </a:lnTo>
                  <a:lnTo>
                    <a:pt x="19123" y="134518"/>
                  </a:lnTo>
                  <a:lnTo>
                    <a:pt x="44484" y="153985"/>
                  </a:lnTo>
                  <a:lnTo>
                    <a:pt x="53762" y="157378"/>
                  </a:lnTo>
                  <a:lnTo>
                    <a:pt x="59015" y="158283"/>
                  </a:lnTo>
                  <a:lnTo>
                    <a:pt x="70143" y="156642"/>
                  </a:lnTo>
                  <a:lnTo>
                    <a:pt x="93455" y="147505"/>
                  </a:lnTo>
                  <a:lnTo>
                    <a:pt x="111228" y="134315"/>
                  </a:lnTo>
                  <a:lnTo>
                    <a:pt x="134485" y="105130"/>
                  </a:lnTo>
                  <a:lnTo>
                    <a:pt x="138080" y="95647"/>
                  </a:lnTo>
                  <a:lnTo>
                    <a:pt x="140942" y="62424"/>
                  </a:lnTo>
                  <a:lnTo>
                    <a:pt x="141950" y="102763"/>
                  </a:lnTo>
                  <a:lnTo>
                    <a:pt x="150051" y="144488"/>
                  </a:lnTo>
                  <a:lnTo>
                    <a:pt x="160863" y="186839"/>
                  </a:lnTo>
                  <a:lnTo>
                    <a:pt x="168353" y="202083"/>
                  </a:lnTo>
                  <a:lnTo>
                    <a:pt x="176676" y="2136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64"/>
            <p:cNvSpPr/>
            <p:nvPr/>
          </p:nvSpPr>
          <p:spPr>
            <a:xfrm>
              <a:off x="4473773" y="5915620"/>
              <a:ext cx="125017" cy="234649"/>
            </a:xfrm>
            <a:custGeom>
              <a:avLst/>
              <a:gdLst/>
              <a:ahLst/>
              <a:cxnLst/>
              <a:rect l="0" t="0" r="0" b="0"/>
              <a:pathLst>
                <a:path w="125017" h="234649">
                  <a:moveTo>
                    <a:pt x="0" y="76200"/>
                  </a:moveTo>
                  <a:lnTo>
                    <a:pt x="0" y="83888"/>
                  </a:lnTo>
                  <a:lnTo>
                    <a:pt x="7129" y="98151"/>
                  </a:lnTo>
                  <a:lnTo>
                    <a:pt x="12429" y="105138"/>
                  </a:lnTo>
                  <a:lnTo>
                    <a:pt x="22123" y="143870"/>
                  </a:lnTo>
                  <a:lnTo>
                    <a:pt x="41748" y="186286"/>
                  </a:lnTo>
                  <a:lnTo>
                    <a:pt x="49632" y="204179"/>
                  </a:lnTo>
                  <a:lnTo>
                    <a:pt x="54224" y="231789"/>
                  </a:lnTo>
                  <a:lnTo>
                    <a:pt x="55994" y="233504"/>
                  </a:lnTo>
                  <a:lnTo>
                    <a:pt x="58165" y="234648"/>
                  </a:lnTo>
                  <a:lnTo>
                    <a:pt x="59612" y="234418"/>
                  </a:lnTo>
                  <a:lnTo>
                    <a:pt x="60578" y="233272"/>
                  </a:lnTo>
                  <a:lnTo>
                    <a:pt x="61221" y="231516"/>
                  </a:lnTo>
                  <a:lnTo>
                    <a:pt x="60658" y="229354"/>
                  </a:lnTo>
                  <a:lnTo>
                    <a:pt x="55270" y="218753"/>
                  </a:lnTo>
                  <a:lnTo>
                    <a:pt x="53677" y="181051"/>
                  </a:lnTo>
                  <a:lnTo>
                    <a:pt x="53591" y="138405"/>
                  </a:lnTo>
                  <a:lnTo>
                    <a:pt x="56228" y="111830"/>
                  </a:lnTo>
                  <a:lnTo>
                    <a:pt x="67818" y="68250"/>
                  </a:lnTo>
                  <a:lnTo>
                    <a:pt x="78294" y="25500"/>
                  </a:lnTo>
                  <a:lnTo>
                    <a:pt x="80438" y="17948"/>
                  </a:lnTo>
                  <a:lnTo>
                    <a:pt x="84698" y="11285"/>
                  </a:lnTo>
                  <a:lnTo>
                    <a:pt x="89899" y="7661"/>
                  </a:lnTo>
                  <a:lnTo>
                    <a:pt x="95517" y="5059"/>
                  </a:lnTo>
                  <a:lnTo>
                    <a:pt x="101322" y="594"/>
                  </a:lnTo>
                  <a:lnTo>
                    <a:pt x="104259" y="0"/>
                  </a:lnTo>
                  <a:lnTo>
                    <a:pt x="107209" y="595"/>
                  </a:lnTo>
                  <a:lnTo>
                    <a:pt x="113133" y="2911"/>
                  </a:lnTo>
                  <a:lnTo>
                    <a:pt x="125016" y="47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65"/>
            <p:cNvSpPr/>
            <p:nvPr/>
          </p:nvSpPr>
          <p:spPr>
            <a:xfrm>
              <a:off x="4589859" y="5947739"/>
              <a:ext cx="196454" cy="479558"/>
            </a:xfrm>
            <a:custGeom>
              <a:avLst/>
              <a:gdLst/>
              <a:ahLst/>
              <a:cxnLst/>
              <a:rect l="0" t="0" r="0" b="0"/>
              <a:pathLst>
                <a:path w="196454" h="479558">
                  <a:moveTo>
                    <a:pt x="196453" y="106589"/>
                  </a:moveTo>
                  <a:lnTo>
                    <a:pt x="196453" y="77910"/>
                  </a:lnTo>
                  <a:lnTo>
                    <a:pt x="184025" y="46630"/>
                  </a:lnTo>
                  <a:lnTo>
                    <a:pt x="170722" y="29072"/>
                  </a:lnTo>
                  <a:lnTo>
                    <a:pt x="142623" y="9130"/>
                  </a:lnTo>
                  <a:lnTo>
                    <a:pt x="130857" y="3743"/>
                  </a:lnTo>
                  <a:lnTo>
                    <a:pt x="101188" y="0"/>
                  </a:lnTo>
                  <a:lnTo>
                    <a:pt x="83339" y="4342"/>
                  </a:lnTo>
                  <a:lnTo>
                    <a:pt x="70224" y="11911"/>
                  </a:lnTo>
                  <a:lnTo>
                    <a:pt x="60054" y="25179"/>
                  </a:lnTo>
                  <a:lnTo>
                    <a:pt x="55497" y="41677"/>
                  </a:lnTo>
                  <a:lnTo>
                    <a:pt x="54147" y="59133"/>
                  </a:lnTo>
                  <a:lnTo>
                    <a:pt x="58487" y="76873"/>
                  </a:lnTo>
                  <a:lnTo>
                    <a:pt x="71692" y="103949"/>
                  </a:lnTo>
                  <a:lnTo>
                    <a:pt x="78496" y="111369"/>
                  </a:lnTo>
                  <a:lnTo>
                    <a:pt x="88135" y="117974"/>
                  </a:lnTo>
                  <a:lnTo>
                    <a:pt x="104718" y="122529"/>
                  </a:lnTo>
                  <a:lnTo>
                    <a:pt x="122199" y="123880"/>
                  </a:lnTo>
                  <a:lnTo>
                    <a:pt x="139946" y="119539"/>
                  </a:lnTo>
                  <a:lnTo>
                    <a:pt x="157772" y="111970"/>
                  </a:lnTo>
                  <a:lnTo>
                    <a:pt x="167025" y="103689"/>
                  </a:lnTo>
                  <a:lnTo>
                    <a:pt x="183207" y="82578"/>
                  </a:lnTo>
                  <a:lnTo>
                    <a:pt x="187355" y="55173"/>
                  </a:lnTo>
                  <a:lnTo>
                    <a:pt x="182733" y="48912"/>
                  </a:lnTo>
                  <a:lnTo>
                    <a:pt x="180361" y="48293"/>
                  </a:lnTo>
                  <a:lnTo>
                    <a:pt x="177788" y="48874"/>
                  </a:lnTo>
                  <a:lnTo>
                    <a:pt x="175080" y="50253"/>
                  </a:lnTo>
                  <a:lnTo>
                    <a:pt x="173275" y="52165"/>
                  </a:lnTo>
                  <a:lnTo>
                    <a:pt x="157376" y="91099"/>
                  </a:lnTo>
                  <a:lnTo>
                    <a:pt x="152906" y="132045"/>
                  </a:lnTo>
                  <a:lnTo>
                    <a:pt x="152131" y="167600"/>
                  </a:lnTo>
                  <a:lnTo>
                    <a:pt x="151901" y="209113"/>
                  </a:lnTo>
                  <a:lnTo>
                    <a:pt x="151833" y="251839"/>
                  </a:lnTo>
                  <a:lnTo>
                    <a:pt x="150821" y="291068"/>
                  </a:lnTo>
                  <a:lnTo>
                    <a:pt x="145671" y="332677"/>
                  </a:lnTo>
                  <a:lnTo>
                    <a:pt x="142711" y="369590"/>
                  </a:lnTo>
                  <a:lnTo>
                    <a:pt x="133325" y="409232"/>
                  </a:lnTo>
                  <a:lnTo>
                    <a:pt x="117176" y="445726"/>
                  </a:lnTo>
                  <a:lnTo>
                    <a:pt x="100644" y="463169"/>
                  </a:lnTo>
                  <a:lnTo>
                    <a:pt x="83178" y="474621"/>
                  </a:lnTo>
                  <a:lnTo>
                    <a:pt x="65435" y="479557"/>
                  </a:lnTo>
                  <a:lnTo>
                    <a:pt x="53556" y="478066"/>
                  </a:lnTo>
                  <a:lnTo>
                    <a:pt x="24802" y="466283"/>
                  </a:lnTo>
                  <a:lnTo>
                    <a:pt x="9713" y="457400"/>
                  </a:lnTo>
                  <a:lnTo>
                    <a:pt x="0" y="4548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6"/>
            <p:cNvSpPr/>
            <p:nvPr/>
          </p:nvSpPr>
          <p:spPr>
            <a:xfrm>
              <a:off x="4813101" y="5974117"/>
              <a:ext cx="142349" cy="232016"/>
            </a:xfrm>
            <a:custGeom>
              <a:avLst/>
              <a:gdLst/>
              <a:ahLst/>
              <a:cxnLst/>
              <a:rect l="0" t="0" r="0" b="0"/>
              <a:pathLst>
                <a:path w="142349" h="232016">
                  <a:moveTo>
                    <a:pt x="0" y="98070"/>
                  </a:moveTo>
                  <a:lnTo>
                    <a:pt x="12429" y="98070"/>
                  </a:lnTo>
                  <a:lnTo>
                    <a:pt x="18092" y="95425"/>
                  </a:lnTo>
                  <a:lnTo>
                    <a:pt x="20991" y="93330"/>
                  </a:lnTo>
                  <a:lnTo>
                    <a:pt x="65015" y="83249"/>
                  </a:lnTo>
                  <a:lnTo>
                    <a:pt x="95189" y="75870"/>
                  </a:lnTo>
                  <a:lnTo>
                    <a:pt x="111921" y="65059"/>
                  </a:lnTo>
                  <a:lnTo>
                    <a:pt x="121687" y="55326"/>
                  </a:lnTo>
                  <a:lnTo>
                    <a:pt x="140209" y="27180"/>
                  </a:lnTo>
                  <a:lnTo>
                    <a:pt x="142348" y="14834"/>
                  </a:lnTo>
                  <a:lnTo>
                    <a:pt x="139996" y="8822"/>
                  </a:lnTo>
                  <a:lnTo>
                    <a:pt x="137979" y="5829"/>
                  </a:lnTo>
                  <a:lnTo>
                    <a:pt x="135642" y="3834"/>
                  </a:lnTo>
                  <a:lnTo>
                    <a:pt x="130400" y="1617"/>
                  </a:lnTo>
                  <a:lnTo>
                    <a:pt x="108320" y="0"/>
                  </a:lnTo>
                  <a:lnTo>
                    <a:pt x="100067" y="2559"/>
                  </a:lnTo>
                  <a:lnTo>
                    <a:pt x="81943" y="17026"/>
                  </a:lnTo>
                  <a:lnTo>
                    <a:pt x="56040" y="44795"/>
                  </a:lnTo>
                  <a:lnTo>
                    <a:pt x="42158" y="68364"/>
                  </a:lnTo>
                  <a:lnTo>
                    <a:pt x="37627" y="90922"/>
                  </a:lnTo>
                  <a:lnTo>
                    <a:pt x="35970" y="134023"/>
                  </a:lnTo>
                  <a:lnTo>
                    <a:pt x="38439" y="160648"/>
                  </a:lnTo>
                  <a:lnTo>
                    <a:pt x="48162" y="191570"/>
                  </a:lnTo>
                  <a:lnTo>
                    <a:pt x="80368" y="232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67"/>
            <p:cNvSpPr/>
            <p:nvPr/>
          </p:nvSpPr>
          <p:spPr>
            <a:xfrm>
              <a:off x="5152430" y="5902527"/>
              <a:ext cx="464172" cy="214310"/>
            </a:xfrm>
            <a:custGeom>
              <a:avLst/>
              <a:gdLst/>
              <a:ahLst/>
              <a:cxnLst/>
              <a:rect l="0" t="0" r="0" b="0"/>
              <a:pathLst>
                <a:path w="464172" h="214310">
                  <a:moveTo>
                    <a:pt x="0" y="125012"/>
                  </a:moveTo>
                  <a:lnTo>
                    <a:pt x="0" y="120272"/>
                  </a:lnTo>
                  <a:lnTo>
                    <a:pt x="991" y="118875"/>
                  </a:lnTo>
                  <a:lnTo>
                    <a:pt x="2645" y="117944"/>
                  </a:lnTo>
                  <a:lnTo>
                    <a:pt x="12358" y="116633"/>
                  </a:lnTo>
                  <a:lnTo>
                    <a:pt x="55542" y="116115"/>
                  </a:lnTo>
                  <a:lnTo>
                    <a:pt x="94063" y="116087"/>
                  </a:lnTo>
                  <a:lnTo>
                    <a:pt x="133122" y="116082"/>
                  </a:lnTo>
                  <a:lnTo>
                    <a:pt x="170493" y="116082"/>
                  </a:lnTo>
                  <a:lnTo>
                    <a:pt x="212418" y="116082"/>
                  </a:lnTo>
                  <a:lnTo>
                    <a:pt x="249657" y="116082"/>
                  </a:lnTo>
                  <a:lnTo>
                    <a:pt x="290820" y="115090"/>
                  </a:lnTo>
                  <a:lnTo>
                    <a:pt x="331262" y="108394"/>
                  </a:lnTo>
                  <a:lnTo>
                    <a:pt x="371623" y="107261"/>
                  </a:lnTo>
                  <a:lnTo>
                    <a:pt x="381131" y="104554"/>
                  </a:lnTo>
                  <a:lnTo>
                    <a:pt x="388665" y="101037"/>
                  </a:lnTo>
                  <a:lnTo>
                    <a:pt x="408951" y="98333"/>
                  </a:lnTo>
                  <a:lnTo>
                    <a:pt x="409556" y="97304"/>
                  </a:lnTo>
                  <a:lnTo>
                    <a:pt x="410606" y="90544"/>
                  </a:lnTo>
                  <a:lnTo>
                    <a:pt x="405977" y="84923"/>
                  </a:lnTo>
                  <a:lnTo>
                    <a:pt x="365813" y="55381"/>
                  </a:lnTo>
                  <a:lnTo>
                    <a:pt x="324426" y="28103"/>
                  </a:lnTo>
                  <a:lnTo>
                    <a:pt x="289900" y="4216"/>
                  </a:lnTo>
                  <a:lnTo>
                    <a:pt x="280144" y="1247"/>
                  </a:lnTo>
                  <a:lnTo>
                    <a:pt x="260738" y="45"/>
                  </a:lnTo>
                  <a:lnTo>
                    <a:pt x="271545" y="0"/>
                  </a:lnTo>
                  <a:lnTo>
                    <a:pt x="313110" y="14236"/>
                  </a:lnTo>
                  <a:lnTo>
                    <a:pt x="352015" y="24666"/>
                  </a:lnTo>
                  <a:lnTo>
                    <a:pt x="396028" y="40751"/>
                  </a:lnTo>
                  <a:lnTo>
                    <a:pt x="438636" y="50440"/>
                  </a:lnTo>
                  <a:lnTo>
                    <a:pt x="450994" y="53638"/>
                  </a:lnTo>
                  <a:lnTo>
                    <a:pt x="462390" y="61140"/>
                  </a:lnTo>
                  <a:lnTo>
                    <a:pt x="463475" y="64543"/>
                  </a:lnTo>
                  <a:lnTo>
                    <a:pt x="464171" y="74814"/>
                  </a:lnTo>
                  <a:lnTo>
                    <a:pt x="461621" y="80542"/>
                  </a:lnTo>
                  <a:lnTo>
                    <a:pt x="459551" y="83460"/>
                  </a:lnTo>
                  <a:lnTo>
                    <a:pt x="448526" y="118422"/>
                  </a:lnTo>
                  <a:lnTo>
                    <a:pt x="419678" y="162762"/>
                  </a:lnTo>
                  <a:lnTo>
                    <a:pt x="404479" y="186914"/>
                  </a:lnTo>
                  <a:lnTo>
                    <a:pt x="402019" y="193204"/>
                  </a:lnTo>
                  <a:lnTo>
                    <a:pt x="396046" y="202322"/>
                  </a:lnTo>
                  <a:lnTo>
                    <a:pt x="392906" y="2143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8"/>
            <p:cNvSpPr/>
            <p:nvPr/>
          </p:nvSpPr>
          <p:spPr>
            <a:xfrm>
              <a:off x="5840015" y="5840015"/>
              <a:ext cx="17861" cy="294681"/>
            </a:xfrm>
            <a:custGeom>
              <a:avLst/>
              <a:gdLst/>
              <a:ahLst/>
              <a:cxnLst/>
              <a:rect l="0" t="0" r="0" b="0"/>
              <a:pathLst>
                <a:path w="17861" h="294681">
                  <a:moveTo>
                    <a:pt x="0" y="0"/>
                  </a:moveTo>
                  <a:lnTo>
                    <a:pt x="0" y="39217"/>
                  </a:lnTo>
                  <a:lnTo>
                    <a:pt x="2646" y="63544"/>
                  </a:lnTo>
                  <a:lnTo>
                    <a:pt x="7689" y="98432"/>
                  </a:lnTo>
                  <a:lnTo>
                    <a:pt x="8685" y="140123"/>
                  </a:lnTo>
                  <a:lnTo>
                    <a:pt x="11527" y="180696"/>
                  </a:lnTo>
                  <a:lnTo>
                    <a:pt x="17026" y="224145"/>
                  </a:lnTo>
                  <a:lnTo>
                    <a:pt x="17810" y="267769"/>
                  </a:lnTo>
                  <a:lnTo>
                    <a:pt x="17860" y="2946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9"/>
            <p:cNvSpPr/>
            <p:nvPr/>
          </p:nvSpPr>
          <p:spPr>
            <a:xfrm>
              <a:off x="5930577" y="5866804"/>
              <a:ext cx="203667" cy="289098"/>
            </a:xfrm>
            <a:custGeom>
              <a:avLst/>
              <a:gdLst/>
              <a:ahLst/>
              <a:cxnLst/>
              <a:rect l="0" t="0" r="0" b="0"/>
              <a:pathLst>
                <a:path w="203667" h="289098">
                  <a:moveTo>
                    <a:pt x="25524" y="0"/>
                  </a:moveTo>
                  <a:lnTo>
                    <a:pt x="25524" y="4740"/>
                  </a:lnTo>
                  <a:lnTo>
                    <a:pt x="22879" y="9714"/>
                  </a:lnTo>
                  <a:lnTo>
                    <a:pt x="13096" y="20991"/>
                  </a:lnTo>
                  <a:lnTo>
                    <a:pt x="10079" y="29504"/>
                  </a:lnTo>
                  <a:lnTo>
                    <a:pt x="809" y="72460"/>
                  </a:lnTo>
                  <a:lnTo>
                    <a:pt x="0" y="116221"/>
                  </a:lnTo>
                  <a:lnTo>
                    <a:pt x="6459" y="160753"/>
                  </a:lnTo>
                  <a:lnTo>
                    <a:pt x="16789" y="192270"/>
                  </a:lnTo>
                  <a:lnTo>
                    <a:pt x="43801" y="233483"/>
                  </a:lnTo>
                  <a:lnTo>
                    <a:pt x="67279" y="263409"/>
                  </a:lnTo>
                  <a:lnTo>
                    <a:pt x="110611" y="288072"/>
                  </a:lnTo>
                  <a:lnTo>
                    <a:pt x="123202" y="289097"/>
                  </a:lnTo>
                  <a:lnTo>
                    <a:pt x="153444" y="284207"/>
                  </a:lnTo>
                  <a:lnTo>
                    <a:pt x="183273" y="260951"/>
                  </a:lnTo>
                  <a:lnTo>
                    <a:pt x="196398" y="243787"/>
                  </a:lnTo>
                  <a:lnTo>
                    <a:pt x="201830" y="221393"/>
                  </a:lnTo>
                  <a:lnTo>
                    <a:pt x="203666" y="181021"/>
                  </a:lnTo>
                  <a:lnTo>
                    <a:pt x="201999" y="151532"/>
                  </a:lnTo>
                  <a:lnTo>
                    <a:pt x="187310" y="109160"/>
                  </a:lnTo>
                  <a:lnTo>
                    <a:pt x="169819" y="71833"/>
                  </a:lnTo>
                  <a:lnTo>
                    <a:pt x="147256" y="43919"/>
                  </a:lnTo>
                  <a:lnTo>
                    <a:pt x="111817" y="16150"/>
                  </a:lnTo>
                  <a:lnTo>
                    <a:pt x="90673" y="10357"/>
                  </a:lnTo>
                  <a:lnTo>
                    <a:pt x="86815" y="9881"/>
                  </a:lnTo>
                  <a:lnTo>
                    <a:pt x="79884" y="11999"/>
                  </a:lnTo>
                  <a:lnTo>
                    <a:pt x="67351" y="21442"/>
                  </a:lnTo>
                  <a:lnTo>
                    <a:pt x="63958" y="27059"/>
                  </a:lnTo>
                  <a:lnTo>
                    <a:pt x="62048" y="38445"/>
                  </a:lnTo>
                  <a:lnTo>
                    <a:pt x="61243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70"/>
            <p:cNvSpPr/>
            <p:nvPr/>
          </p:nvSpPr>
          <p:spPr>
            <a:xfrm>
              <a:off x="6232921" y="5859409"/>
              <a:ext cx="241103" cy="355654"/>
            </a:xfrm>
            <a:custGeom>
              <a:avLst/>
              <a:gdLst/>
              <a:ahLst/>
              <a:cxnLst/>
              <a:rect l="0" t="0" r="0" b="0"/>
              <a:pathLst>
                <a:path w="241103" h="355654">
                  <a:moveTo>
                    <a:pt x="0" y="96692"/>
                  </a:moveTo>
                  <a:lnTo>
                    <a:pt x="0" y="109121"/>
                  </a:lnTo>
                  <a:lnTo>
                    <a:pt x="2646" y="114784"/>
                  </a:lnTo>
                  <a:lnTo>
                    <a:pt x="4741" y="117683"/>
                  </a:lnTo>
                  <a:lnTo>
                    <a:pt x="7689" y="131244"/>
                  </a:lnTo>
                  <a:lnTo>
                    <a:pt x="11413" y="169152"/>
                  </a:lnTo>
                  <a:lnTo>
                    <a:pt x="23148" y="206776"/>
                  </a:lnTo>
                  <a:lnTo>
                    <a:pt x="28716" y="234854"/>
                  </a:lnTo>
                  <a:lnTo>
                    <a:pt x="32607" y="244418"/>
                  </a:lnTo>
                  <a:lnTo>
                    <a:pt x="35789" y="259966"/>
                  </a:lnTo>
                  <a:lnTo>
                    <a:pt x="43286" y="273073"/>
                  </a:lnTo>
                  <a:lnTo>
                    <a:pt x="43741" y="272818"/>
                  </a:lnTo>
                  <a:lnTo>
                    <a:pt x="44469" y="265281"/>
                  </a:lnTo>
                  <a:lnTo>
                    <a:pt x="43634" y="243210"/>
                  </a:lnTo>
                  <a:lnTo>
                    <a:pt x="36957" y="203152"/>
                  </a:lnTo>
                  <a:lnTo>
                    <a:pt x="35963" y="161856"/>
                  </a:lnTo>
                  <a:lnTo>
                    <a:pt x="35768" y="121360"/>
                  </a:lnTo>
                  <a:lnTo>
                    <a:pt x="40470" y="80178"/>
                  </a:lnTo>
                  <a:lnTo>
                    <a:pt x="45808" y="45364"/>
                  </a:lnTo>
                  <a:lnTo>
                    <a:pt x="67910" y="14877"/>
                  </a:lnTo>
                  <a:lnTo>
                    <a:pt x="88012" y="3639"/>
                  </a:lnTo>
                  <a:lnTo>
                    <a:pt x="104681" y="0"/>
                  </a:lnTo>
                  <a:lnTo>
                    <a:pt x="116310" y="1793"/>
                  </a:lnTo>
                  <a:lnTo>
                    <a:pt x="131366" y="8381"/>
                  </a:lnTo>
                  <a:lnTo>
                    <a:pt x="150083" y="24237"/>
                  </a:lnTo>
                  <a:lnTo>
                    <a:pt x="171897" y="53606"/>
                  </a:lnTo>
                  <a:lnTo>
                    <a:pt x="189435" y="90717"/>
                  </a:lnTo>
                  <a:lnTo>
                    <a:pt x="206974" y="131231"/>
                  </a:lnTo>
                  <a:lnTo>
                    <a:pt x="219992" y="174033"/>
                  </a:lnTo>
                  <a:lnTo>
                    <a:pt x="232118" y="214826"/>
                  </a:lnTo>
                  <a:lnTo>
                    <a:pt x="239327" y="256067"/>
                  </a:lnTo>
                  <a:lnTo>
                    <a:pt x="240869" y="294828"/>
                  </a:lnTo>
                  <a:lnTo>
                    <a:pt x="241082" y="337157"/>
                  </a:lnTo>
                  <a:lnTo>
                    <a:pt x="241102" y="3556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699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256_slide">
  <a:themeElements>
    <a:clrScheme name="Office Theme 2">
      <a:dk1>
        <a:srgbClr val="000000"/>
      </a:dk1>
      <a:lt1>
        <a:srgbClr val="FF9933"/>
      </a:lt1>
      <a:dk2>
        <a:srgbClr val="000000"/>
      </a:dk2>
      <a:lt2>
        <a:srgbClr val="CCCCCC"/>
      </a:lt2>
      <a:accent1>
        <a:srgbClr val="805900"/>
      </a:accent1>
      <a:accent2>
        <a:srgbClr val="99371F"/>
      </a:accent2>
      <a:accent3>
        <a:srgbClr val="FFCAAD"/>
      </a:accent3>
      <a:accent4>
        <a:srgbClr val="000000"/>
      </a:accent4>
      <a:accent5>
        <a:srgbClr val="C0B5AA"/>
      </a:accent5>
      <a:accent6>
        <a:srgbClr val="8A311B"/>
      </a:accent6>
      <a:hlink>
        <a:srgbClr val="733900"/>
      </a:hlink>
      <a:folHlink>
        <a:srgbClr val="80192B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CAAD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CAAD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CAAD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CAAD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FFFF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FFFF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FFFF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9933"/>
      </a:lt1>
      <a:dk2>
        <a:srgbClr val="000000"/>
      </a:dk2>
      <a:lt2>
        <a:srgbClr val="CCCCCC"/>
      </a:lt2>
      <a:accent1>
        <a:srgbClr val="805900"/>
      </a:accent1>
      <a:accent2>
        <a:srgbClr val="99371F"/>
      </a:accent2>
      <a:accent3>
        <a:srgbClr val="FFCAAD"/>
      </a:accent3>
      <a:accent4>
        <a:srgbClr val="000000"/>
      </a:accent4>
      <a:accent5>
        <a:srgbClr val="C0B5AA"/>
      </a:accent5>
      <a:accent6>
        <a:srgbClr val="8A311B"/>
      </a:accent6>
      <a:hlink>
        <a:srgbClr val="733900"/>
      </a:hlink>
      <a:folHlink>
        <a:srgbClr val="80192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CAAD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CAAD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CAAD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CAAD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FFFF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FFFF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FFFF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ind_1256_slide</Template>
  <TotalTime>5928</TotalTime>
  <Words>3169</Words>
  <Application>Microsoft Office PowerPoint</Application>
  <PresentationFormat>On-screen Show (4:3)</PresentationFormat>
  <Paragraphs>930</Paragraphs>
  <Slides>64</Slides>
  <Notes>58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64</vt:i4>
      </vt:variant>
    </vt:vector>
  </HeadingPairs>
  <TitlesOfParts>
    <vt:vector size="73" baseType="lpstr">
      <vt:lpstr>Arial</vt:lpstr>
      <vt:lpstr>Times</vt:lpstr>
      <vt:lpstr>Times New Roman</vt:lpstr>
      <vt:lpstr>Trebuchet MS</vt:lpstr>
      <vt:lpstr>Wingdings</vt:lpstr>
      <vt:lpstr>Wingdings 3</vt:lpstr>
      <vt:lpstr>ind_1256_slide</vt:lpstr>
      <vt:lpstr>1_Default Design</vt:lpstr>
      <vt:lpstr>Facet</vt:lpstr>
      <vt:lpstr>Unit 4: Bonding</vt:lpstr>
      <vt:lpstr>MAKING CONNECTIONS</vt:lpstr>
      <vt:lpstr>MAKING CONNECTIONS</vt:lpstr>
      <vt:lpstr>MAKING CONNECTIONS</vt:lpstr>
      <vt:lpstr>NEW MODEL: LEWIS DOT DIAGRAMS</vt:lpstr>
      <vt:lpstr>NEW MODEL: LEWIS DOT DIAGRAMS</vt:lpstr>
      <vt:lpstr>LEWIS DOT DIAGRAMS FOR ATOMS</vt:lpstr>
      <vt:lpstr>WHAT IS ELECTRONEGATIVITY?</vt:lpstr>
      <vt:lpstr>CHANGING SUBATOMIC PARTICLES IN AN ATOM</vt:lpstr>
      <vt:lpstr>IONS= ATOM THAT GAINS OR LOSES ELECTRONS</vt:lpstr>
      <vt:lpstr>VOCABULARY</vt:lpstr>
      <vt:lpstr>HOW DO YOU KNOW IF AN ATOM WILL GAIN OR LOSE ELECTRONS?</vt:lpstr>
      <vt:lpstr>HOW DO YOU KNOW IF AN ATOM WILL GAIN OR LOSE ELECTRONS?</vt:lpstr>
      <vt:lpstr>STABILITY</vt:lpstr>
      <vt:lpstr>LEWIS DOT DIAGRAMS FOR IONS</vt:lpstr>
      <vt:lpstr>LEWIS DOT DIAGRAMS FOR IONS</vt:lpstr>
      <vt:lpstr>LEWIS DOT DIAGRAMS FOR IONS</vt:lpstr>
      <vt:lpstr>Sweet Bonding Music Video</vt:lpstr>
      <vt:lpstr>I. Creating Bonds</vt:lpstr>
      <vt:lpstr>I. Creating Bonds</vt:lpstr>
      <vt:lpstr>II. Metallic Bonding</vt:lpstr>
      <vt:lpstr>II. Metallic Bonding</vt:lpstr>
      <vt:lpstr>III. Ionic Bonding</vt:lpstr>
      <vt:lpstr>III. Ionic Bonding</vt:lpstr>
      <vt:lpstr>III. Ionic Bonding</vt:lpstr>
      <vt:lpstr>IV. Writing Formulas of Ionic Bonds</vt:lpstr>
      <vt:lpstr>IV. Writing Formulas of Ionic Bonds</vt:lpstr>
      <vt:lpstr>IV. Writing Formulas of Ionic Bonds</vt:lpstr>
      <vt:lpstr>VII. Naming Formulas of Bonds</vt:lpstr>
      <vt:lpstr>V. Naming Formulas of Ionic Bonds</vt:lpstr>
      <vt:lpstr>V. Naming Formulas of Ionic Bonds</vt:lpstr>
      <vt:lpstr>V. Naming Formulas of Ionic Bonds</vt:lpstr>
      <vt:lpstr>V. Naming Formulas of Ionic Bonds</vt:lpstr>
      <vt:lpstr>Bond with a Buddy (pg 3 of Work Packet) </vt:lpstr>
      <vt:lpstr>VI. Writing Formulas of Ionic Bonds</vt:lpstr>
      <vt:lpstr>VI. Writing Formulas of Ionic Bonds</vt:lpstr>
      <vt:lpstr>VI. Writing Formulas of Ionic Bonds</vt:lpstr>
      <vt:lpstr>VI. Writing Formulas of Ionic Bonds</vt:lpstr>
      <vt:lpstr>VI. Writing Formulas of Ionic Bonds</vt:lpstr>
      <vt:lpstr>VI. Writing Formulas of Ionic Bonds</vt:lpstr>
      <vt:lpstr>VII. Covalent Bonding</vt:lpstr>
      <vt:lpstr>VII. Covalent Bonding</vt:lpstr>
      <vt:lpstr>VII. Covalent Bonding</vt:lpstr>
      <vt:lpstr>VI. Covalent Bonding</vt:lpstr>
      <vt:lpstr>VI. Covalent Bonding</vt:lpstr>
      <vt:lpstr>VI. Covalent Bonding</vt:lpstr>
      <vt:lpstr>VI. Covalent Bonding</vt:lpstr>
      <vt:lpstr>VIII. Naming Formulas of Molecular Compounds (Molecules)</vt:lpstr>
      <vt:lpstr>IX.  Nonpolar and Polar Molecules</vt:lpstr>
      <vt:lpstr>IX.  Nonpolar and Polar Molecules</vt:lpstr>
      <vt:lpstr>PowerPoint Presentation</vt:lpstr>
      <vt:lpstr>X.  Electronegativity Differences in Compounds</vt:lpstr>
      <vt:lpstr>Polarity of Molecules</vt:lpstr>
      <vt:lpstr>IX. Forces of Attraction</vt:lpstr>
      <vt:lpstr>IX. Forces of Attraction</vt:lpstr>
      <vt:lpstr>IX. Forces of Attraction</vt:lpstr>
      <vt:lpstr>IX. Forces of Attraction</vt:lpstr>
      <vt:lpstr>IX. Forces of Attraction</vt:lpstr>
      <vt:lpstr>IX. Forces of Attraction</vt:lpstr>
      <vt:lpstr>IX. Forces of Attraction</vt:lpstr>
      <vt:lpstr>IX. Forces of Attraction</vt:lpstr>
      <vt:lpstr>IX. Forces of Attraction</vt:lpstr>
      <vt:lpstr>IX. Forces of Attraction</vt:lpstr>
      <vt:lpstr>IX. Forces of Attraction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</dc:creator>
  <cp:lastModifiedBy>Eng, Breanna</cp:lastModifiedBy>
  <cp:revision>277</cp:revision>
  <cp:lastPrinted>2014-11-12T13:14:59Z</cp:lastPrinted>
  <dcterms:created xsi:type="dcterms:W3CDTF">2011-08-22T21:49:25Z</dcterms:created>
  <dcterms:modified xsi:type="dcterms:W3CDTF">2014-11-13T16:46:21Z</dcterms:modified>
</cp:coreProperties>
</file>