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  <p:sldMasterId id="2147483712" r:id="rId5"/>
  </p:sldMasterIdLst>
  <p:handoutMasterIdLst>
    <p:handoutMasterId r:id="rId38"/>
  </p:handoutMasterIdLst>
  <p:sldIdLst>
    <p:sldId id="257" r:id="rId6"/>
    <p:sldId id="259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12192000" cy="6858000"/>
  <p:notesSz cx="9305925" cy="7019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2567" cy="35221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1205" y="0"/>
            <a:ext cx="4032567" cy="352216"/>
          </a:xfrm>
          <a:prstGeom prst="rect">
            <a:avLst/>
          </a:prstGeom>
        </p:spPr>
        <p:txBody>
          <a:bodyPr vert="horz" lIns="93287" tIns="46643" rIns="93287" bIns="46643" rtlCol="0"/>
          <a:lstStyle>
            <a:lvl1pPr algn="r">
              <a:defRPr sz="1200"/>
            </a:lvl1pPr>
          </a:lstStyle>
          <a:p>
            <a:fld id="{6BE52D78-5068-44A2-B483-85D41303223B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67710"/>
            <a:ext cx="4032567" cy="352215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1205" y="6667710"/>
            <a:ext cx="4032567" cy="352215"/>
          </a:xfrm>
          <a:prstGeom prst="rect">
            <a:avLst/>
          </a:prstGeom>
        </p:spPr>
        <p:txBody>
          <a:bodyPr vert="horz" lIns="93287" tIns="46643" rIns="93287" bIns="46643" rtlCol="0" anchor="b"/>
          <a:lstStyle>
            <a:lvl1pPr algn="r">
              <a:defRPr sz="1200"/>
            </a:lvl1pPr>
          </a:lstStyle>
          <a:p>
            <a:fld id="{A313463B-B57E-4AFE-872A-CAE70470C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29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86200"/>
            <a:ext cx="85344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88F8038-5406-4862-9C94-9737AB033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11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6452F-0C98-40E0-A9D0-667ABCCE35A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9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228600"/>
            <a:ext cx="27432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228600"/>
            <a:ext cx="8026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ED8A-02E2-4310-804E-E95524AE9D61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527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41867" y="228600"/>
            <a:ext cx="10972800" cy="582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E0BB-A223-40FD-85BC-F6B6337B48B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438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86200"/>
            <a:ext cx="85344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88F8038-5406-4862-9C94-9737AB033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206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0EF9-470F-49F7-AA8C-1114ED15EDE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15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17F8-469F-43C0-B3E4-B0545734B08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87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0C74-C345-47D3-A5DE-9CF41F27ACC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74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A754D-2AE6-4523-96E8-244CBCFE190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2608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8C20-7D76-42A7-9D18-F8FA12EE8A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859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301A6-E039-49D5-A84F-CB2BE97F6E3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2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0EF9-470F-49F7-AA8C-1114ED15EDE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211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86D9-D808-4BF4-BD99-35A580034D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1636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DEF1A-35D2-4C62-8840-958D1E01989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506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6452F-0C98-40E0-A9D0-667ABCCE35A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398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228600"/>
            <a:ext cx="27432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228600"/>
            <a:ext cx="8026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ED8A-02E2-4310-804E-E95524AE9D61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7209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41867" y="228600"/>
            <a:ext cx="10972800" cy="582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E0BB-A223-40FD-85BC-F6B6337B48B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630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86200"/>
            <a:ext cx="85344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88F8038-5406-4862-9C94-9737AB033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92678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0EF9-470F-49F7-AA8C-1114ED15EDE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034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17F8-469F-43C0-B3E4-B0545734B08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50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0C74-C345-47D3-A5DE-9CF41F27ACC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7193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A754D-2AE6-4523-96E8-244CBCFE190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1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17F8-469F-43C0-B3E4-B0545734B08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88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8C20-7D76-42A7-9D18-F8FA12EE8A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523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301A6-E039-49D5-A84F-CB2BE97F6E3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16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86D9-D808-4BF4-BD99-35A580034D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253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DEF1A-35D2-4C62-8840-958D1E01989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268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6452F-0C98-40E0-A9D0-667ABCCE35A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5586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228600"/>
            <a:ext cx="27432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228600"/>
            <a:ext cx="8026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ED8A-02E2-4310-804E-E95524AE9D61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347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41867" y="228600"/>
            <a:ext cx="10972800" cy="582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E0BB-A223-40FD-85BC-F6B6337B48B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633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86200"/>
            <a:ext cx="85344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88F8038-5406-4862-9C94-9737AB033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8875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0EF9-470F-49F7-AA8C-1114ED15EDE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982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17F8-469F-43C0-B3E4-B0545734B08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6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0C74-C345-47D3-A5DE-9CF41F27ACC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665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0C74-C345-47D3-A5DE-9CF41F27ACC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4249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A754D-2AE6-4523-96E8-244CBCFE190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717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8C20-7D76-42A7-9D18-F8FA12EE8A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434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301A6-E039-49D5-A84F-CB2BE97F6E3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1660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86D9-D808-4BF4-BD99-35A580034D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3087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DEF1A-35D2-4C62-8840-958D1E01989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322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6452F-0C98-40E0-A9D0-667ABCCE35A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2335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228600"/>
            <a:ext cx="27432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228600"/>
            <a:ext cx="8026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ED8A-02E2-4310-804E-E95524AE9D61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5016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41867" y="228600"/>
            <a:ext cx="10972800" cy="582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E0BB-A223-40FD-85BC-F6B6337B48B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1358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685800"/>
            <a:ext cx="10295467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86200"/>
            <a:ext cx="85344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48267" y="6229350"/>
            <a:ext cx="25738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9467" y="6229350"/>
            <a:ext cx="3793067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805333" y="6229350"/>
            <a:ext cx="2438400" cy="514350"/>
          </a:xfrm>
        </p:spPr>
        <p:txBody>
          <a:bodyPr/>
          <a:lstStyle>
            <a:lvl1pPr>
              <a:defRPr smtClean="0"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88F8038-5406-4862-9C94-9737AB0334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013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A754D-2AE6-4523-96E8-244CBCFE190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938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E0EF9-470F-49F7-AA8C-1114ED15EDE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8567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17F8-469F-43C0-B3E4-B0545734B08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9901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734" y="1885950"/>
            <a:ext cx="5350933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30C74-C345-47D3-A5DE-9CF41F27ACC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9282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A754D-2AE6-4523-96E8-244CBCFE190F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3801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8C20-7D76-42A7-9D18-F8FA12EE8A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888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301A6-E039-49D5-A84F-CB2BE97F6E3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217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86D9-D808-4BF4-BD99-35A580034D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0012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DEF1A-35D2-4C62-8840-958D1E01989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232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6452F-0C98-40E0-A9D0-667ABCCE35A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49981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228600"/>
            <a:ext cx="27432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867" y="228600"/>
            <a:ext cx="8026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3ED8A-02E2-4310-804E-E95524AE9D61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73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8C20-7D76-42A7-9D18-F8FA12EE8A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57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41867" y="228600"/>
            <a:ext cx="10972800" cy="582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EE0BB-A223-40FD-85BC-F6B6337B48B5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9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301A6-E039-49D5-A84F-CB2BE97F6E34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86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386D9-D808-4BF4-BD99-35A580034DF7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1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DEF1A-35D2-4C62-8840-958D1E019896}" type="slidenum">
              <a:rPr lang="en-US" altLang="en-US">
                <a:solidFill>
                  <a:srgbClr val="5E574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21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D181A035-FD98-4904-9957-C95692A5435E}" type="slidenum">
              <a:rPr lang="en-US" altLang="en-US">
                <a:solidFill>
                  <a:srgbClr val="5E574E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528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D181A035-FD98-4904-9957-C95692A5435E}" type="slidenum">
              <a:rPr lang="en-US" altLang="en-US">
                <a:solidFill>
                  <a:srgbClr val="5E574E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8807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D181A035-FD98-4904-9957-C95692A5435E}" type="slidenum">
              <a:rPr lang="en-US" altLang="en-US">
                <a:solidFill>
                  <a:srgbClr val="5E574E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3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D181A035-FD98-4904-9957-C95692A5435E}" type="slidenum">
              <a:rPr lang="en-US" altLang="en-US">
                <a:solidFill>
                  <a:srgbClr val="5E574E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791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1867" y="228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885950"/>
            <a:ext cx="10905067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5733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2935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en-US">
              <a:solidFill>
                <a:srgbClr val="5E574E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74667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D181A035-FD98-4904-9957-C95692A5435E}" type="slidenum">
              <a:rPr lang="en-US" altLang="en-US">
                <a:solidFill>
                  <a:srgbClr val="5E574E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5E574E"/>
              </a:solidFill>
            </a:endParaRPr>
          </a:p>
        </p:txBody>
      </p:sp>
      <p:pic>
        <p:nvPicPr>
          <p:cNvPr id="1031" name="Picture 7" descr="paint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1"/>
            <a:ext cx="109728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144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4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55.x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2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5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m/url?sa=i&amp;rct=j&amp;q=&amp;esrc=s&amp;frm=1&amp;source=images&amp;cd=&amp;cad=rja&amp;docid=HEd3pkZ3dM1YWM&amp;tbnid=jK3VusqAV5rFDM:&amp;ved=0CAUQjRw&amp;url=http://www.smashwords.com/extreader/read/10442/96/practice-makes-perfect-in-chemistry-the-physical-behavior-of-matter-with-answers&amp;ei=X7luUuOaD_Wo4APz04GQBw&amp;bvm=bv.55123115,d.dmg&amp;psig=AFQjCNHz7j0V4TFSRV_J_eyTXNCwx-epCQ&amp;ust=1383074453697043" TargetMode="External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0" y="2286000"/>
            <a:ext cx="4572000" cy="1143000"/>
          </a:xfrm>
        </p:spPr>
        <p:txBody>
          <a:bodyPr/>
          <a:lstStyle/>
          <a:p>
            <a:r>
              <a:rPr lang="en-US" altLang="en-US" smtClean="0"/>
              <a:t>Internal Energy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3886200"/>
            <a:ext cx="6400800" cy="693738"/>
          </a:xfrm>
        </p:spPr>
        <p:txBody>
          <a:bodyPr/>
          <a:lstStyle/>
          <a:p>
            <a:r>
              <a:rPr lang="en-US" altLang="en-US" smtClean="0"/>
              <a:t>(also known as _________)</a:t>
            </a:r>
          </a:p>
        </p:txBody>
      </p:sp>
      <p:pic>
        <p:nvPicPr>
          <p:cNvPr id="2052" name="Picture 4" descr="j007878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489" y="4572001"/>
            <a:ext cx="1849437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pe0157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4278313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33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422525" y="933450"/>
            <a:ext cx="4654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2. ____________________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565525" y="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Melting and Freezing (cont.)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895600" y="1524000"/>
            <a:ext cx="487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Applying pressure on the surface of ice ________ the melting point of the ice</a:t>
            </a:r>
          </a:p>
        </p:txBody>
      </p:sp>
      <p:grpSp>
        <p:nvGrpSpPr>
          <p:cNvPr id="41992" name="Group 8"/>
          <p:cNvGrpSpPr>
            <a:grpSpLocks/>
          </p:cNvGrpSpPr>
          <p:nvPr/>
        </p:nvGrpSpPr>
        <p:grpSpPr bwMode="auto">
          <a:xfrm>
            <a:off x="1524000" y="1574800"/>
            <a:ext cx="9144000" cy="5283200"/>
            <a:chOff x="0" y="992"/>
            <a:chExt cx="5760" cy="3328"/>
          </a:xfrm>
        </p:grpSpPr>
        <p:pic>
          <p:nvPicPr>
            <p:cNvPr id="21510" name="Picture 5" descr="j010186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992"/>
              <a:ext cx="1728" cy="1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11" name="Picture 6" descr="pe00997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18"/>
              <a:ext cx="2064" cy="1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2" name="Text Box 7"/>
            <p:cNvSpPr txBox="1">
              <a:spLocks noChangeArrowheads="1"/>
            </p:cNvSpPr>
            <p:nvPr/>
          </p:nvSpPr>
          <p:spPr bwMode="auto">
            <a:xfrm>
              <a:off x="2822" y="2460"/>
              <a:ext cx="2938" cy="1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The _________ of a skate blade on the ice melts the ice directly beneath it.  The ice refreezes after the blade is removed.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3055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812925" y="882650"/>
            <a:ext cx="805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2. Boiling (or Vaporizing) and Condensing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47900" y="1828801"/>
            <a:ext cx="81915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temperature of most materials remains constant during boiling or condensing </a:t>
            </a: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(avg. KE remains constant)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When a substance </a:t>
            </a: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__________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it must </a:t>
            </a: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______ energy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; when a substance </a:t>
            </a:r>
            <a:r>
              <a:rPr kumimoji="0" lang="en-US" altLang="en-US">
                <a:solidFill>
                  <a:srgbClr val="FF66FF"/>
                </a:solidFill>
                <a:latin typeface="Times New Roman" panose="02020603050405020304" pitchFamily="18" charset="0"/>
              </a:rPr>
              <a:t>___________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it must </a:t>
            </a:r>
            <a:r>
              <a:rPr kumimoji="0" lang="en-US" altLang="en-US">
                <a:solidFill>
                  <a:srgbClr val="FF66FF"/>
                </a:solidFill>
                <a:latin typeface="Times New Roman" panose="02020603050405020304" pitchFamily="18" charset="0"/>
              </a:rPr>
              <a:t>________ energy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While a substance boils or condenses, there is a change in the _______ of the molecules</a:t>
            </a:r>
          </a:p>
        </p:txBody>
      </p:sp>
      <p:grpSp>
        <p:nvGrpSpPr>
          <p:cNvPr id="44046" name="Group 14"/>
          <p:cNvGrpSpPr>
            <a:grpSpLocks/>
          </p:cNvGrpSpPr>
          <p:nvPr/>
        </p:nvGrpSpPr>
        <p:grpSpPr bwMode="auto">
          <a:xfrm>
            <a:off x="8610600" y="4876800"/>
            <a:ext cx="2057400" cy="1981200"/>
            <a:chOff x="4464" y="3072"/>
            <a:chExt cx="1296" cy="1248"/>
          </a:xfrm>
        </p:grpSpPr>
        <p:pic>
          <p:nvPicPr>
            <p:cNvPr id="22533" name="Picture 5" descr="hh00917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3507"/>
              <a:ext cx="914" cy="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4" name="Freeform 8"/>
            <p:cNvSpPr>
              <a:spLocks/>
            </p:cNvSpPr>
            <p:nvPr/>
          </p:nvSpPr>
          <p:spPr bwMode="auto">
            <a:xfrm flipH="1">
              <a:off x="5280" y="3072"/>
              <a:ext cx="480" cy="672"/>
            </a:xfrm>
            <a:custGeom>
              <a:avLst/>
              <a:gdLst>
                <a:gd name="T0" fmla="*/ 20 w 1362"/>
                <a:gd name="T1" fmla="*/ 94 h 1274"/>
                <a:gd name="T2" fmla="*/ 20 w 1362"/>
                <a:gd name="T3" fmla="*/ 88 h 1274"/>
                <a:gd name="T4" fmla="*/ 20 w 1362"/>
                <a:gd name="T5" fmla="*/ 87 h 1274"/>
                <a:gd name="T6" fmla="*/ 20 w 1362"/>
                <a:gd name="T7" fmla="*/ 82 h 1274"/>
                <a:gd name="T8" fmla="*/ 21 w 1362"/>
                <a:gd name="T9" fmla="*/ 76 h 1274"/>
                <a:gd name="T10" fmla="*/ 20 w 1362"/>
                <a:gd name="T11" fmla="*/ 71 h 1274"/>
                <a:gd name="T12" fmla="*/ 20 w 1362"/>
                <a:gd name="T13" fmla="*/ 68 h 1274"/>
                <a:gd name="T14" fmla="*/ 21 w 1362"/>
                <a:gd name="T15" fmla="*/ 62 h 1274"/>
                <a:gd name="T16" fmla="*/ 19 w 1362"/>
                <a:gd name="T17" fmla="*/ 57 h 1274"/>
                <a:gd name="T18" fmla="*/ 18 w 1362"/>
                <a:gd name="T19" fmla="*/ 57 h 1274"/>
                <a:gd name="T20" fmla="*/ 17 w 1362"/>
                <a:gd name="T21" fmla="*/ 52 h 1274"/>
                <a:gd name="T22" fmla="*/ 17 w 1362"/>
                <a:gd name="T23" fmla="*/ 49 h 1274"/>
                <a:gd name="T24" fmla="*/ 16 w 1362"/>
                <a:gd name="T25" fmla="*/ 42 h 1274"/>
                <a:gd name="T26" fmla="*/ 15 w 1362"/>
                <a:gd name="T27" fmla="*/ 41 h 1274"/>
                <a:gd name="T28" fmla="*/ 14 w 1362"/>
                <a:gd name="T29" fmla="*/ 40 h 1274"/>
                <a:gd name="T30" fmla="*/ 13 w 1362"/>
                <a:gd name="T31" fmla="*/ 36 h 1274"/>
                <a:gd name="T32" fmla="*/ 12 w 1362"/>
                <a:gd name="T33" fmla="*/ 35 h 1274"/>
                <a:gd name="T34" fmla="*/ 11 w 1362"/>
                <a:gd name="T35" fmla="*/ 36 h 1274"/>
                <a:gd name="T36" fmla="*/ 11 w 1362"/>
                <a:gd name="T37" fmla="*/ 33 h 1274"/>
                <a:gd name="T38" fmla="*/ 11 w 1362"/>
                <a:gd name="T39" fmla="*/ 31 h 1274"/>
                <a:gd name="T40" fmla="*/ 10 w 1362"/>
                <a:gd name="T41" fmla="*/ 24 h 1274"/>
                <a:gd name="T42" fmla="*/ 10 w 1362"/>
                <a:gd name="T43" fmla="*/ 17 h 1274"/>
                <a:gd name="T44" fmla="*/ 9 w 1362"/>
                <a:gd name="T45" fmla="*/ 13 h 1274"/>
                <a:gd name="T46" fmla="*/ 9 w 1362"/>
                <a:gd name="T47" fmla="*/ 10 h 1274"/>
                <a:gd name="T48" fmla="*/ 8 w 1362"/>
                <a:gd name="T49" fmla="*/ 9 h 1274"/>
                <a:gd name="T50" fmla="*/ 8 w 1362"/>
                <a:gd name="T51" fmla="*/ 8 h 1274"/>
                <a:gd name="T52" fmla="*/ 8 w 1362"/>
                <a:gd name="T53" fmla="*/ 5 h 1274"/>
                <a:gd name="T54" fmla="*/ 7 w 1362"/>
                <a:gd name="T55" fmla="*/ 3 h 1274"/>
                <a:gd name="T56" fmla="*/ 7 w 1362"/>
                <a:gd name="T57" fmla="*/ 4 h 1274"/>
                <a:gd name="T58" fmla="*/ 6 w 1362"/>
                <a:gd name="T59" fmla="*/ 1 h 1274"/>
                <a:gd name="T60" fmla="*/ 5 w 1362"/>
                <a:gd name="T61" fmla="*/ 1 h 1274"/>
                <a:gd name="T62" fmla="*/ 5 w 1362"/>
                <a:gd name="T63" fmla="*/ 4 h 1274"/>
                <a:gd name="T64" fmla="*/ 4 w 1362"/>
                <a:gd name="T65" fmla="*/ 8 h 1274"/>
                <a:gd name="T66" fmla="*/ 3 w 1362"/>
                <a:gd name="T67" fmla="*/ 8 h 1274"/>
                <a:gd name="T68" fmla="*/ 2 w 1362"/>
                <a:gd name="T69" fmla="*/ 11 h 1274"/>
                <a:gd name="T70" fmla="*/ 1 w 1362"/>
                <a:gd name="T71" fmla="*/ 16 h 1274"/>
                <a:gd name="T72" fmla="*/ 0 w 1362"/>
                <a:gd name="T73" fmla="*/ 20 h 1274"/>
                <a:gd name="T74" fmla="*/ 1 w 1362"/>
                <a:gd name="T75" fmla="*/ 26 h 1274"/>
                <a:gd name="T76" fmla="*/ 1 w 1362"/>
                <a:gd name="T77" fmla="*/ 35 h 1274"/>
                <a:gd name="T78" fmla="*/ 1 w 1362"/>
                <a:gd name="T79" fmla="*/ 40 h 1274"/>
                <a:gd name="T80" fmla="*/ 2 w 1362"/>
                <a:gd name="T81" fmla="*/ 47 h 1274"/>
                <a:gd name="T82" fmla="*/ 4 w 1362"/>
                <a:gd name="T83" fmla="*/ 52 h 1274"/>
                <a:gd name="T84" fmla="*/ 4 w 1362"/>
                <a:gd name="T85" fmla="*/ 55 h 1274"/>
                <a:gd name="T86" fmla="*/ 4 w 1362"/>
                <a:gd name="T87" fmla="*/ 60 h 1274"/>
                <a:gd name="T88" fmla="*/ 7 w 1362"/>
                <a:gd name="T89" fmla="*/ 60 h 1274"/>
                <a:gd name="T90" fmla="*/ 7 w 1362"/>
                <a:gd name="T91" fmla="*/ 63 h 1274"/>
                <a:gd name="T92" fmla="*/ 7 w 1362"/>
                <a:gd name="T93" fmla="*/ 64 h 1274"/>
                <a:gd name="T94" fmla="*/ 8 w 1362"/>
                <a:gd name="T95" fmla="*/ 65 h 1274"/>
                <a:gd name="T96" fmla="*/ 8 w 1362"/>
                <a:gd name="T97" fmla="*/ 66 h 1274"/>
                <a:gd name="T98" fmla="*/ 10 w 1362"/>
                <a:gd name="T99" fmla="*/ 68 h 1274"/>
                <a:gd name="T100" fmla="*/ 11 w 1362"/>
                <a:gd name="T101" fmla="*/ 72 h 1274"/>
                <a:gd name="T102" fmla="*/ 12 w 1362"/>
                <a:gd name="T103" fmla="*/ 73 h 1274"/>
                <a:gd name="T104" fmla="*/ 13 w 1362"/>
                <a:gd name="T105" fmla="*/ 75 h 1274"/>
                <a:gd name="T106" fmla="*/ 13 w 1362"/>
                <a:gd name="T107" fmla="*/ 79 h 1274"/>
                <a:gd name="T108" fmla="*/ 15 w 1362"/>
                <a:gd name="T109" fmla="*/ 78 h 1274"/>
                <a:gd name="T110" fmla="*/ 15 w 1362"/>
                <a:gd name="T111" fmla="*/ 79 h 1274"/>
                <a:gd name="T112" fmla="*/ 15 w 1362"/>
                <a:gd name="T113" fmla="*/ 81 h 1274"/>
                <a:gd name="T114" fmla="*/ 16 w 1362"/>
                <a:gd name="T115" fmla="*/ 83 h 12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62" h="1274">
                  <a:moveTo>
                    <a:pt x="1191" y="1274"/>
                  </a:moveTo>
                  <a:lnTo>
                    <a:pt x="1225" y="1272"/>
                  </a:lnTo>
                  <a:lnTo>
                    <a:pt x="1255" y="1263"/>
                  </a:lnTo>
                  <a:lnTo>
                    <a:pt x="1279" y="1244"/>
                  </a:lnTo>
                  <a:lnTo>
                    <a:pt x="1294" y="1220"/>
                  </a:lnTo>
                  <a:lnTo>
                    <a:pt x="1303" y="1195"/>
                  </a:lnTo>
                  <a:lnTo>
                    <a:pt x="1301" y="1171"/>
                  </a:lnTo>
                  <a:lnTo>
                    <a:pt x="1290" y="1148"/>
                  </a:lnTo>
                  <a:lnTo>
                    <a:pt x="1267" y="1131"/>
                  </a:lnTo>
                  <a:lnTo>
                    <a:pt x="1273" y="1130"/>
                  </a:lnTo>
                  <a:lnTo>
                    <a:pt x="1274" y="1125"/>
                  </a:lnTo>
                  <a:lnTo>
                    <a:pt x="1273" y="1121"/>
                  </a:lnTo>
                  <a:lnTo>
                    <a:pt x="1270" y="1117"/>
                  </a:lnTo>
                  <a:lnTo>
                    <a:pt x="1281" y="1116"/>
                  </a:lnTo>
                  <a:lnTo>
                    <a:pt x="1293" y="1113"/>
                  </a:lnTo>
                  <a:lnTo>
                    <a:pt x="1305" y="1106"/>
                  </a:lnTo>
                  <a:lnTo>
                    <a:pt x="1315" y="1096"/>
                  </a:lnTo>
                  <a:lnTo>
                    <a:pt x="1322" y="1084"/>
                  </a:lnTo>
                  <a:lnTo>
                    <a:pt x="1324" y="1072"/>
                  </a:lnTo>
                  <a:lnTo>
                    <a:pt x="1319" y="1058"/>
                  </a:lnTo>
                  <a:lnTo>
                    <a:pt x="1307" y="1043"/>
                  </a:lnTo>
                  <a:lnTo>
                    <a:pt x="1328" y="1034"/>
                  </a:lnTo>
                  <a:lnTo>
                    <a:pt x="1345" y="1019"/>
                  </a:lnTo>
                  <a:lnTo>
                    <a:pt x="1356" y="1001"/>
                  </a:lnTo>
                  <a:lnTo>
                    <a:pt x="1362" y="983"/>
                  </a:lnTo>
                  <a:lnTo>
                    <a:pt x="1359" y="963"/>
                  </a:lnTo>
                  <a:lnTo>
                    <a:pt x="1348" y="944"/>
                  </a:lnTo>
                  <a:lnTo>
                    <a:pt x="1325" y="930"/>
                  </a:lnTo>
                  <a:lnTo>
                    <a:pt x="1290" y="919"/>
                  </a:lnTo>
                  <a:lnTo>
                    <a:pt x="1295" y="912"/>
                  </a:lnTo>
                  <a:lnTo>
                    <a:pt x="1297" y="903"/>
                  </a:lnTo>
                  <a:lnTo>
                    <a:pt x="1295" y="898"/>
                  </a:lnTo>
                  <a:lnTo>
                    <a:pt x="1290" y="894"/>
                  </a:lnTo>
                  <a:lnTo>
                    <a:pt x="1303" y="888"/>
                  </a:lnTo>
                  <a:lnTo>
                    <a:pt x="1315" y="879"/>
                  </a:lnTo>
                  <a:lnTo>
                    <a:pt x="1329" y="868"/>
                  </a:lnTo>
                  <a:lnTo>
                    <a:pt x="1342" y="854"/>
                  </a:lnTo>
                  <a:lnTo>
                    <a:pt x="1351" y="838"/>
                  </a:lnTo>
                  <a:lnTo>
                    <a:pt x="1353" y="821"/>
                  </a:lnTo>
                  <a:lnTo>
                    <a:pt x="1348" y="803"/>
                  </a:lnTo>
                  <a:lnTo>
                    <a:pt x="1334" y="782"/>
                  </a:lnTo>
                  <a:lnTo>
                    <a:pt x="1311" y="764"/>
                  </a:lnTo>
                  <a:lnTo>
                    <a:pt x="1284" y="752"/>
                  </a:lnTo>
                  <a:lnTo>
                    <a:pt x="1256" y="747"/>
                  </a:lnTo>
                  <a:lnTo>
                    <a:pt x="1228" y="745"/>
                  </a:lnTo>
                  <a:lnTo>
                    <a:pt x="1201" y="745"/>
                  </a:lnTo>
                  <a:lnTo>
                    <a:pt x="1178" y="748"/>
                  </a:lnTo>
                  <a:lnTo>
                    <a:pt x="1161" y="752"/>
                  </a:lnTo>
                  <a:lnTo>
                    <a:pt x="1153" y="755"/>
                  </a:lnTo>
                  <a:lnTo>
                    <a:pt x="1157" y="745"/>
                  </a:lnTo>
                  <a:lnTo>
                    <a:pt x="1160" y="732"/>
                  </a:lnTo>
                  <a:lnTo>
                    <a:pt x="1158" y="715"/>
                  </a:lnTo>
                  <a:lnTo>
                    <a:pt x="1153" y="699"/>
                  </a:lnTo>
                  <a:lnTo>
                    <a:pt x="1142" y="684"/>
                  </a:lnTo>
                  <a:lnTo>
                    <a:pt x="1122" y="672"/>
                  </a:lnTo>
                  <a:lnTo>
                    <a:pt x="1092" y="666"/>
                  </a:lnTo>
                  <a:lnTo>
                    <a:pt x="1051" y="667"/>
                  </a:lnTo>
                  <a:lnTo>
                    <a:pt x="1068" y="660"/>
                  </a:lnTo>
                  <a:lnTo>
                    <a:pt x="1084" y="645"/>
                  </a:lnTo>
                  <a:lnTo>
                    <a:pt x="1095" y="625"/>
                  </a:lnTo>
                  <a:lnTo>
                    <a:pt x="1099" y="604"/>
                  </a:lnTo>
                  <a:lnTo>
                    <a:pt x="1095" y="581"/>
                  </a:lnTo>
                  <a:lnTo>
                    <a:pt x="1078" y="561"/>
                  </a:lnTo>
                  <a:lnTo>
                    <a:pt x="1050" y="546"/>
                  </a:lnTo>
                  <a:lnTo>
                    <a:pt x="1005" y="537"/>
                  </a:lnTo>
                  <a:lnTo>
                    <a:pt x="1002" y="533"/>
                  </a:lnTo>
                  <a:lnTo>
                    <a:pt x="995" y="529"/>
                  </a:lnTo>
                  <a:lnTo>
                    <a:pt x="986" y="527"/>
                  </a:lnTo>
                  <a:lnTo>
                    <a:pt x="973" y="526"/>
                  </a:lnTo>
                  <a:lnTo>
                    <a:pt x="961" y="527"/>
                  </a:lnTo>
                  <a:lnTo>
                    <a:pt x="947" y="529"/>
                  </a:lnTo>
                  <a:lnTo>
                    <a:pt x="931" y="533"/>
                  </a:lnTo>
                  <a:lnTo>
                    <a:pt x="918" y="540"/>
                  </a:lnTo>
                  <a:lnTo>
                    <a:pt x="917" y="529"/>
                  </a:lnTo>
                  <a:lnTo>
                    <a:pt x="913" y="516"/>
                  </a:lnTo>
                  <a:lnTo>
                    <a:pt x="904" y="501"/>
                  </a:lnTo>
                  <a:lnTo>
                    <a:pt x="892" y="486"/>
                  </a:lnTo>
                  <a:lnTo>
                    <a:pt x="875" y="474"/>
                  </a:lnTo>
                  <a:lnTo>
                    <a:pt x="855" y="467"/>
                  </a:lnTo>
                  <a:lnTo>
                    <a:pt x="829" y="465"/>
                  </a:lnTo>
                  <a:lnTo>
                    <a:pt x="800" y="471"/>
                  </a:lnTo>
                  <a:lnTo>
                    <a:pt x="797" y="464"/>
                  </a:lnTo>
                  <a:lnTo>
                    <a:pt x="791" y="460"/>
                  </a:lnTo>
                  <a:lnTo>
                    <a:pt x="783" y="455"/>
                  </a:lnTo>
                  <a:lnTo>
                    <a:pt x="774" y="453"/>
                  </a:lnTo>
                  <a:lnTo>
                    <a:pt x="764" y="453"/>
                  </a:lnTo>
                  <a:lnTo>
                    <a:pt x="755" y="455"/>
                  </a:lnTo>
                  <a:lnTo>
                    <a:pt x="747" y="461"/>
                  </a:lnTo>
                  <a:lnTo>
                    <a:pt x="740" y="471"/>
                  </a:lnTo>
                  <a:lnTo>
                    <a:pt x="739" y="460"/>
                  </a:lnTo>
                  <a:lnTo>
                    <a:pt x="732" y="448"/>
                  </a:lnTo>
                  <a:lnTo>
                    <a:pt x="723" y="441"/>
                  </a:lnTo>
                  <a:lnTo>
                    <a:pt x="712" y="434"/>
                  </a:lnTo>
                  <a:lnTo>
                    <a:pt x="698" y="431"/>
                  </a:lnTo>
                  <a:lnTo>
                    <a:pt x="683" y="431"/>
                  </a:lnTo>
                  <a:lnTo>
                    <a:pt x="667" y="434"/>
                  </a:lnTo>
                  <a:lnTo>
                    <a:pt x="650" y="441"/>
                  </a:lnTo>
                  <a:lnTo>
                    <a:pt x="666" y="430"/>
                  </a:lnTo>
                  <a:lnTo>
                    <a:pt x="681" y="416"/>
                  </a:lnTo>
                  <a:lnTo>
                    <a:pt x="695" y="400"/>
                  </a:lnTo>
                  <a:lnTo>
                    <a:pt x="704" y="382"/>
                  </a:lnTo>
                  <a:lnTo>
                    <a:pt x="708" y="364"/>
                  </a:lnTo>
                  <a:lnTo>
                    <a:pt x="704" y="345"/>
                  </a:lnTo>
                  <a:lnTo>
                    <a:pt x="690" y="328"/>
                  </a:lnTo>
                  <a:lnTo>
                    <a:pt x="663" y="313"/>
                  </a:lnTo>
                  <a:lnTo>
                    <a:pt x="667" y="301"/>
                  </a:lnTo>
                  <a:lnTo>
                    <a:pt x="668" y="283"/>
                  </a:lnTo>
                  <a:lnTo>
                    <a:pt x="668" y="260"/>
                  </a:lnTo>
                  <a:lnTo>
                    <a:pt x="664" y="238"/>
                  </a:lnTo>
                  <a:lnTo>
                    <a:pt x="657" y="215"/>
                  </a:lnTo>
                  <a:lnTo>
                    <a:pt x="646" y="200"/>
                  </a:lnTo>
                  <a:lnTo>
                    <a:pt x="630" y="191"/>
                  </a:lnTo>
                  <a:lnTo>
                    <a:pt x="610" y="192"/>
                  </a:lnTo>
                  <a:lnTo>
                    <a:pt x="605" y="181"/>
                  </a:lnTo>
                  <a:lnTo>
                    <a:pt x="601" y="170"/>
                  </a:lnTo>
                  <a:lnTo>
                    <a:pt x="595" y="159"/>
                  </a:lnTo>
                  <a:lnTo>
                    <a:pt x="589" y="149"/>
                  </a:lnTo>
                  <a:lnTo>
                    <a:pt x="585" y="142"/>
                  </a:lnTo>
                  <a:lnTo>
                    <a:pt x="581" y="136"/>
                  </a:lnTo>
                  <a:lnTo>
                    <a:pt x="577" y="129"/>
                  </a:lnTo>
                  <a:lnTo>
                    <a:pt x="572" y="123"/>
                  </a:lnTo>
                  <a:lnTo>
                    <a:pt x="567" y="119"/>
                  </a:lnTo>
                  <a:lnTo>
                    <a:pt x="561" y="116"/>
                  </a:lnTo>
                  <a:lnTo>
                    <a:pt x="553" y="115"/>
                  </a:lnTo>
                  <a:lnTo>
                    <a:pt x="544" y="113"/>
                  </a:lnTo>
                  <a:lnTo>
                    <a:pt x="537" y="113"/>
                  </a:lnTo>
                  <a:lnTo>
                    <a:pt x="529" y="112"/>
                  </a:lnTo>
                  <a:lnTo>
                    <a:pt x="522" y="110"/>
                  </a:lnTo>
                  <a:lnTo>
                    <a:pt x="516" y="108"/>
                  </a:lnTo>
                  <a:lnTo>
                    <a:pt x="514" y="103"/>
                  </a:lnTo>
                  <a:lnTo>
                    <a:pt x="516" y="99"/>
                  </a:lnTo>
                  <a:lnTo>
                    <a:pt x="520" y="92"/>
                  </a:lnTo>
                  <a:lnTo>
                    <a:pt x="524" y="85"/>
                  </a:lnTo>
                  <a:lnTo>
                    <a:pt x="526" y="77"/>
                  </a:lnTo>
                  <a:lnTo>
                    <a:pt x="526" y="68"/>
                  </a:lnTo>
                  <a:lnTo>
                    <a:pt x="522" y="58"/>
                  </a:lnTo>
                  <a:lnTo>
                    <a:pt x="510" y="48"/>
                  </a:lnTo>
                  <a:lnTo>
                    <a:pt x="498" y="43"/>
                  </a:lnTo>
                  <a:lnTo>
                    <a:pt x="488" y="40"/>
                  </a:lnTo>
                  <a:lnTo>
                    <a:pt x="478" y="40"/>
                  </a:lnTo>
                  <a:lnTo>
                    <a:pt x="469" y="43"/>
                  </a:lnTo>
                  <a:lnTo>
                    <a:pt x="462" y="45"/>
                  </a:lnTo>
                  <a:lnTo>
                    <a:pt x="454" y="50"/>
                  </a:lnTo>
                  <a:lnTo>
                    <a:pt x="447" y="53"/>
                  </a:lnTo>
                  <a:lnTo>
                    <a:pt x="438" y="54"/>
                  </a:lnTo>
                  <a:lnTo>
                    <a:pt x="433" y="51"/>
                  </a:lnTo>
                  <a:lnTo>
                    <a:pt x="428" y="45"/>
                  </a:lnTo>
                  <a:lnTo>
                    <a:pt x="424" y="36"/>
                  </a:lnTo>
                  <a:lnTo>
                    <a:pt x="420" y="26"/>
                  </a:lnTo>
                  <a:lnTo>
                    <a:pt x="411" y="16"/>
                  </a:lnTo>
                  <a:lnTo>
                    <a:pt x="400" y="7"/>
                  </a:lnTo>
                  <a:lnTo>
                    <a:pt x="383" y="2"/>
                  </a:lnTo>
                  <a:lnTo>
                    <a:pt x="359" y="0"/>
                  </a:lnTo>
                  <a:lnTo>
                    <a:pt x="349" y="4"/>
                  </a:lnTo>
                  <a:lnTo>
                    <a:pt x="344" y="10"/>
                  </a:lnTo>
                  <a:lnTo>
                    <a:pt x="338" y="17"/>
                  </a:lnTo>
                  <a:lnTo>
                    <a:pt x="335" y="24"/>
                  </a:lnTo>
                  <a:lnTo>
                    <a:pt x="329" y="33"/>
                  </a:lnTo>
                  <a:lnTo>
                    <a:pt x="324" y="40"/>
                  </a:lnTo>
                  <a:lnTo>
                    <a:pt x="314" y="48"/>
                  </a:lnTo>
                  <a:lnTo>
                    <a:pt x="301" y="55"/>
                  </a:lnTo>
                  <a:lnTo>
                    <a:pt x="291" y="67"/>
                  </a:lnTo>
                  <a:lnTo>
                    <a:pt x="287" y="82"/>
                  </a:lnTo>
                  <a:lnTo>
                    <a:pt x="283" y="99"/>
                  </a:lnTo>
                  <a:lnTo>
                    <a:pt x="273" y="110"/>
                  </a:lnTo>
                  <a:lnTo>
                    <a:pt x="246" y="88"/>
                  </a:lnTo>
                  <a:lnTo>
                    <a:pt x="225" y="79"/>
                  </a:lnTo>
                  <a:lnTo>
                    <a:pt x="208" y="82"/>
                  </a:lnTo>
                  <a:lnTo>
                    <a:pt x="197" y="94"/>
                  </a:lnTo>
                  <a:lnTo>
                    <a:pt x="190" y="110"/>
                  </a:lnTo>
                  <a:lnTo>
                    <a:pt x="187" y="129"/>
                  </a:lnTo>
                  <a:lnTo>
                    <a:pt x="188" y="146"/>
                  </a:lnTo>
                  <a:lnTo>
                    <a:pt x="194" y="159"/>
                  </a:lnTo>
                  <a:lnTo>
                    <a:pt x="151" y="143"/>
                  </a:lnTo>
                  <a:lnTo>
                    <a:pt x="118" y="143"/>
                  </a:lnTo>
                  <a:lnTo>
                    <a:pt x="92" y="154"/>
                  </a:lnTo>
                  <a:lnTo>
                    <a:pt x="74" y="171"/>
                  </a:lnTo>
                  <a:lnTo>
                    <a:pt x="60" y="190"/>
                  </a:lnTo>
                  <a:lnTo>
                    <a:pt x="48" y="205"/>
                  </a:lnTo>
                  <a:lnTo>
                    <a:pt x="38" y="212"/>
                  </a:lnTo>
                  <a:lnTo>
                    <a:pt x="27" y="208"/>
                  </a:lnTo>
                  <a:lnTo>
                    <a:pt x="10" y="211"/>
                  </a:lnTo>
                  <a:lnTo>
                    <a:pt x="2" y="221"/>
                  </a:lnTo>
                  <a:lnTo>
                    <a:pt x="0" y="236"/>
                  </a:lnTo>
                  <a:lnTo>
                    <a:pt x="5" y="255"/>
                  </a:lnTo>
                  <a:lnTo>
                    <a:pt x="14" y="273"/>
                  </a:lnTo>
                  <a:lnTo>
                    <a:pt x="29" y="290"/>
                  </a:lnTo>
                  <a:lnTo>
                    <a:pt x="47" y="304"/>
                  </a:lnTo>
                  <a:lnTo>
                    <a:pt x="68" y="311"/>
                  </a:lnTo>
                  <a:lnTo>
                    <a:pt x="46" y="331"/>
                  </a:lnTo>
                  <a:lnTo>
                    <a:pt x="31" y="354"/>
                  </a:lnTo>
                  <a:lnTo>
                    <a:pt x="24" y="379"/>
                  </a:lnTo>
                  <a:lnTo>
                    <a:pt x="24" y="406"/>
                  </a:lnTo>
                  <a:lnTo>
                    <a:pt x="33" y="430"/>
                  </a:lnTo>
                  <a:lnTo>
                    <a:pt x="48" y="451"/>
                  </a:lnTo>
                  <a:lnTo>
                    <a:pt x="72" y="467"/>
                  </a:lnTo>
                  <a:lnTo>
                    <a:pt x="105" y="475"/>
                  </a:lnTo>
                  <a:lnTo>
                    <a:pt x="89" y="488"/>
                  </a:lnTo>
                  <a:lnTo>
                    <a:pt x="84" y="503"/>
                  </a:lnTo>
                  <a:lnTo>
                    <a:pt x="89" y="519"/>
                  </a:lnTo>
                  <a:lnTo>
                    <a:pt x="108" y="527"/>
                  </a:lnTo>
                  <a:lnTo>
                    <a:pt x="96" y="540"/>
                  </a:lnTo>
                  <a:lnTo>
                    <a:pt x="91" y="560"/>
                  </a:lnTo>
                  <a:lnTo>
                    <a:pt x="92" y="584"/>
                  </a:lnTo>
                  <a:lnTo>
                    <a:pt x="102" y="609"/>
                  </a:lnTo>
                  <a:lnTo>
                    <a:pt x="123" y="633"/>
                  </a:lnTo>
                  <a:lnTo>
                    <a:pt x="159" y="653"/>
                  </a:lnTo>
                  <a:lnTo>
                    <a:pt x="211" y="666"/>
                  </a:lnTo>
                  <a:lnTo>
                    <a:pt x="280" y="670"/>
                  </a:lnTo>
                  <a:lnTo>
                    <a:pt x="273" y="676"/>
                  </a:lnTo>
                  <a:lnTo>
                    <a:pt x="266" y="682"/>
                  </a:lnTo>
                  <a:lnTo>
                    <a:pt x="259" y="690"/>
                  </a:lnTo>
                  <a:lnTo>
                    <a:pt x="252" y="700"/>
                  </a:lnTo>
                  <a:lnTo>
                    <a:pt x="248" y="710"/>
                  </a:lnTo>
                  <a:lnTo>
                    <a:pt x="245" y="720"/>
                  </a:lnTo>
                  <a:lnTo>
                    <a:pt x="245" y="731"/>
                  </a:lnTo>
                  <a:lnTo>
                    <a:pt x="248" y="741"/>
                  </a:lnTo>
                  <a:lnTo>
                    <a:pt x="253" y="751"/>
                  </a:lnTo>
                  <a:lnTo>
                    <a:pt x="264" y="759"/>
                  </a:lnTo>
                  <a:lnTo>
                    <a:pt x="279" y="768"/>
                  </a:lnTo>
                  <a:lnTo>
                    <a:pt x="300" y="773"/>
                  </a:lnTo>
                  <a:lnTo>
                    <a:pt x="325" y="776"/>
                  </a:lnTo>
                  <a:lnTo>
                    <a:pt x="356" y="778"/>
                  </a:lnTo>
                  <a:lnTo>
                    <a:pt x="394" y="776"/>
                  </a:lnTo>
                  <a:lnTo>
                    <a:pt x="440" y="772"/>
                  </a:lnTo>
                  <a:lnTo>
                    <a:pt x="431" y="779"/>
                  </a:lnTo>
                  <a:lnTo>
                    <a:pt x="425" y="786"/>
                  </a:lnTo>
                  <a:lnTo>
                    <a:pt x="423" y="795"/>
                  </a:lnTo>
                  <a:lnTo>
                    <a:pt x="424" y="803"/>
                  </a:lnTo>
                  <a:lnTo>
                    <a:pt x="428" y="810"/>
                  </a:lnTo>
                  <a:lnTo>
                    <a:pt x="437" y="816"/>
                  </a:lnTo>
                  <a:lnTo>
                    <a:pt x="448" y="817"/>
                  </a:lnTo>
                  <a:lnTo>
                    <a:pt x="464" y="816"/>
                  </a:lnTo>
                  <a:lnTo>
                    <a:pt x="462" y="823"/>
                  </a:lnTo>
                  <a:lnTo>
                    <a:pt x="465" y="829"/>
                  </a:lnTo>
                  <a:lnTo>
                    <a:pt x="469" y="834"/>
                  </a:lnTo>
                  <a:lnTo>
                    <a:pt x="478" y="837"/>
                  </a:lnTo>
                  <a:lnTo>
                    <a:pt x="488" y="840"/>
                  </a:lnTo>
                  <a:lnTo>
                    <a:pt x="500" y="841"/>
                  </a:lnTo>
                  <a:lnTo>
                    <a:pt x="517" y="840"/>
                  </a:lnTo>
                  <a:lnTo>
                    <a:pt x="537" y="837"/>
                  </a:lnTo>
                  <a:lnTo>
                    <a:pt x="534" y="843"/>
                  </a:lnTo>
                  <a:lnTo>
                    <a:pt x="537" y="850"/>
                  </a:lnTo>
                  <a:lnTo>
                    <a:pt x="543" y="855"/>
                  </a:lnTo>
                  <a:lnTo>
                    <a:pt x="553" y="860"/>
                  </a:lnTo>
                  <a:lnTo>
                    <a:pt x="565" y="862"/>
                  </a:lnTo>
                  <a:lnTo>
                    <a:pt x="581" y="864"/>
                  </a:lnTo>
                  <a:lnTo>
                    <a:pt x="601" y="864"/>
                  </a:lnTo>
                  <a:lnTo>
                    <a:pt x="623" y="862"/>
                  </a:lnTo>
                  <a:lnTo>
                    <a:pt x="623" y="878"/>
                  </a:lnTo>
                  <a:lnTo>
                    <a:pt x="629" y="895"/>
                  </a:lnTo>
                  <a:lnTo>
                    <a:pt x="643" y="909"/>
                  </a:lnTo>
                  <a:lnTo>
                    <a:pt x="661" y="922"/>
                  </a:lnTo>
                  <a:lnTo>
                    <a:pt x="684" y="928"/>
                  </a:lnTo>
                  <a:lnTo>
                    <a:pt x="711" y="926"/>
                  </a:lnTo>
                  <a:lnTo>
                    <a:pt x="739" y="915"/>
                  </a:lnTo>
                  <a:lnTo>
                    <a:pt x="769" y="891"/>
                  </a:lnTo>
                  <a:lnTo>
                    <a:pt x="764" y="906"/>
                  </a:lnTo>
                  <a:lnTo>
                    <a:pt x="763" y="923"/>
                  </a:lnTo>
                  <a:lnTo>
                    <a:pt x="767" y="939"/>
                  </a:lnTo>
                  <a:lnTo>
                    <a:pt x="776" y="953"/>
                  </a:lnTo>
                  <a:lnTo>
                    <a:pt x="787" y="964"/>
                  </a:lnTo>
                  <a:lnTo>
                    <a:pt x="804" y="973"/>
                  </a:lnTo>
                  <a:lnTo>
                    <a:pt x="827" y="974"/>
                  </a:lnTo>
                  <a:lnTo>
                    <a:pt x="853" y="970"/>
                  </a:lnTo>
                  <a:lnTo>
                    <a:pt x="852" y="978"/>
                  </a:lnTo>
                  <a:lnTo>
                    <a:pt x="855" y="988"/>
                  </a:lnTo>
                  <a:lnTo>
                    <a:pt x="859" y="997"/>
                  </a:lnTo>
                  <a:lnTo>
                    <a:pt x="868" y="1007"/>
                  </a:lnTo>
                  <a:lnTo>
                    <a:pt x="877" y="1014"/>
                  </a:lnTo>
                  <a:lnTo>
                    <a:pt x="890" y="1018"/>
                  </a:lnTo>
                  <a:lnTo>
                    <a:pt x="906" y="1018"/>
                  </a:lnTo>
                  <a:lnTo>
                    <a:pt x="924" y="1014"/>
                  </a:lnTo>
                  <a:lnTo>
                    <a:pt x="941" y="1008"/>
                  </a:lnTo>
                  <a:lnTo>
                    <a:pt x="957" y="1007"/>
                  </a:lnTo>
                  <a:lnTo>
                    <a:pt x="969" y="1008"/>
                  </a:lnTo>
                  <a:lnTo>
                    <a:pt x="979" y="1009"/>
                  </a:lnTo>
                  <a:lnTo>
                    <a:pt x="986" y="1012"/>
                  </a:lnTo>
                  <a:lnTo>
                    <a:pt x="990" y="1017"/>
                  </a:lnTo>
                  <a:lnTo>
                    <a:pt x="993" y="1018"/>
                  </a:lnTo>
                  <a:lnTo>
                    <a:pt x="995" y="1019"/>
                  </a:lnTo>
                  <a:lnTo>
                    <a:pt x="983" y="1022"/>
                  </a:lnTo>
                  <a:lnTo>
                    <a:pt x="973" y="1029"/>
                  </a:lnTo>
                  <a:lnTo>
                    <a:pt x="968" y="1038"/>
                  </a:lnTo>
                  <a:lnTo>
                    <a:pt x="966" y="1048"/>
                  </a:lnTo>
                  <a:lnTo>
                    <a:pt x="971" y="1058"/>
                  </a:lnTo>
                  <a:lnTo>
                    <a:pt x="979" y="1065"/>
                  </a:lnTo>
                  <a:lnTo>
                    <a:pt x="993" y="1067"/>
                  </a:lnTo>
                  <a:lnTo>
                    <a:pt x="1014" y="1066"/>
                  </a:lnTo>
                  <a:lnTo>
                    <a:pt x="1012" y="1077"/>
                  </a:lnTo>
                  <a:lnTo>
                    <a:pt x="1016" y="1094"/>
                  </a:lnTo>
                  <a:lnTo>
                    <a:pt x="1026" y="1110"/>
                  </a:lnTo>
                  <a:lnTo>
                    <a:pt x="1040" y="1123"/>
                  </a:lnTo>
                  <a:lnTo>
                    <a:pt x="1191" y="1274"/>
                  </a:lnTo>
                  <a:close/>
                </a:path>
              </a:pathLst>
            </a:custGeom>
            <a:solidFill>
              <a:srgbClr val="ADBF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981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565526" y="0"/>
            <a:ext cx="54006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Boling and Condensing (cont.)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524000" y="1371600"/>
            <a:ext cx="7924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Amount of heat needed to ________ 1 gram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of a particular substance or the amount of heat ____ when 1 gram of a substance __________.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724401" y="3352800"/>
            <a:ext cx="9509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q = </a:t>
            </a:r>
            <a:b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m =</a:t>
            </a:r>
            <a:b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kumimoji="0" lang="en-US" altLang="en-US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=</a:t>
            </a:r>
          </a:p>
        </p:txBody>
      </p:sp>
      <p:grpSp>
        <p:nvGrpSpPr>
          <p:cNvPr id="45073" name="Group 17"/>
          <p:cNvGrpSpPr>
            <a:grpSpLocks/>
          </p:cNvGrpSpPr>
          <p:nvPr/>
        </p:nvGrpSpPr>
        <p:grpSpPr bwMode="auto">
          <a:xfrm>
            <a:off x="1828800" y="685800"/>
            <a:ext cx="8839200" cy="2495550"/>
            <a:chOff x="192" y="432"/>
            <a:chExt cx="5568" cy="1572"/>
          </a:xfrm>
        </p:grpSpPr>
        <p:sp>
          <p:nvSpPr>
            <p:cNvPr id="23558" name="Text Box 5"/>
            <p:cNvSpPr txBox="1">
              <a:spLocks noChangeArrowheads="1"/>
            </p:cNvSpPr>
            <p:nvPr/>
          </p:nvSpPr>
          <p:spPr bwMode="auto">
            <a:xfrm>
              <a:off x="192" y="528"/>
              <a:ext cx="322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HEAT OF VAPORIZATION:</a:t>
              </a:r>
            </a:p>
          </p:txBody>
        </p:sp>
        <p:grpSp>
          <p:nvGrpSpPr>
            <p:cNvPr id="23559" name="Group 16"/>
            <p:cNvGrpSpPr>
              <a:grpSpLocks/>
            </p:cNvGrpSpPr>
            <p:nvPr/>
          </p:nvGrpSpPr>
          <p:grpSpPr bwMode="auto">
            <a:xfrm>
              <a:off x="4704" y="432"/>
              <a:ext cx="1056" cy="1572"/>
              <a:chOff x="4704" y="432"/>
              <a:chExt cx="1056" cy="1572"/>
            </a:xfrm>
          </p:grpSpPr>
          <p:pic>
            <p:nvPicPr>
              <p:cNvPr id="23560" name="Picture 13" descr="hh01679_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04" y="432"/>
                <a:ext cx="1056" cy="8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3561" name="Picture 14" descr="sy00773_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48" y="1200"/>
                <a:ext cx="769" cy="8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40590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5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0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0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utoUpdateAnimBg="0"/>
      <p:bldP spid="4506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1524000" y="990601"/>
            <a:ext cx="8686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1) How much heat is released when 400 g of steam condenses?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2057401" y="228600"/>
            <a:ext cx="5432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Heat of Vaporization Examples: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524000" y="3505201"/>
            <a:ext cx="93535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2) If 565,000 J of heat is absorbed when a sample of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water is vaporized, how much water was in the sample?</a:t>
            </a:r>
          </a:p>
        </p:txBody>
      </p:sp>
    </p:spTree>
    <p:extLst>
      <p:ext uri="{BB962C8B-B14F-4D97-AF65-F5344CB8AC3E}">
        <p14:creationId xmlns:p14="http://schemas.microsoft.com/office/powerpoint/2010/main" val="96403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65526" y="0"/>
            <a:ext cx="5299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Boling and Condensing (cont.)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905001" y="838200"/>
            <a:ext cx="75342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Factors affecting boiling/condensation points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63764" y="1524000"/>
            <a:ext cx="83518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1. A substance dissolved in a liquid </a:t>
            </a: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___________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its boiling/condensation point.</a:t>
            </a:r>
          </a:p>
        </p:txBody>
      </p:sp>
      <p:grpSp>
        <p:nvGrpSpPr>
          <p:cNvPr id="47118" name="Group 14"/>
          <p:cNvGrpSpPr>
            <a:grpSpLocks/>
          </p:cNvGrpSpPr>
          <p:nvPr/>
        </p:nvGrpSpPr>
        <p:grpSpPr bwMode="auto">
          <a:xfrm>
            <a:off x="2514600" y="2819400"/>
            <a:ext cx="7391400" cy="2630488"/>
            <a:chOff x="624" y="1776"/>
            <a:chExt cx="4176" cy="1657"/>
          </a:xfrm>
        </p:grpSpPr>
        <p:pic>
          <p:nvPicPr>
            <p:cNvPr id="25606" name="Picture 12" descr="na01613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1776"/>
              <a:ext cx="1632" cy="1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7" name="Text Box 13"/>
            <p:cNvSpPr txBox="1">
              <a:spLocks noChangeArrowheads="1"/>
            </p:cNvSpPr>
            <p:nvPr/>
          </p:nvSpPr>
          <p:spPr bwMode="auto">
            <a:xfrm>
              <a:off x="2304" y="1824"/>
              <a:ext cx="2496" cy="1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Antifreeze not only prevents __________ but also prevents water in the cooling system from ______________ away.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31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422525" y="933450"/>
            <a:ext cx="1968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2. Pressure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565526" y="0"/>
            <a:ext cx="5299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Boling and Condensing (cont.)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895600" y="1524000"/>
            <a:ext cx="6096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_________ the pressure on a liquid _________ the boiling point of that liquid  </a:t>
            </a: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Example: Pressure cooker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2498726" y="3219450"/>
            <a:ext cx="8169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We say that water boils at 100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 (32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F, 373 K).  This (and other temp’s on a reference chart) is known as the _____________ boiling point.  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1674813" y="50292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normal boiling point occurs at ______________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(101.3 kPa, 1 atm, 760 mmHg, or sea level pressure)</a:t>
            </a:r>
          </a:p>
        </p:txBody>
      </p:sp>
      <p:pic>
        <p:nvPicPr>
          <p:cNvPr id="46091" name="Picture 11" descr="hh0142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95401"/>
            <a:ext cx="19050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34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9" grpId="0" autoUpdateAnimBg="0"/>
      <p:bldP spid="4609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565526" y="0"/>
            <a:ext cx="5299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Boling and Condensing (cont.)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900239" y="900114"/>
            <a:ext cx="8389937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Technically water (or other liquids) can boil at __ ___________.  Boiling occurs when the </a:t>
            </a:r>
            <a:r>
              <a:rPr kumimoji="0" lang="en-US" altLang="en-US">
                <a:solidFill>
                  <a:srgbClr val="FF6600"/>
                </a:solidFill>
                <a:latin typeface="Times New Roman" panose="02020603050405020304" pitchFamily="18" charset="0"/>
              </a:rPr>
              <a:t>pressure of the vapor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of the substance is </a:t>
            </a:r>
            <a:r>
              <a:rPr kumimoji="0" lang="en-US" altLang="en-US">
                <a:solidFill>
                  <a:srgbClr val="FF6600"/>
                </a:solidFill>
                <a:latin typeface="Times New Roman" panose="02020603050405020304" pitchFamily="18" charset="0"/>
              </a:rPr>
              <a:t>_____________ atmospheric (air) pressure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 </a:t>
            </a:r>
            <a:r>
              <a:rPr kumimoji="0" lang="en-US" altLang="en-US" b="1" i="1">
                <a:solidFill>
                  <a:srgbClr val="000099"/>
                </a:solidFill>
                <a:latin typeface="Times New Roman" panose="02020603050405020304" pitchFamily="18" charset="0"/>
              </a:rPr>
              <a:t>See Table H in the Chemistry Reference Tables.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524000" y="3429000"/>
            <a:ext cx="1968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Examples: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524001" y="4110039"/>
            <a:ext cx="8061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b="1">
                <a:solidFill>
                  <a:srgbClr val="000000"/>
                </a:solidFill>
                <a:latin typeface="Arial Narrow" panose="020B0606020202030204" pitchFamily="34" charset="0"/>
              </a:rPr>
              <a:t>1) What is the normal boiling point of propanone?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524000" y="4872039"/>
            <a:ext cx="6972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b="1">
                <a:solidFill>
                  <a:srgbClr val="000000"/>
                </a:solidFill>
                <a:latin typeface="Arial Narrow" panose="020B0606020202030204" pitchFamily="34" charset="0"/>
              </a:rPr>
              <a:t>2) At what pressure will water boil at 70 </a:t>
            </a:r>
            <a:r>
              <a:rPr kumimoji="0" lang="en-US" altLang="en-US" b="1" baseline="30000">
                <a:solidFill>
                  <a:srgbClr val="000000"/>
                </a:solidFill>
                <a:latin typeface="Arial Narrow" panose="020B0606020202030204" pitchFamily="34" charset="0"/>
              </a:rPr>
              <a:t>o</a:t>
            </a:r>
            <a:r>
              <a:rPr kumimoji="0" lang="en-US" altLang="en-US" b="1">
                <a:solidFill>
                  <a:srgbClr val="000000"/>
                </a:solidFill>
                <a:latin typeface="Arial Narrow" panose="020B0606020202030204" pitchFamily="34" charset="0"/>
              </a:rPr>
              <a:t>C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524000" y="5710239"/>
            <a:ext cx="78311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b="1">
                <a:solidFill>
                  <a:srgbClr val="000000"/>
                </a:solidFill>
                <a:latin typeface="Arial Narrow" panose="020B0606020202030204" pitchFamily="34" charset="0"/>
              </a:rPr>
              <a:t>3) At a pressure of 80 kPa, ethanoic acid boils at</a:t>
            </a:r>
          </a:p>
        </p:txBody>
      </p:sp>
      <p:pic>
        <p:nvPicPr>
          <p:cNvPr id="48139" name="Picture 11" descr="hh0113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2209801"/>
            <a:ext cx="158115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58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3" grpId="0" autoUpdateAnimBg="0"/>
      <p:bldP spid="48135" grpId="0" autoUpdateAnimBg="0"/>
      <p:bldP spid="4813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9" t="6158" r="6651"/>
          <a:stretch>
            <a:fillRect/>
          </a:stretch>
        </p:blipFill>
        <p:spPr>
          <a:xfrm>
            <a:off x="2286000" y="7938"/>
            <a:ext cx="7670800" cy="685165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112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828800" y="838200"/>
            <a:ext cx="300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600">
                <a:solidFill>
                  <a:srgbClr val="000000"/>
                </a:solidFill>
                <a:latin typeface="Times New Roman" panose="02020603050405020304" pitchFamily="18" charset="0"/>
              </a:rPr>
              <a:t>3. Evaporation: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057400" y="1600201"/>
            <a:ext cx="8610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Process where the __________ moving (more ___) molecules at a liquid’s surface ______ into the gas phase.  When this happens, the </a:t>
            </a:r>
            <a:r>
              <a:rPr kumimoji="0" lang="en-US" altLang="en-US">
                <a:solidFill>
                  <a:srgbClr val="FF6600"/>
                </a:solidFill>
                <a:latin typeface="Times New Roman" panose="02020603050405020304" pitchFamily="18" charset="0"/>
              </a:rPr>
              <a:t>temperature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of the substance </a:t>
            </a:r>
            <a:r>
              <a:rPr kumimoji="0" lang="en-US" altLang="en-US">
                <a:solidFill>
                  <a:srgbClr val="FF6600"/>
                </a:solidFill>
                <a:latin typeface="Times New Roman" panose="02020603050405020304" pitchFamily="18" charset="0"/>
              </a:rPr>
              <a:t>____________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86000" y="3733800"/>
            <a:ext cx="1968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Examples:</a:t>
            </a:r>
          </a:p>
        </p:txBody>
      </p:sp>
      <p:grpSp>
        <p:nvGrpSpPr>
          <p:cNvPr id="49161" name="Group 9"/>
          <p:cNvGrpSpPr>
            <a:grpSpLocks/>
          </p:cNvGrpSpPr>
          <p:nvPr/>
        </p:nvGrpSpPr>
        <p:grpSpPr bwMode="auto">
          <a:xfrm>
            <a:off x="2590800" y="4419600"/>
            <a:ext cx="2895600" cy="2209800"/>
            <a:chOff x="672" y="2784"/>
            <a:chExt cx="1491" cy="1322"/>
          </a:xfrm>
        </p:grpSpPr>
        <p:sp>
          <p:nvSpPr>
            <p:cNvPr id="29705" name="Text Box 6"/>
            <p:cNvSpPr txBox="1">
              <a:spLocks noChangeArrowheads="1"/>
            </p:cNvSpPr>
            <p:nvPr/>
          </p:nvSpPr>
          <p:spPr bwMode="auto">
            <a:xfrm>
              <a:off x="672" y="2784"/>
              <a:ext cx="1135" cy="3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Dog panting</a:t>
              </a:r>
            </a:p>
          </p:txBody>
        </p:sp>
        <p:pic>
          <p:nvPicPr>
            <p:cNvPr id="29706" name="Picture 7" descr="an0258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3120"/>
              <a:ext cx="1443" cy="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9162" name="Group 10"/>
          <p:cNvGrpSpPr>
            <a:grpSpLocks/>
          </p:cNvGrpSpPr>
          <p:nvPr/>
        </p:nvGrpSpPr>
        <p:grpSpPr bwMode="auto">
          <a:xfrm>
            <a:off x="7467600" y="3429000"/>
            <a:ext cx="2249488" cy="3429000"/>
            <a:chOff x="3744" y="2160"/>
            <a:chExt cx="1417" cy="2160"/>
          </a:xfrm>
        </p:grpSpPr>
        <p:sp>
          <p:nvSpPr>
            <p:cNvPr id="29703" name="Text Box 5"/>
            <p:cNvSpPr txBox="1">
              <a:spLocks noChangeArrowheads="1"/>
            </p:cNvSpPr>
            <p:nvPr/>
          </p:nvSpPr>
          <p:spPr bwMode="auto">
            <a:xfrm>
              <a:off x="3744" y="2160"/>
              <a:ext cx="14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Perspiration </a:t>
              </a:r>
            </a:p>
          </p:txBody>
        </p:sp>
        <p:pic>
          <p:nvPicPr>
            <p:cNvPr id="29704" name="Picture 8" descr="pe01468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22" y="2448"/>
              <a:ext cx="1288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5985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897064" y="838200"/>
            <a:ext cx="8397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C. Specific Heat Capacity </a:t>
            </a:r>
            <a:r>
              <a:rPr kumimoji="0"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(or Heat Capacity)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98726" y="2000250"/>
            <a:ext cx="8169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amount of heat needed to raise __ gram of a substance ___ </a:t>
            </a:r>
            <a:r>
              <a:rPr kumimoji="0" lang="en-US" altLang="en-US" b="1" i="1">
                <a:solidFill>
                  <a:srgbClr val="000000"/>
                </a:solidFill>
                <a:latin typeface="Times New Roman" panose="02020603050405020304" pitchFamily="18" charset="0"/>
              </a:rPr>
              <a:t>( or how much needs to be _____ to _____ the temperature ______)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049464" y="5105400"/>
            <a:ext cx="86185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5E574E"/>
                </a:solidFill>
                <a:latin typeface="Times New Roman" panose="02020603050405020304" pitchFamily="18" charset="0"/>
              </a:rPr>
              <a:t>**The ________ is defined by how much heat is needed to raise the temperature of 1g of _____ 1</a:t>
            </a:r>
            <a:r>
              <a:rPr kumimoji="0" lang="en-US" altLang="en-US" baseline="30000">
                <a:solidFill>
                  <a:srgbClr val="5E574E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5E574E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400800" y="3429000"/>
            <a:ext cx="838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4267200" y="3429000"/>
            <a:ext cx="838200" cy="76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40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5633" name="Line 33"/>
          <p:cNvSpPr>
            <a:spLocks noChangeShapeType="1"/>
          </p:cNvSpPr>
          <p:nvPr/>
        </p:nvSpPr>
        <p:spPr bwMode="auto">
          <a:xfrm>
            <a:off x="5257800" y="3810000"/>
            <a:ext cx="838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5635" name="Group 35"/>
          <p:cNvGrpSpPr>
            <a:grpSpLocks/>
          </p:cNvGrpSpPr>
          <p:nvPr/>
        </p:nvGrpSpPr>
        <p:grpSpPr bwMode="auto">
          <a:xfrm>
            <a:off x="4343400" y="4191000"/>
            <a:ext cx="6324600" cy="1066800"/>
            <a:chOff x="1776" y="2640"/>
            <a:chExt cx="3984" cy="672"/>
          </a:xfrm>
        </p:grpSpPr>
        <p:grpSp>
          <p:nvGrpSpPr>
            <p:cNvPr id="30729" name="Group 28"/>
            <p:cNvGrpSpPr>
              <a:grpSpLocks/>
            </p:cNvGrpSpPr>
            <p:nvPr/>
          </p:nvGrpSpPr>
          <p:grpSpPr bwMode="auto">
            <a:xfrm>
              <a:off x="1776" y="2640"/>
              <a:ext cx="315" cy="616"/>
              <a:chOff x="2146" y="2448"/>
              <a:chExt cx="315" cy="616"/>
            </a:xfrm>
          </p:grpSpPr>
          <p:sp>
            <p:nvSpPr>
              <p:cNvPr id="30731" name="Freeform 7"/>
              <p:cNvSpPr>
                <a:spLocks/>
              </p:cNvSpPr>
              <p:nvPr/>
            </p:nvSpPr>
            <p:spPr bwMode="auto">
              <a:xfrm>
                <a:off x="2158" y="2448"/>
                <a:ext cx="303" cy="540"/>
              </a:xfrm>
              <a:custGeom>
                <a:avLst/>
                <a:gdLst>
                  <a:gd name="T0" fmla="*/ 4 w 907"/>
                  <a:gd name="T1" fmla="*/ 20 h 1620"/>
                  <a:gd name="T2" fmla="*/ 4 w 907"/>
                  <a:gd name="T3" fmla="*/ 20 h 1620"/>
                  <a:gd name="T4" fmla="*/ 3 w 907"/>
                  <a:gd name="T5" fmla="*/ 19 h 1620"/>
                  <a:gd name="T6" fmla="*/ 2 w 907"/>
                  <a:gd name="T7" fmla="*/ 18 h 1620"/>
                  <a:gd name="T8" fmla="*/ 1 w 907"/>
                  <a:gd name="T9" fmla="*/ 17 h 1620"/>
                  <a:gd name="T10" fmla="*/ 0 w 907"/>
                  <a:gd name="T11" fmla="*/ 15 h 1620"/>
                  <a:gd name="T12" fmla="*/ 0 w 907"/>
                  <a:gd name="T13" fmla="*/ 13 h 1620"/>
                  <a:gd name="T14" fmla="*/ 1 w 907"/>
                  <a:gd name="T15" fmla="*/ 11 h 1620"/>
                  <a:gd name="T16" fmla="*/ 3 w 907"/>
                  <a:gd name="T17" fmla="*/ 9 h 1620"/>
                  <a:gd name="T18" fmla="*/ 4 w 907"/>
                  <a:gd name="T19" fmla="*/ 7 h 1620"/>
                  <a:gd name="T20" fmla="*/ 4 w 907"/>
                  <a:gd name="T21" fmla="*/ 6 h 1620"/>
                  <a:gd name="T22" fmla="*/ 5 w 907"/>
                  <a:gd name="T23" fmla="*/ 4 h 1620"/>
                  <a:gd name="T24" fmla="*/ 6 w 907"/>
                  <a:gd name="T25" fmla="*/ 3 h 1620"/>
                  <a:gd name="T26" fmla="*/ 6 w 907"/>
                  <a:gd name="T27" fmla="*/ 2 h 1620"/>
                  <a:gd name="T28" fmla="*/ 6 w 907"/>
                  <a:gd name="T29" fmla="*/ 1 h 1620"/>
                  <a:gd name="T30" fmla="*/ 6 w 907"/>
                  <a:gd name="T31" fmla="*/ 0 h 1620"/>
                  <a:gd name="T32" fmla="*/ 6 w 907"/>
                  <a:gd name="T33" fmla="*/ 0 h 1620"/>
                  <a:gd name="T34" fmla="*/ 7 w 907"/>
                  <a:gd name="T35" fmla="*/ 1 h 1620"/>
                  <a:gd name="T36" fmla="*/ 7 w 907"/>
                  <a:gd name="T37" fmla="*/ 3 h 1620"/>
                  <a:gd name="T38" fmla="*/ 8 w 907"/>
                  <a:gd name="T39" fmla="*/ 4 h 1620"/>
                  <a:gd name="T40" fmla="*/ 9 w 907"/>
                  <a:gd name="T41" fmla="*/ 6 h 1620"/>
                  <a:gd name="T42" fmla="*/ 10 w 907"/>
                  <a:gd name="T43" fmla="*/ 8 h 1620"/>
                  <a:gd name="T44" fmla="*/ 11 w 907"/>
                  <a:gd name="T45" fmla="*/ 10 h 1620"/>
                  <a:gd name="T46" fmla="*/ 11 w 907"/>
                  <a:gd name="T47" fmla="*/ 12 h 1620"/>
                  <a:gd name="T48" fmla="*/ 11 w 907"/>
                  <a:gd name="T49" fmla="*/ 13 h 1620"/>
                  <a:gd name="T50" fmla="*/ 11 w 907"/>
                  <a:gd name="T51" fmla="*/ 13 h 1620"/>
                  <a:gd name="T52" fmla="*/ 11 w 907"/>
                  <a:gd name="T53" fmla="*/ 14 h 1620"/>
                  <a:gd name="T54" fmla="*/ 11 w 907"/>
                  <a:gd name="T55" fmla="*/ 15 h 1620"/>
                  <a:gd name="T56" fmla="*/ 10 w 907"/>
                  <a:gd name="T57" fmla="*/ 16 h 1620"/>
                  <a:gd name="T58" fmla="*/ 10 w 907"/>
                  <a:gd name="T59" fmla="*/ 17 h 1620"/>
                  <a:gd name="T60" fmla="*/ 9 w 907"/>
                  <a:gd name="T61" fmla="*/ 18 h 1620"/>
                  <a:gd name="T62" fmla="*/ 7 w 907"/>
                  <a:gd name="T63" fmla="*/ 19 h 1620"/>
                  <a:gd name="T64" fmla="*/ 5 w 907"/>
                  <a:gd name="T65" fmla="*/ 20 h 162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907" h="1620">
                    <a:moveTo>
                      <a:pt x="365" y="1604"/>
                    </a:moveTo>
                    <a:lnTo>
                      <a:pt x="352" y="1619"/>
                    </a:lnTo>
                    <a:lnTo>
                      <a:pt x="328" y="1620"/>
                    </a:lnTo>
                    <a:lnTo>
                      <a:pt x="296" y="1608"/>
                    </a:lnTo>
                    <a:lnTo>
                      <a:pt x="257" y="1586"/>
                    </a:lnTo>
                    <a:lnTo>
                      <a:pt x="214" y="1554"/>
                    </a:lnTo>
                    <a:lnTo>
                      <a:pt x="168" y="1512"/>
                    </a:lnTo>
                    <a:lnTo>
                      <a:pt x="125" y="1461"/>
                    </a:lnTo>
                    <a:lnTo>
                      <a:pt x="83" y="1404"/>
                    </a:lnTo>
                    <a:lnTo>
                      <a:pt x="48" y="1338"/>
                    </a:lnTo>
                    <a:lnTo>
                      <a:pt x="21" y="1267"/>
                    </a:lnTo>
                    <a:lnTo>
                      <a:pt x="5" y="1191"/>
                    </a:lnTo>
                    <a:lnTo>
                      <a:pt x="0" y="1111"/>
                    </a:lnTo>
                    <a:lnTo>
                      <a:pt x="12" y="1028"/>
                    </a:lnTo>
                    <a:lnTo>
                      <a:pt x="40" y="943"/>
                    </a:lnTo>
                    <a:lnTo>
                      <a:pt x="89" y="856"/>
                    </a:lnTo>
                    <a:lnTo>
                      <a:pt x="160" y="768"/>
                    </a:lnTo>
                    <a:lnTo>
                      <a:pt x="206" y="715"/>
                    </a:lnTo>
                    <a:lnTo>
                      <a:pt x="249" y="659"/>
                    </a:lnTo>
                    <a:lnTo>
                      <a:pt x="287" y="599"/>
                    </a:lnTo>
                    <a:lnTo>
                      <a:pt x="322" y="537"/>
                    </a:lnTo>
                    <a:lnTo>
                      <a:pt x="353" y="475"/>
                    </a:lnTo>
                    <a:lnTo>
                      <a:pt x="380" y="412"/>
                    </a:lnTo>
                    <a:lnTo>
                      <a:pt x="405" y="351"/>
                    </a:lnTo>
                    <a:lnTo>
                      <a:pt x="427" y="292"/>
                    </a:lnTo>
                    <a:lnTo>
                      <a:pt x="446" y="235"/>
                    </a:lnTo>
                    <a:lnTo>
                      <a:pt x="461" y="183"/>
                    </a:lnTo>
                    <a:lnTo>
                      <a:pt x="474" y="134"/>
                    </a:lnTo>
                    <a:lnTo>
                      <a:pt x="485" y="93"/>
                    </a:lnTo>
                    <a:lnTo>
                      <a:pt x="493" y="57"/>
                    </a:lnTo>
                    <a:lnTo>
                      <a:pt x="498" y="29"/>
                    </a:lnTo>
                    <a:lnTo>
                      <a:pt x="502" y="10"/>
                    </a:lnTo>
                    <a:lnTo>
                      <a:pt x="503" y="0"/>
                    </a:lnTo>
                    <a:lnTo>
                      <a:pt x="508" y="23"/>
                    </a:lnTo>
                    <a:lnTo>
                      <a:pt x="524" y="59"/>
                    </a:lnTo>
                    <a:lnTo>
                      <a:pt x="545" y="104"/>
                    </a:lnTo>
                    <a:lnTo>
                      <a:pt x="573" y="158"/>
                    </a:lnTo>
                    <a:lnTo>
                      <a:pt x="606" y="219"/>
                    </a:lnTo>
                    <a:lnTo>
                      <a:pt x="642" y="286"/>
                    </a:lnTo>
                    <a:lnTo>
                      <a:pt x="680" y="357"/>
                    </a:lnTo>
                    <a:lnTo>
                      <a:pt x="719" y="432"/>
                    </a:lnTo>
                    <a:lnTo>
                      <a:pt x="759" y="509"/>
                    </a:lnTo>
                    <a:lnTo>
                      <a:pt x="795" y="587"/>
                    </a:lnTo>
                    <a:lnTo>
                      <a:pt x="829" y="664"/>
                    </a:lnTo>
                    <a:lnTo>
                      <a:pt x="859" y="740"/>
                    </a:lnTo>
                    <a:lnTo>
                      <a:pt x="882" y="811"/>
                    </a:lnTo>
                    <a:lnTo>
                      <a:pt x="899" y="880"/>
                    </a:lnTo>
                    <a:lnTo>
                      <a:pt x="907" y="942"/>
                    </a:lnTo>
                    <a:lnTo>
                      <a:pt x="906" y="998"/>
                    </a:lnTo>
                    <a:lnTo>
                      <a:pt x="902" y="1027"/>
                    </a:lnTo>
                    <a:lnTo>
                      <a:pt x="899" y="1054"/>
                    </a:lnTo>
                    <a:lnTo>
                      <a:pt x="897" y="1084"/>
                    </a:lnTo>
                    <a:lnTo>
                      <a:pt x="893" y="1114"/>
                    </a:lnTo>
                    <a:lnTo>
                      <a:pt x="888" y="1145"/>
                    </a:lnTo>
                    <a:lnTo>
                      <a:pt x="881" y="1178"/>
                    </a:lnTo>
                    <a:lnTo>
                      <a:pt x="871" y="1212"/>
                    </a:lnTo>
                    <a:lnTo>
                      <a:pt x="856" y="1247"/>
                    </a:lnTo>
                    <a:lnTo>
                      <a:pt x="837" y="1285"/>
                    </a:lnTo>
                    <a:lnTo>
                      <a:pt x="813" y="1324"/>
                    </a:lnTo>
                    <a:lnTo>
                      <a:pt x="783" y="1364"/>
                    </a:lnTo>
                    <a:lnTo>
                      <a:pt x="747" y="1407"/>
                    </a:lnTo>
                    <a:lnTo>
                      <a:pt x="702" y="1453"/>
                    </a:lnTo>
                    <a:lnTo>
                      <a:pt x="649" y="1501"/>
                    </a:lnTo>
                    <a:lnTo>
                      <a:pt x="588" y="1554"/>
                    </a:lnTo>
                    <a:lnTo>
                      <a:pt x="517" y="1607"/>
                    </a:lnTo>
                    <a:lnTo>
                      <a:pt x="365" y="1604"/>
                    </a:lnTo>
                    <a:close/>
                  </a:path>
                </a:pathLst>
              </a:custGeom>
              <a:solidFill>
                <a:srgbClr val="7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2" name="Freeform 8"/>
              <p:cNvSpPr>
                <a:spLocks/>
              </p:cNvSpPr>
              <p:nvPr/>
            </p:nvSpPr>
            <p:spPr bwMode="auto">
              <a:xfrm>
                <a:off x="2175" y="2502"/>
                <a:ext cx="265" cy="467"/>
              </a:xfrm>
              <a:custGeom>
                <a:avLst/>
                <a:gdLst>
                  <a:gd name="T0" fmla="*/ 4 w 794"/>
                  <a:gd name="T1" fmla="*/ 17 h 1401"/>
                  <a:gd name="T2" fmla="*/ 4 w 794"/>
                  <a:gd name="T3" fmla="*/ 16 h 1401"/>
                  <a:gd name="T4" fmla="*/ 4 w 794"/>
                  <a:gd name="T5" fmla="*/ 16 h 1401"/>
                  <a:gd name="T6" fmla="*/ 4 w 794"/>
                  <a:gd name="T7" fmla="*/ 16 h 1401"/>
                  <a:gd name="T8" fmla="*/ 5 w 794"/>
                  <a:gd name="T9" fmla="*/ 16 h 1401"/>
                  <a:gd name="T10" fmla="*/ 5 w 794"/>
                  <a:gd name="T11" fmla="*/ 16 h 1401"/>
                  <a:gd name="T12" fmla="*/ 5 w 794"/>
                  <a:gd name="T13" fmla="*/ 16 h 1401"/>
                  <a:gd name="T14" fmla="*/ 5 w 794"/>
                  <a:gd name="T15" fmla="*/ 17 h 1401"/>
                  <a:gd name="T16" fmla="*/ 6 w 794"/>
                  <a:gd name="T17" fmla="*/ 17 h 1401"/>
                  <a:gd name="T18" fmla="*/ 7 w 794"/>
                  <a:gd name="T19" fmla="*/ 16 h 1401"/>
                  <a:gd name="T20" fmla="*/ 8 w 794"/>
                  <a:gd name="T21" fmla="*/ 15 h 1401"/>
                  <a:gd name="T22" fmla="*/ 8 w 794"/>
                  <a:gd name="T23" fmla="*/ 14 h 1401"/>
                  <a:gd name="T24" fmla="*/ 9 w 794"/>
                  <a:gd name="T25" fmla="*/ 13 h 1401"/>
                  <a:gd name="T26" fmla="*/ 9 w 794"/>
                  <a:gd name="T27" fmla="*/ 12 h 1401"/>
                  <a:gd name="T28" fmla="*/ 10 w 794"/>
                  <a:gd name="T29" fmla="*/ 12 h 1401"/>
                  <a:gd name="T30" fmla="*/ 10 w 794"/>
                  <a:gd name="T31" fmla="*/ 11 h 1401"/>
                  <a:gd name="T32" fmla="*/ 10 w 794"/>
                  <a:gd name="T33" fmla="*/ 10 h 1401"/>
                  <a:gd name="T34" fmla="*/ 10 w 794"/>
                  <a:gd name="T35" fmla="*/ 8 h 1401"/>
                  <a:gd name="T36" fmla="*/ 9 w 794"/>
                  <a:gd name="T37" fmla="*/ 7 h 1401"/>
                  <a:gd name="T38" fmla="*/ 8 w 794"/>
                  <a:gd name="T39" fmla="*/ 5 h 1401"/>
                  <a:gd name="T40" fmla="*/ 8 w 794"/>
                  <a:gd name="T41" fmla="*/ 4 h 1401"/>
                  <a:gd name="T42" fmla="*/ 7 w 794"/>
                  <a:gd name="T43" fmla="*/ 2 h 1401"/>
                  <a:gd name="T44" fmla="*/ 6 w 794"/>
                  <a:gd name="T45" fmla="*/ 1 h 1401"/>
                  <a:gd name="T46" fmla="*/ 6 w 794"/>
                  <a:gd name="T47" fmla="*/ 0 h 1401"/>
                  <a:gd name="T48" fmla="*/ 6 w 794"/>
                  <a:gd name="T49" fmla="*/ 0 h 1401"/>
                  <a:gd name="T50" fmla="*/ 6 w 794"/>
                  <a:gd name="T51" fmla="*/ 1 h 1401"/>
                  <a:gd name="T52" fmla="*/ 5 w 794"/>
                  <a:gd name="T53" fmla="*/ 1 h 1401"/>
                  <a:gd name="T54" fmla="*/ 5 w 794"/>
                  <a:gd name="T55" fmla="*/ 3 h 1401"/>
                  <a:gd name="T56" fmla="*/ 5 w 794"/>
                  <a:gd name="T57" fmla="*/ 4 h 1401"/>
                  <a:gd name="T58" fmla="*/ 4 w 794"/>
                  <a:gd name="T59" fmla="*/ 5 h 1401"/>
                  <a:gd name="T60" fmla="*/ 3 w 794"/>
                  <a:gd name="T61" fmla="*/ 6 h 1401"/>
                  <a:gd name="T62" fmla="*/ 2 w 794"/>
                  <a:gd name="T63" fmla="*/ 8 h 1401"/>
                  <a:gd name="T64" fmla="*/ 1 w 794"/>
                  <a:gd name="T65" fmla="*/ 9 h 1401"/>
                  <a:gd name="T66" fmla="*/ 0 w 794"/>
                  <a:gd name="T67" fmla="*/ 11 h 1401"/>
                  <a:gd name="T68" fmla="*/ 0 w 794"/>
                  <a:gd name="T69" fmla="*/ 13 h 1401"/>
                  <a:gd name="T70" fmla="*/ 1 w 794"/>
                  <a:gd name="T71" fmla="*/ 14 h 1401"/>
                  <a:gd name="T72" fmla="*/ 1 w 794"/>
                  <a:gd name="T73" fmla="*/ 16 h 1401"/>
                  <a:gd name="T74" fmla="*/ 2 w 794"/>
                  <a:gd name="T75" fmla="*/ 17 h 1401"/>
                  <a:gd name="T76" fmla="*/ 3 w 794"/>
                  <a:gd name="T77" fmla="*/ 17 h 1401"/>
                  <a:gd name="T78" fmla="*/ 4 w 794"/>
                  <a:gd name="T79" fmla="*/ 17 h 140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794" h="1401">
                    <a:moveTo>
                      <a:pt x="319" y="1380"/>
                    </a:moveTo>
                    <a:lnTo>
                      <a:pt x="320" y="1354"/>
                    </a:lnTo>
                    <a:lnTo>
                      <a:pt x="323" y="1332"/>
                    </a:lnTo>
                    <a:lnTo>
                      <a:pt x="327" y="1314"/>
                    </a:lnTo>
                    <a:lnTo>
                      <a:pt x="333" y="1299"/>
                    </a:lnTo>
                    <a:lnTo>
                      <a:pt x="343" y="1288"/>
                    </a:lnTo>
                    <a:lnTo>
                      <a:pt x="352" y="1280"/>
                    </a:lnTo>
                    <a:lnTo>
                      <a:pt x="362" y="1274"/>
                    </a:lnTo>
                    <a:lnTo>
                      <a:pt x="375" y="1273"/>
                    </a:lnTo>
                    <a:lnTo>
                      <a:pt x="395" y="1274"/>
                    </a:lnTo>
                    <a:lnTo>
                      <a:pt x="410" y="1277"/>
                    </a:lnTo>
                    <a:lnTo>
                      <a:pt x="421" y="1285"/>
                    </a:lnTo>
                    <a:lnTo>
                      <a:pt x="430" y="1297"/>
                    </a:lnTo>
                    <a:lnTo>
                      <a:pt x="435" y="1312"/>
                    </a:lnTo>
                    <a:lnTo>
                      <a:pt x="439" y="1334"/>
                    </a:lnTo>
                    <a:lnTo>
                      <a:pt x="443" y="1362"/>
                    </a:lnTo>
                    <a:lnTo>
                      <a:pt x="446" y="1396"/>
                    </a:lnTo>
                    <a:lnTo>
                      <a:pt x="490" y="1366"/>
                    </a:lnTo>
                    <a:lnTo>
                      <a:pt x="532" y="1333"/>
                    </a:lnTo>
                    <a:lnTo>
                      <a:pt x="568" y="1299"/>
                    </a:lnTo>
                    <a:lnTo>
                      <a:pt x="602" y="1263"/>
                    </a:lnTo>
                    <a:lnTo>
                      <a:pt x="633" y="1226"/>
                    </a:lnTo>
                    <a:lnTo>
                      <a:pt x="661" y="1188"/>
                    </a:lnTo>
                    <a:lnTo>
                      <a:pt x="685" y="1151"/>
                    </a:lnTo>
                    <a:lnTo>
                      <a:pt x="708" y="1113"/>
                    </a:lnTo>
                    <a:lnTo>
                      <a:pt x="726" y="1076"/>
                    </a:lnTo>
                    <a:lnTo>
                      <a:pt x="743" y="1038"/>
                    </a:lnTo>
                    <a:lnTo>
                      <a:pt x="757" y="1003"/>
                    </a:lnTo>
                    <a:lnTo>
                      <a:pt x="767" y="968"/>
                    </a:lnTo>
                    <a:lnTo>
                      <a:pt x="777" y="935"/>
                    </a:lnTo>
                    <a:lnTo>
                      <a:pt x="784" y="904"/>
                    </a:lnTo>
                    <a:lnTo>
                      <a:pt x="790" y="875"/>
                    </a:lnTo>
                    <a:lnTo>
                      <a:pt x="792" y="849"/>
                    </a:lnTo>
                    <a:lnTo>
                      <a:pt x="794" y="796"/>
                    </a:lnTo>
                    <a:lnTo>
                      <a:pt x="786" y="737"/>
                    </a:lnTo>
                    <a:lnTo>
                      <a:pt x="773" y="676"/>
                    </a:lnTo>
                    <a:lnTo>
                      <a:pt x="754" y="613"/>
                    </a:lnTo>
                    <a:lnTo>
                      <a:pt x="731" y="548"/>
                    </a:lnTo>
                    <a:lnTo>
                      <a:pt x="704" y="483"/>
                    </a:lnTo>
                    <a:lnTo>
                      <a:pt x="675" y="417"/>
                    </a:lnTo>
                    <a:lnTo>
                      <a:pt x="644" y="354"/>
                    </a:lnTo>
                    <a:lnTo>
                      <a:pt x="612" y="292"/>
                    </a:lnTo>
                    <a:lnTo>
                      <a:pt x="582" y="234"/>
                    </a:lnTo>
                    <a:lnTo>
                      <a:pt x="554" y="179"/>
                    </a:lnTo>
                    <a:lnTo>
                      <a:pt x="528" y="129"/>
                    </a:lnTo>
                    <a:lnTo>
                      <a:pt x="505" y="86"/>
                    </a:lnTo>
                    <a:lnTo>
                      <a:pt x="489" y="50"/>
                    </a:lnTo>
                    <a:lnTo>
                      <a:pt x="477" y="21"/>
                    </a:lnTo>
                    <a:lnTo>
                      <a:pt x="473" y="0"/>
                    </a:lnTo>
                    <a:lnTo>
                      <a:pt x="472" y="9"/>
                    </a:lnTo>
                    <a:lnTo>
                      <a:pt x="468" y="25"/>
                    </a:lnTo>
                    <a:lnTo>
                      <a:pt x="461" y="50"/>
                    </a:lnTo>
                    <a:lnTo>
                      <a:pt x="452" y="81"/>
                    </a:lnTo>
                    <a:lnTo>
                      <a:pt x="440" y="117"/>
                    </a:lnTo>
                    <a:lnTo>
                      <a:pt x="427" y="159"/>
                    </a:lnTo>
                    <a:lnTo>
                      <a:pt x="410" y="205"/>
                    </a:lnTo>
                    <a:lnTo>
                      <a:pt x="391" y="254"/>
                    </a:lnTo>
                    <a:lnTo>
                      <a:pt x="369" y="305"/>
                    </a:lnTo>
                    <a:lnTo>
                      <a:pt x="344" y="359"/>
                    </a:lnTo>
                    <a:lnTo>
                      <a:pt x="316" y="412"/>
                    </a:lnTo>
                    <a:lnTo>
                      <a:pt x="285" y="467"/>
                    </a:lnTo>
                    <a:lnTo>
                      <a:pt x="251" y="519"/>
                    </a:lnTo>
                    <a:lnTo>
                      <a:pt x="215" y="571"/>
                    </a:lnTo>
                    <a:lnTo>
                      <a:pt x="176" y="620"/>
                    </a:lnTo>
                    <a:lnTo>
                      <a:pt x="133" y="665"/>
                    </a:lnTo>
                    <a:lnTo>
                      <a:pt x="71" y="737"/>
                    </a:lnTo>
                    <a:lnTo>
                      <a:pt x="31" y="809"/>
                    </a:lnTo>
                    <a:lnTo>
                      <a:pt x="8" y="882"/>
                    </a:lnTo>
                    <a:lnTo>
                      <a:pt x="0" y="952"/>
                    </a:lnTo>
                    <a:lnTo>
                      <a:pt x="6" y="1023"/>
                    </a:lnTo>
                    <a:lnTo>
                      <a:pt x="23" y="1089"/>
                    </a:lnTo>
                    <a:lnTo>
                      <a:pt x="49" y="1152"/>
                    </a:lnTo>
                    <a:lnTo>
                      <a:pt x="82" y="1211"/>
                    </a:lnTo>
                    <a:lnTo>
                      <a:pt x="120" y="1263"/>
                    </a:lnTo>
                    <a:lnTo>
                      <a:pt x="159" y="1307"/>
                    </a:lnTo>
                    <a:lnTo>
                      <a:pt x="199" y="1345"/>
                    </a:lnTo>
                    <a:lnTo>
                      <a:pt x="236" y="1374"/>
                    </a:lnTo>
                    <a:lnTo>
                      <a:pt x="270" y="1392"/>
                    </a:lnTo>
                    <a:lnTo>
                      <a:pt x="296" y="1401"/>
                    </a:lnTo>
                    <a:lnTo>
                      <a:pt x="313" y="1397"/>
                    </a:lnTo>
                    <a:lnTo>
                      <a:pt x="319" y="138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3" name="Freeform 9"/>
              <p:cNvSpPr>
                <a:spLocks/>
              </p:cNvSpPr>
              <p:nvPr/>
            </p:nvSpPr>
            <p:spPr bwMode="auto">
              <a:xfrm>
                <a:off x="2333" y="2746"/>
                <a:ext cx="1" cy="2"/>
              </a:xfrm>
              <a:custGeom>
                <a:avLst/>
                <a:gdLst>
                  <a:gd name="T0" fmla="*/ 0 w 1"/>
                  <a:gd name="T1" fmla="*/ 1 h 4"/>
                  <a:gd name="T2" fmla="*/ 0 w 1"/>
                  <a:gd name="T3" fmla="*/ 1 h 4"/>
                  <a:gd name="T4" fmla="*/ 0 w 1"/>
                  <a:gd name="T5" fmla="*/ 1 h 4"/>
                  <a:gd name="T6" fmla="*/ 0 w 1"/>
                  <a:gd name="T7" fmla="*/ 1 h 4"/>
                  <a:gd name="T8" fmla="*/ 1 w 1"/>
                  <a:gd name="T9" fmla="*/ 1 h 4"/>
                  <a:gd name="T10" fmla="*/ 1 w 1"/>
                  <a:gd name="T11" fmla="*/ 1 h 4"/>
                  <a:gd name="T12" fmla="*/ 1 w 1"/>
                  <a:gd name="T13" fmla="*/ 0 h 4"/>
                  <a:gd name="T14" fmla="*/ 0 w 1"/>
                  <a:gd name="T15" fmla="*/ 0 h 4"/>
                  <a:gd name="T16" fmla="*/ 0 w 1"/>
                  <a:gd name="T17" fmla="*/ 1 h 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" h="4">
                    <a:moveTo>
                      <a:pt x="0" y="1"/>
                    </a:moveTo>
                    <a:lnTo>
                      <a:pt x="0" y="1"/>
                    </a:lnTo>
                    <a:lnTo>
                      <a:pt x="0" y="2"/>
                    </a:lnTo>
                    <a:lnTo>
                      <a:pt x="1" y="4"/>
                    </a:lnTo>
                    <a:lnTo>
                      <a:pt x="1" y="1"/>
                    </a:lnTo>
                    <a:lnTo>
                      <a:pt x="1" y="0"/>
                    </a:lnTo>
                    <a:lnTo>
                      <a:pt x="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4" name="Freeform 10"/>
              <p:cNvSpPr>
                <a:spLocks/>
              </p:cNvSpPr>
              <p:nvPr/>
            </p:nvSpPr>
            <p:spPr bwMode="auto">
              <a:xfrm>
                <a:off x="2244" y="2725"/>
                <a:ext cx="68" cy="15"/>
              </a:xfrm>
              <a:custGeom>
                <a:avLst/>
                <a:gdLst>
                  <a:gd name="T0" fmla="*/ 3 w 203"/>
                  <a:gd name="T1" fmla="*/ 0 h 45"/>
                  <a:gd name="T2" fmla="*/ 0 w 203"/>
                  <a:gd name="T3" fmla="*/ 0 h 45"/>
                  <a:gd name="T4" fmla="*/ 0 w 203"/>
                  <a:gd name="T5" fmla="*/ 0 h 45"/>
                  <a:gd name="T6" fmla="*/ 0 w 203"/>
                  <a:gd name="T7" fmla="*/ 0 h 45"/>
                  <a:gd name="T8" fmla="*/ 0 w 203"/>
                  <a:gd name="T9" fmla="*/ 0 h 45"/>
                  <a:gd name="T10" fmla="*/ 0 w 203"/>
                  <a:gd name="T11" fmla="*/ 1 h 45"/>
                  <a:gd name="T12" fmla="*/ 2 w 203"/>
                  <a:gd name="T13" fmla="*/ 1 h 45"/>
                  <a:gd name="T14" fmla="*/ 2 w 203"/>
                  <a:gd name="T15" fmla="*/ 0 h 45"/>
                  <a:gd name="T16" fmla="*/ 2 w 203"/>
                  <a:gd name="T17" fmla="*/ 0 h 45"/>
                  <a:gd name="T18" fmla="*/ 2 w 203"/>
                  <a:gd name="T19" fmla="*/ 0 h 45"/>
                  <a:gd name="T20" fmla="*/ 2 w 203"/>
                  <a:gd name="T21" fmla="*/ 0 h 45"/>
                  <a:gd name="T22" fmla="*/ 2 w 203"/>
                  <a:gd name="T23" fmla="*/ 0 h 45"/>
                  <a:gd name="T24" fmla="*/ 2 w 203"/>
                  <a:gd name="T25" fmla="*/ 0 h 45"/>
                  <a:gd name="T26" fmla="*/ 2 w 203"/>
                  <a:gd name="T27" fmla="*/ 0 h 45"/>
                  <a:gd name="T28" fmla="*/ 3 w 203"/>
                  <a:gd name="T29" fmla="*/ 0 h 4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203" h="45">
                    <a:moveTo>
                      <a:pt x="203" y="0"/>
                    </a:moveTo>
                    <a:lnTo>
                      <a:pt x="38" y="0"/>
                    </a:lnTo>
                    <a:lnTo>
                      <a:pt x="29" y="11"/>
                    </a:lnTo>
                    <a:lnTo>
                      <a:pt x="18" y="22"/>
                    </a:lnTo>
                    <a:lnTo>
                      <a:pt x="9" y="34"/>
                    </a:lnTo>
                    <a:lnTo>
                      <a:pt x="0" y="45"/>
                    </a:lnTo>
                    <a:lnTo>
                      <a:pt x="163" y="45"/>
                    </a:lnTo>
                    <a:lnTo>
                      <a:pt x="168" y="39"/>
                    </a:lnTo>
                    <a:lnTo>
                      <a:pt x="175" y="33"/>
                    </a:lnTo>
                    <a:lnTo>
                      <a:pt x="180" y="28"/>
                    </a:lnTo>
                    <a:lnTo>
                      <a:pt x="185" y="21"/>
                    </a:lnTo>
                    <a:lnTo>
                      <a:pt x="189" y="16"/>
                    </a:lnTo>
                    <a:lnTo>
                      <a:pt x="194" y="11"/>
                    </a:lnTo>
                    <a:lnTo>
                      <a:pt x="199" y="5"/>
                    </a:ln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FFAD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5" name="Freeform 11"/>
              <p:cNvSpPr>
                <a:spLocks/>
              </p:cNvSpPr>
              <p:nvPr/>
            </p:nvSpPr>
            <p:spPr bwMode="auto">
              <a:xfrm>
                <a:off x="2206" y="2553"/>
                <a:ext cx="207" cy="400"/>
              </a:xfrm>
              <a:custGeom>
                <a:avLst/>
                <a:gdLst>
                  <a:gd name="T0" fmla="*/ 2 w 623"/>
                  <a:gd name="T1" fmla="*/ 14 h 1198"/>
                  <a:gd name="T2" fmla="*/ 3 w 623"/>
                  <a:gd name="T3" fmla="*/ 13 h 1198"/>
                  <a:gd name="T4" fmla="*/ 3 w 623"/>
                  <a:gd name="T5" fmla="*/ 13 h 1198"/>
                  <a:gd name="T6" fmla="*/ 4 w 623"/>
                  <a:gd name="T7" fmla="*/ 13 h 1198"/>
                  <a:gd name="T8" fmla="*/ 5 w 623"/>
                  <a:gd name="T9" fmla="*/ 14 h 1198"/>
                  <a:gd name="T10" fmla="*/ 5 w 623"/>
                  <a:gd name="T11" fmla="*/ 14 h 1198"/>
                  <a:gd name="T12" fmla="*/ 6 w 623"/>
                  <a:gd name="T13" fmla="*/ 13 h 1198"/>
                  <a:gd name="T14" fmla="*/ 7 w 623"/>
                  <a:gd name="T15" fmla="*/ 11 h 1198"/>
                  <a:gd name="T16" fmla="*/ 7 w 623"/>
                  <a:gd name="T17" fmla="*/ 10 h 1198"/>
                  <a:gd name="T18" fmla="*/ 8 w 623"/>
                  <a:gd name="T19" fmla="*/ 9 h 1198"/>
                  <a:gd name="T20" fmla="*/ 8 w 623"/>
                  <a:gd name="T21" fmla="*/ 8 h 1198"/>
                  <a:gd name="T22" fmla="*/ 7 w 623"/>
                  <a:gd name="T23" fmla="*/ 6 h 1198"/>
                  <a:gd name="T24" fmla="*/ 7 w 623"/>
                  <a:gd name="T25" fmla="*/ 5 h 1198"/>
                  <a:gd name="T26" fmla="*/ 6 w 623"/>
                  <a:gd name="T27" fmla="*/ 3 h 1198"/>
                  <a:gd name="T28" fmla="*/ 5 w 623"/>
                  <a:gd name="T29" fmla="*/ 1 h 1198"/>
                  <a:gd name="T30" fmla="*/ 5 w 623"/>
                  <a:gd name="T31" fmla="*/ 0 h 1198"/>
                  <a:gd name="T32" fmla="*/ 5 w 623"/>
                  <a:gd name="T33" fmla="*/ 0 h 1198"/>
                  <a:gd name="T34" fmla="*/ 5 w 623"/>
                  <a:gd name="T35" fmla="*/ 1 h 1198"/>
                  <a:gd name="T36" fmla="*/ 4 w 623"/>
                  <a:gd name="T37" fmla="*/ 2 h 1198"/>
                  <a:gd name="T38" fmla="*/ 4 w 623"/>
                  <a:gd name="T39" fmla="*/ 4 h 1198"/>
                  <a:gd name="T40" fmla="*/ 3 w 623"/>
                  <a:gd name="T41" fmla="*/ 5 h 1198"/>
                  <a:gd name="T42" fmla="*/ 2 w 623"/>
                  <a:gd name="T43" fmla="*/ 6 h 1198"/>
                  <a:gd name="T44" fmla="*/ 2 w 623"/>
                  <a:gd name="T45" fmla="*/ 6 h 1198"/>
                  <a:gd name="T46" fmla="*/ 5 w 623"/>
                  <a:gd name="T47" fmla="*/ 6 h 1198"/>
                  <a:gd name="T48" fmla="*/ 5 w 623"/>
                  <a:gd name="T49" fmla="*/ 5 h 1198"/>
                  <a:gd name="T50" fmla="*/ 5 w 623"/>
                  <a:gd name="T51" fmla="*/ 5 h 1198"/>
                  <a:gd name="T52" fmla="*/ 5 w 623"/>
                  <a:gd name="T53" fmla="*/ 5 h 1198"/>
                  <a:gd name="T54" fmla="*/ 5 w 623"/>
                  <a:gd name="T55" fmla="*/ 5 h 1198"/>
                  <a:gd name="T56" fmla="*/ 5 w 623"/>
                  <a:gd name="T57" fmla="*/ 5 h 1198"/>
                  <a:gd name="T58" fmla="*/ 6 w 623"/>
                  <a:gd name="T59" fmla="*/ 6 h 1198"/>
                  <a:gd name="T60" fmla="*/ 6 w 623"/>
                  <a:gd name="T61" fmla="*/ 8 h 1198"/>
                  <a:gd name="T62" fmla="*/ 7 w 623"/>
                  <a:gd name="T63" fmla="*/ 10 h 1198"/>
                  <a:gd name="T64" fmla="*/ 6 w 623"/>
                  <a:gd name="T65" fmla="*/ 12 h 1198"/>
                  <a:gd name="T66" fmla="*/ 5 w 623"/>
                  <a:gd name="T67" fmla="*/ 14 h 1198"/>
                  <a:gd name="T68" fmla="*/ 5 w 623"/>
                  <a:gd name="T69" fmla="*/ 13 h 1198"/>
                  <a:gd name="T70" fmla="*/ 6 w 623"/>
                  <a:gd name="T71" fmla="*/ 11 h 1198"/>
                  <a:gd name="T72" fmla="*/ 6 w 623"/>
                  <a:gd name="T73" fmla="*/ 10 h 1198"/>
                  <a:gd name="T74" fmla="*/ 5 w 623"/>
                  <a:gd name="T75" fmla="*/ 9 h 1198"/>
                  <a:gd name="T76" fmla="*/ 5 w 623"/>
                  <a:gd name="T77" fmla="*/ 7 h 1198"/>
                  <a:gd name="T78" fmla="*/ 5 w 623"/>
                  <a:gd name="T79" fmla="*/ 7 h 1198"/>
                  <a:gd name="T80" fmla="*/ 4 w 623"/>
                  <a:gd name="T81" fmla="*/ 8 h 1198"/>
                  <a:gd name="T82" fmla="*/ 3 w 623"/>
                  <a:gd name="T83" fmla="*/ 10 h 1198"/>
                  <a:gd name="T84" fmla="*/ 2 w 623"/>
                  <a:gd name="T85" fmla="*/ 11 h 1198"/>
                  <a:gd name="T86" fmla="*/ 2 w 623"/>
                  <a:gd name="T87" fmla="*/ 13 h 1198"/>
                  <a:gd name="T88" fmla="*/ 2 w 623"/>
                  <a:gd name="T89" fmla="*/ 14 h 1198"/>
                  <a:gd name="T90" fmla="*/ 2 w 623"/>
                  <a:gd name="T91" fmla="*/ 13 h 1198"/>
                  <a:gd name="T92" fmla="*/ 1 w 623"/>
                  <a:gd name="T93" fmla="*/ 12 h 1198"/>
                  <a:gd name="T94" fmla="*/ 1 w 623"/>
                  <a:gd name="T95" fmla="*/ 11 h 1198"/>
                  <a:gd name="T96" fmla="*/ 1 w 623"/>
                  <a:gd name="T97" fmla="*/ 10 h 1198"/>
                  <a:gd name="T98" fmla="*/ 3 w 623"/>
                  <a:gd name="T99" fmla="*/ 8 h 1198"/>
                  <a:gd name="T100" fmla="*/ 3 w 623"/>
                  <a:gd name="T101" fmla="*/ 7 h 1198"/>
                  <a:gd name="T102" fmla="*/ 3 w 623"/>
                  <a:gd name="T103" fmla="*/ 7 h 1198"/>
                  <a:gd name="T104" fmla="*/ 1 w 623"/>
                  <a:gd name="T105" fmla="*/ 7 h 1198"/>
                  <a:gd name="T106" fmla="*/ 0 w 623"/>
                  <a:gd name="T107" fmla="*/ 9 h 1198"/>
                  <a:gd name="T108" fmla="*/ 0 w 623"/>
                  <a:gd name="T109" fmla="*/ 11 h 1198"/>
                  <a:gd name="T110" fmla="*/ 0 w 623"/>
                  <a:gd name="T111" fmla="*/ 12 h 1198"/>
                  <a:gd name="T112" fmla="*/ 1 w 623"/>
                  <a:gd name="T113" fmla="*/ 14 h 1198"/>
                  <a:gd name="T114" fmla="*/ 2 w 623"/>
                  <a:gd name="T115" fmla="*/ 15 h 1198"/>
                  <a:gd name="T116" fmla="*/ 2 w 623"/>
                  <a:gd name="T117" fmla="*/ 15 h 1198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623" h="1198">
                    <a:moveTo>
                      <a:pt x="181" y="1171"/>
                    </a:moveTo>
                    <a:lnTo>
                      <a:pt x="182" y="1150"/>
                    </a:lnTo>
                    <a:lnTo>
                      <a:pt x="186" y="1128"/>
                    </a:lnTo>
                    <a:lnTo>
                      <a:pt x="194" y="1107"/>
                    </a:lnTo>
                    <a:lnTo>
                      <a:pt x="205" y="1086"/>
                    </a:lnTo>
                    <a:lnTo>
                      <a:pt x="218" y="1069"/>
                    </a:lnTo>
                    <a:lnTo>
                      <a:pt x="236" y="1055"/>
                    </a:lnTo>
                    <a:lnTo>
                      <a:pt x="257" y="1046"/>
                    </a:lnTo>
                    <a:lnTo>
                      <a:pt x="282" y="1043"/>
                    </a:lnTo>
                    <a:lnTo>
                      <a:pt x="310" y="1046"/>
                    </a:lnTo>
                    <a:lnTo>
                      <a:pt x="332" y="1052"/>
                    </a:lnTo>
                    <a:lnTo>
                      <a:pt x="349" y="1063"/>
                    </a:lnTo>
                    <a:lnTo>
                      <a:pt x="361" y="1077"/>
                    </a:lnTo>
                    <a:lnTo>
                      <a:pt x="370" y="1094"/>
                    </a:lnTo>
                    <a:lnTo>
                      <a:pt x="375" y="1114"/>
                    </a:lnTo>
                    <a:lnTo>
                      <a:pt x="379" y="1135"/>
                    </a:lnTo>
                    <a:lnTo>
                      <a:pt x="381" y="1157"/>
                    </a:lnTo>
                    <a:lnTo>
                      <a:pt x="413" y="1121"/>
                    </a:lnTo>
                    <a:lnTo>
                      <a:pt x="444" y="1088"/>
                    </a:lnTo>
                    <a:lnTo>
                      <a:pt x="472" y="1052"/>
                    </a:lnTo>
                    <a:lnTo>
                      <a:pt x="498" y="1018"/>
                    </a:lnTo>
                    <a:lnTo>
                      <a:pt x="521" y="984"/>
                    </a:lnTo>
                    <a:lnTo>
                      <a:pt x="542" y="952"/>
                    </a:lnTo>
                    <a:lnTo>
                      <a:pt x="560" y="918"/>
                    </a:lnTo>
                    <a:lnTo>
                      <a:pt x="576" y="885"/>
                    </a:lnTo>
                    <a:lnTo>
                      <a:pt x="590" y="853"/>
                    </a:lnTo>
                    <a:lnTo>
                      <a:pt x="602" y="820"/>
                    </a:lnTo>
                    <a:lnTo>
                      <a:pt x="611" y="789"/>
                    </a:lnTo>
                    <a:lnTo>
                      <a:pt x="618" y="756"/>
                    </a:lnTo>
                    <a:lnTo>
                      <a:pt x="622" y="725"/>
                    </a:lnTo>
                    <a:lnTo>
                      <a:pt x="623" y="694"/>
                    </a:lnTo>
                    <a:lnTo>
                      <a:pt x="622" y="662"/>
                    </a:lnTo>
                    <a:lnTo>
                      <a:pt x="619" y="631"/>
                    </a:lnTo>
                    <a:lnTo>
                      <a:pt x="613" y="594"/>
                    </a:lnTo>
                    <a:lnTo>
                      <a:pt x="602" y="554"/>
                    </a:lnTo>
                    <a:lnTo>
                      <a:pt x="589" y="511"/>
                    </a:lnTo>
                    <a:lnTo>
                      <a:pt x="573" y="465"/>
                    </a:lnTo>
                    <a:lnTo>
                      <a:pt x="557" y="418"/>
                    </a:lnTo>
                    <a:lnTo>
                      <a:pt x="538" y="370"/>
                    </a:lnTo>
                    <a:lnTo>
                      <a:pt x="519" y="322"/>
                    </a:lnTo>
                    <a:lnTo>
                      <a:pt x="499" y="274"/>
                    </a:lnTo>
                    <a:lnTo>
                      <a:pt x="480" y="228"/>
                    </a:lnTo>
                    <a:lnTo>
                      <a:pt x="461" y="184"/>
                    </a:lnTo>
                    <a:lnTo>
                      <a:pt x="444" y="142"/>
                    </a:lnTo>
                    <a:lnTo>
                      <a:pt x="429" y="104"/>
                    </a:lnTo>
                    <a:lnTo>
                      <a:pt x="416" y="70"/>
                    </a:lnTo>
                    <a:lnTo>
                      <a:pt x="405" y="40"/>
                    </a:lnTo>
                    <a:lnTo>
                      <a:pt x="398" y="17"/>
                    </a:lnTo>
                    <a:lnTo>
                      <a:pt x="394" y="0"/>
                    </a:lnTo>
                    <a:lnTo>
                      <a:pt x="394" y="7"/>
                    </a:lnTo>
                    <a:lnTo>
                      <a:pt x="392" y="21"/>
                    </a:lnTo>
                    <a:lnTo>
                      <a:pt x="390" y="39"/>
                    </a:lnTo>
                    <a:lnTo>
                      <a:pt x="387" y="60"/>
                    </a:lnTo>
                    <a:lnTo>
                      <a:pt x="382" y="86"/>
                    </a:lnTo>
                    <a:lnTo>
                      <a:pt x="375" y="114"/>
                    </a:lnTo>
                    <a:lnTo>
                      <a:pt x="368" y="146"/>
                    </a:lnTo>
                    <a:lnTo>
                      <a:pt x="357" y="181"/>
                    </a:lnTo>
                    <a:lnTo>
                      <a:pt x="344" y="218"/>
                    </a:lnTo>
                    <a:lnTo>
                      <a:pt x="328" y="255"/>
                    </a:lnTo>
                    <a:lnTo>
                      <a:pt x="309" y="296"/>
                    </a:lnTo>
                    <a:lnTo>
                      <a:pt x="288" y="336"/>
                    </a:lnTo>
                    <a:lnTo>
                      <a:pt x="263" y="378"/>
                    </a:lnTo>
                    <a:lnTo>
                      <a:pt x="235" y="420"/>
                    </a:lnTo>
                    <a:lnTo>
                      <a:pt x="203" y="461"/>
                    </a:lnTo>
                    <a:lnTo>
                      <a:pt x="167" y="503"/>
                    </a:lnTo>
                    <a:lnTo>
                      <a:pt x="163" y="507"/>
                    </a:lnTo>
                    <a:lnTo>
                      <a:pt x="160" y="510"/>
                    </a:lnTo>
                    <a:lnTo>
                      <a:pt x="156" y="514"/>
                    </a:lnTo>
                    <a:lnTo>
                      <a:pt x="154" y="516"/>
                    </a:lnTo>
                    <a:lnTo>
                      <a:pt x="319" y="516"/>
                    </a:lnTo>
                    <a:lnTo>
                      <a:pt x="349" y="484"/>
                    </a:lnTo>
                    <a:lnTo>
                      <a:pt x="373" y="456"/>
                    </a:lnTo>
                    <a:lnTo>
                      <a:pt x="390" y="433"/>
                    </a:lnTo>
                    <a:lnTo>
                      <a:pt x="404" y="414"/>
                    </a:lnTo>
                    <a:lnTo>
                      <a:pt x="413" y="399"/>
                    </a:lnTo>
                    <a:lnTo>
                      <a:pt x="420" y="387"/>
                    </a:lnTo>
                    <a:lnTo>
                      <a:pt x="422" y="378"/>
                    </a:lnTo>
                    <a:lnTo>
                      <a:pt x="424" y="371"/>
                    </a:lnTo>
                    <a:lnTo>
                      <a:pt x="424" y="370"/>
                    </a:lnTo>
                    <a:lnTo>
                      <a:pt x="424" y="369"/>
                    </a:lnTo>
                    <a:lnTo>
                      <a:pt x="424" y="370"/>
                    </a:lnTo>
                    <a:lnTo>
                      <a:pt x="424" y="371"/>
                    </a:lnTo>
                    <a:lnTo>
                      <a:pt x="429" y="396"/>
                    </a:lnTo>
                    <a:lnTo>
                      <a:pt x="441" y="430"/>
                    </a:lnTo>
                    <a:lnTo>
                      <a:pt x="457" y="469"/>
                    </a:lnTo>
                    <a:lnTo>
                      <a:pt x="476" y="515"/>
                    </a:lnTo>
                    <a:lnTo>
                      <a:pt x="495" y="564"/>
                    </a:lnTo>
                    <a:lnTo>
                      <a:pt x="515" y="617"/>
                    </a:lnTo>
                    <a:lnTo>
                      <a:pt x="530" y="669"/>
                    </a:lnTo>
                    <a:lnTo>
                      <a:pt x="544" y="722"/>
                    </a:lnTo>
                    <a:lnTo>
                      <a:pt x="547" y="774"/>
                    </a:lnTo>
                    <a:lnTo>
                      <a:pt x="544" y="827"/>
                    </a:lnTo>
                    <a:lnTo>
                      <a:pt x="530" y="879"/>
                    </a:lnTo>
                    <a:lnTo>
                      <a:pt x="511" y="932"/>
                    </a:lnTo>
                    <a:lnTo>
                      <a:pt x="487" y="983"/>
                    </a:lnTo>
                    <a:lnTo>
                      <a:pt x="459" y="1033"/>
                    </a:lnTo>
                    <a:lnTo>
                      <a:pt x="427" y="1080"/>
                    </a:lnTo>
                    <a:lnTo>
                      <a:pt x="395" y="1123"/>
                    </a:lnTo>
                    <a:lnTo>
                      <a:pt x="413" y="1091"/>
                    </a:lnTo>
                    <a:lnTo>
                      <a:pt x="430" y="1058"/>
                    </a:lnTo>
                    <a:lnTo>
                      <a:pt x="444" y="1020"/>
                    </a:lnTo>
                    <a:lnTo>
                      <a:pt x="457" y="982"/>
                    </a:lnTo>
                    <a:lnTo>
                      <a:pt x="467" y="945"/>
                    </a:lnTo>
                    <a:lnTo>
                      <a:pt x="474" y="910"/>
                    </a:lnTo>
                    <a:lnTo>
                      <a:pt x="477" y="879"/>
                    </a:lnTo>
                    <a:lnTo>
                      <a:pt x="476" y="853"/>
                    </a:lnTo>
                    <a:lnTo>
                      <a:pt x="468" y="811"/>
                    </a:lnTo>
                    <a:lnTo>
                      <a:pt x="455" y="771"/>
                    </a:lnTo>
                    <a:lnTo>
                      <a:pt x="441" y="730"/>
                    </a:lnTo>
                    <a:lnTo>
                      <a:pt x="425" y="692"/>
                    </a:lnTo>
                    <a:lnTo>
                      <a:pt x="411" y="657"/>
                    </a:lnTo>
                    <a:lnTo>
                      <a:pt x="398" y="627"/>
                    </a:lnTo>
                    <a:lnTo>
                      <a:pt x="388" y="601"/>
                    </a:lnTo>
                    <a:lnTo>
                      <a:pt x="384" y="583"/>
                    </a:lnTo>
                    <a:lnTo>
                      <a:pt x="383" y="589"/>
                    </a:lnTo>
                    <a:lnTo>
                      <a:pt x="378" y="598"/>
                    </a:lnTo>
                    <a:lnTo>
                      <a:pt x="370" y="613"/>
                    </a:lnTo>
                    <a:lnTo>
                      <a:pt x="357" y="632"/>
                    </a:lnTo>
                    <a:lnTo>
                      <a:pt x="336" y="657"/>
                    </a:lnTo>
                    <a:lnTo>
                      <a:pt x="309" y="688"/>
                    </a:lnTo>
                    <a:lnTo>
                      <a:pt x="271" y="728"/>
                    </a:lnTo>
                    <a:lnTo>
                      <a:pt x="224" y="773"/>
                    </a:lnTo>
                    <a:lnTo>
                      <a:pt x="188" y="818"/>
                    </a:lnTo>
                    <a:lnTo>
                      <a:pt x="164" y="864"/>
                    </a:lnTo>
                    <a:lnTo>
                      <a:pt x="152" y="913"/>
                    </a:lnTo>
                    <a:lnTo>
                      <a:pt x="151" y="961"/>
                    </a:lnTo>
                    <a:lnTo>
                      <a:pt x="155" y="1008"/>
                    </a:lnTo>
                    <a:lnTo>
                      <a:pt x="165" y="1052"/>
                    </a:lnTo>
                    <a:lnTo>
                      <a:pt x="177" y="1091"/>
                    </a:lnTo>
                    <a:lnTo>
                      <a:pt x="189" y="1124"/>
                    </a:lnTo>
                    <a:lnTo>
                      <a:pt x="175" y="1112"/>
                    </a:lnTo>
                    <a:lnTo>
                      <a:pt x="158" y="1098"/>
                    </a:lnTo>
                    <a:lnTo>
                      <a:pt x="142" y="1082"/>
                    </a:lnTo>
                    <a:lnTo>
                      <a:pt x="125" y="1064"/>
                    </a:lnTo>
                    <a:lnTo>
                      <a:pt x="108" y="1043"/>
                    </a:lnTo>
                    <a:lnTo>
                      <a:pt x="94" y="1020"/>
                    </a:lnTo>
                    <a:lnTo>
                      <a:pt x="82" y="995"/>
                    </a:lnTo>
                    <a:lnTo>
                      <a:pt x="73" y="966"/>
                    </a:lnTo>
                    <a:lnTo>
                      <a:pt x="68" y="934"/>
                    </a:lnTo>
                    <a:lnTo>
                      <a:pt x="69" y="900"/>
                    </a:lnTo>
                    <a:lnTo>
                      <a:pt x="74" y="862"/>
                    </a:lnTo>
                    <a:lnTo>
                      <a:pt x="86" y="821"/>
                    </a:lnTo>
                    <a:lnTo>
                      <a:pt x="106" y="776"/>
                    </a:lnTo>
                    <a:lnTo>
                      <a:pt x="134" y="728"/>
                    </a:lnTo>
                    <a:lnTo>
                      <a:pt x="171" y="677"/>
                    </a:lnTo>
                    <a:lnTo>
                      <a:pt x="216" y="621"/>
                    </a:lnTo>
                    <a:lnTo>
                      <a:pt x="224" y="611"/>
                    </a:lnTo>
                    <a:lnTo>
                      <a:pt x="232" y="604"/>
                    </a:lnTo>
                    <a:lnTo>
                      <a:pt x="241" y="596"/>
                    </a:lnTo>
                    <a:lnTo>
                      <a:pt x="249" y="588"/>
                    </a:lnTo>
                    <a:lnTo>
                      <a:pt x="257" y="581"/>
                    </a:lnTo>
                    <a:lnTo>
                      <a:pt x="265" y="574"/>
                    </a:lnTo>
                    <a:lnTo>
                      <a:pt x="272" y="567"/>
                    </a:lnTo>
                    <a:lnTo>
                      <a:pt x="279" y="561"/>
                    </a:lnTo>
                    <a:lnTo>
                      <a:pt x="116" y="561"/>
                    </a:lnTo>
                    <a:lnTo>
                      <a:pt x="76" y="615"/>
                    </a:lnTo>
                    <a:lnTo>
                      <a:pt x="46" y="669"/>
                    </a:lnTo>
                    <a:lnTo>
                      <a:pt x="23" y="721"/>
                    </a:lnTo>
                    <a:lnTo>
                      <a:pt x="9" y="772"/>
                    </a:lnTo>
                    <a:lnTo>
                      <a:pt x="1" y="820"/>
                    </a:lnTo>
                    <a:lnTo>
                      <a:pt x="0" y="866"/>
                    </a:lnTo>
                    <a:lnTo>
                      <a:pt x="5" y="910"/>
                    </a:lnTo>
                    <a:lnTo>
                      <a:pt x="16" y="952"/>
                    </a:lnTo>
                    <a:lnTo>
                      <a:pt x="29" y="991"/>
                    </a:lnTo>
                    <a:lnTo>
                      <a:pt x="47" y="1029"/>
                    </a:lnTo>
                    <a:lnTo>
                      <a:pt x="66" y="1064"/>
                    </a:lnTo>
                    <a:lnTo>
                      <a:pt x="90" y="1097"/>
                    </a:lnTo>
                    <a:lnTo>
                      <a:pt x="113" y="1125"/>
                    </a:lnTo>
                    <a:lnTo>
                      <a:pt x="137" y="1153"/>
                    </a:lnTo>
                    <a:lnTo>
                      <a:pt x="162" y="1178"/>
                    </a:lnTo>
                    <a:lnTo>
                      <a:pt x="185" y="1198"/>
                    </a:lnTo>
                    <a:lnTo>
                      <a:pt x="184" y="1192"/>
                    </a:lnTo>
                    <a:lnTo>
                      <a:pt x="182" y="1184"/>
                    </a:lnTo>
                    <a:lnTo>
                      <a:pt x="181" y="1178"/>
                    </a:lnTo>
                    <a:lnTo>
                      <a:pt x="181" y="1171"/>
                    </a:lnTo>
                    <a:close/>
                  </a:path>
                </a:pathLst>
              </a:custGeom>
              <a:solidFill>
                <a:srgbClr val="FFAD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6" name="Freeform 12"/>
              <p:cNvSpPr>
                <a:spLocks/>
              </p:cNvSpPr>
              <p:nvPr/>
            </p:nvSpPr>
            <p:spPr bwMode="auto">
              <a:xfrm>
                <a:off x="2146" y="2558"/>
                <a:ext cx="147" cy="258"/>
              </a:xfrm>
              <a:custGeom>
                <a:avLst/>
                <a:gdLst>
                  <a:gd name="T0" fmla="*/ 0 w 440"/>
                  <a:gd name="T1" fmla="*/ 10 h 774"/>
                  <a:gd name="T2" fmla="*/ 0 w 440"/>
                  <a:gd name="T3" fmla="*/ 9 h 774"/>
                  <a:gd name="T4" fmla="*/ 0 w 440"/>
                  <a:gd name="T5" fmla="*/ 9 h 774"/>
                  <a:gd name="T6" fmla="*/ 0 w 440"/>
                  <a:gd name="T7" fmla="*/ 9 h 774"/>
                  <a:gd name="T8" fmla="*/ 0 w 440"/>
                  <a:gd name="T9" fmla="*/ 8 h 774"/>
                  <a:gd name="T10" fmla="*/ 1 w 440"/>
                  <a:gd name="T11" fmla="*/ 8 h 774"/>
                  <a:gd name="T12" fmla="*/ 1 w 440"/>
                  <a:gd name="T13" fmla="*/ 7 h 774"/>
                  <a:gd name="T14" fmla="*/ 1 w 440"/>
                  <a:gd name="T15" fmla="*/ 6 h 774"/>
                  <a:gd name="T16" fmla="*/ 2 w 440"/>
                  <a:gd name="T17" fmla="*/ 6 h 774"/>
                  <a:gd name="T18" fmla="*/ 2 w 440"/>
                  <a:gd name="T19" fmla="*/ 5 h 774"/>
                  <a:gd name="T20" fmla="*/ 2 w 440"/>
                  <a:gd name="T21" fmla="*/ 5 h 774"/>
                  <a:gd name="T22" fmla="*/ 3 w 440"/>
                  <a:gd name="T23" fmla="*/ 5 h 774"/>
                  <a:gd name="T24" fmla="*/ 3 w 440"/>
                  <a:gd name="T25" fmla="*/ 4 h 774"/>
                  <a:gd name="T26" fmla="*/ 3 w 440"/>
                  <a:gd name="T27" fmla="*/ 4 h 774"/>
                  <a:gd name="T28" fmla="*/ 4 w 440"/>
                  <a:gd name="T29" fmla="*/ 4 h 774"/>
                  <a:gd name="T30" fmla="*/ 4 w 440"/>
                  <a:gd name="T31" fmla="*/ 3 h 774"/>
                  <a:gd name="T32" fmla="*/ 4 w 440"/>
                  <a:gd name="T33" fmla="*/ 3 h 774"/>
                  <a:gd name="T34" fmla="*/ 4 w 440"/>
                  <a:gd name="T35" fmla="*/ 2 h 774"/>
                  <a:gd name="T36" fmla="*/ 5 w 440"/>
                  <a:gd name="T37" fmla="*/ 2 h 774"/>
                  <a:gd name="T38" fmla="*/ 5 w 440"/>
                  <a:gd name="T39" fmla="*/ 1 h 774"/>
                  <a:gd name="T40" fmla="*/ 5 w 440"/>
                  <a:gd name="T41" fmla="*/ 1 h 774"/>
                  <a:gd name="T42" fmla="*/ 5 w 440"/>
                  <a:gd name="T43" fmla="*/ 1 h 774"/>
                  <a:gd name="T44" fmla="*/ 5 w 440"/>
                  <a:gd name="T45" fmla="*/ 0 h 774"/>
                  <a:gd name="T46" fmla="*/ 5 w 440"/>
                  <a:gd name="T47" fmla="*/ 0 h 774"/>
                  <a:gd name="T48" fmla="*/ 5 w 440"/>
                  <a:gd name="T49" fmla="*/ 0 h 774"/>
                  <a:gd name="T50" fmla="*/ 5 w 440"/>
                  <a:gd name="T51" fmla="*/ 0 h 774"/>
                  <a:gd name="T52" fmla="*/ 5 w 440"/>
                  <a:gd name="T53" fmla="*/ 0 h 774"/>
                  <a:gd name="T54" fmla="*/ 5 w 440"/>
                  <a:gd name="T55" fmla="*/ 0 h 774"/>
                  <a:gd name="T56" fmla="*/ 5 w 440"/>
                  <a:gd name="T57" fmla="*/ 0 h 774"/>
                  <a:gd name="T58" fmla="*/ 5 w 440"/>
                  <a:gd name="T59" fmla="*/ 1 h 774"/>
                  <a:gd name="T60" fmla="*/ 5 w 440"/>
                  <a:gd name="T61" fmla="*/ 1 h 774"/>
                  <a:gd name="T62" fmla="*/ 4 w 440"/>
                  <a:gd name="T63" fmla="*/ 2 h 774"/>
                  <a:gd name="T64" fmla="*/ 4 w 440"/>
                  <a:gd name="T65" fmla="*/ 2 h 774"/>
                  <a:gd name="T66" fmla="*/ 4 w 440"/>
                  <a:gd name="T67" fmla="*/ 2 h 774"/>
                  <a:gd name="T68" fmla="*/ 3 w 440"/>
                  <a:gd name="T69" fmla="*/ 3 h 774"/>
                  <a:gd name="T70" fmla="*/ 3 w 440"/>
                  <a:gd name="T71" fmla="*/ 3 h 774"/>
                  <a:gd name="T72" fmla="*/ 3 w 440"/>
                  <a:gd name="T73" fmla="*/ 4 h 774"/>
                  <a:gd name="T74" fmla="*/ 2 w 440"/>
                  <a:gd name="T75" fmla="*/ 4 h 774"/>
                  <a:gd name="T76" fmla="*/ 2 w 440"/>
                  <a:gd name="T77" fmla="*/ 5 h 774"/>
                  <a:gd name="T78" fmla="*/ 2 w 440"/>
                  <a:gd name="T79" fmla="*/ 5 h 774"/>
                  <a:gd name="T80" fmla="*/ 2 w 440"/>
                  <a:gd name="T81" fmla="*/ 5 h 774"/>
                  <a:gd name="T82" fmla="*/ 1 w 440"/>
                  <a:gd name="T83" fmla="*/ 6 h 774"/>
                  <a:gd name="T84" fmla="*/ 0 w 440"/>
                  <a:gd name="T85" fmla="*/ 7 h 774"/>
                  <a:gd name="T86" fmla="*/ 0 w 440"/>
                  <a:gd name="T87" fmla="*/ 8 h 774"/>
                  <a:gd name="T88" fmla="*/ 0 w 440"/>
                  <a:gd name="T89" fmla="*/ 8 h 774"/>
                  <a:gd name="T90" fmla="*/ 0 w 440"/>
                  <a:gd name="T91" fmla="*/ 9 h 774"/>
                  <a:gd name="T92" fmla="*/ 0 w 440"/>
                  <a:gd name="T93" fmla="*/ 9 h 774"/>
                  <a:gd name="T94" fmla="*/ 0 w 440"/>
                  <a:gd name="T95" fmla="*/ 9 h 774"/>
                  <a:gd name="T96" fmla="*/ 0 w 440"/>
                  <a:gd name="T97" fmla="*/ 10 h 7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440" h="774">
                    <a:moveTo>
                      <a:pt x="20" y="774"/>
                    </a:moveTo>
                    <a:lnTo>
                      <a:pt x="20" y="766"/>
                    </a:lnTo>
                    <a:lnTo>
                      <a:pt x="21" y="742"/>
                    </a:lnTo>
                    <a:lnTo>
                      <a:pt x="24" y="708"/>
                    </a:lnTo>
                    <a:lnTo>
                      <a:pt x="33" y="664"/>
                    </a:lnTo>
                    <a:lnTo>
                      <a:pt x="49" y="614"/>
                    </a:lnTo>
                    <a:lnTo>
                      <a:pt x="73" y="562"/>
                    </a:lnTo>
                    <a:lnTo>
                      <a:pt x="107" y="509"/>
                    </a:lnTo>
                    <a:lnTo>
                      <a:pt x="155" y="459"/>
                    </a:lnTo>
                    <a:lnTo>
                      <a:pt x="176" y="440"/>
                    </a:lnTo>
                    <a:lnTo>
                      <a:pt x="197" y="415"/>
                    </a:lnTo>
                    <a:lnTo>
                      <a:pt x="219" y="386"/>
                    </a:lnTo>
                    <a:lnTo>
                      <a:pt x="243" y="355"/>
                    </a:lnTo>
                    <a:lnTo>
                      <a:pt x="265" y="322"/>
                    </a:lnTo>
                    <a:lnTo>
                      <a:pt x="288" y="287"/>
                    </a:lnTo>
                    <a:lnTo>
                      <a:pt x="311" y="250"/>
                    </a:lnTo>
                    <a:lnTo>
                      <a:pt x="333" y="214"/>
                    </a:lnTo>
                    <a:lnTo>
                      <a:pt x="352" y="179"/>
                    </a:lnTo>
                    <a:lnTo>
                      <a:pt x="372" y="144"/>
                    </a:lnTo>
                    <a:lnTo>
                      <a:pt x="389" y="111"/>
                    </a:lnTo>
                    <a:lnTo>
                      <a:pt x="404" y="81"/>
                    </a:lnTo>
                    <a:lnTo>
                      <a:pt x="417" y="55"/>
                    </a:lnTo>
                    <a:lnTo>
                      <a:pt x="428" y="31"/>
                    </a:lnTo>
                    <a:lnTo>
                      <a:pt x="436" y="13"/>
                    </a:lnTo>
                    <a:lnTo>
                      <a:pt x="440" y="0"/>
                    </a:lnTo>
                    <a:lnTo>
                      <a:pt x="438" y="0"/>
                    </a:lnTo>
                    <a:lnTo>
                      <a:pt x="431" y="8"/>
                    </a:lnTo>
                    <a:lnTo>
                      <a:pt x="420" y="22"/>
                    </a:lnTo>
                    <a:lnTo>
                      <a:pt x="406" y="40"/>
                    </a:lnTo>
                    <a:lnTo>
                      <a:pt x="388" y="65"/>
                    </a:lnTo>
                    <a:lnTo>
                      <a:pt x="367" y="93"/>
                    </a:lnTo>
                    <a:lnTo>
                      <a:pt x="343" y="124"/>
                    </a:lnTo>
                    <a:lnTo>
                      <a:pt x="318" y="158"/>
                    </a:lnTo>
                    <a:lnTo>
                      <a:pt x="292" y="193"/>
                    </a:lnTo>
                    <a:lnTo>
                      <a:pt x="266" y="230"/>
                    </a:lnTo>
                    <a:lnTo>
                      <a:pt x="239" y="265"/>
                    </a:lnTo>
                    <a:lnTo>
                      <a:pt x="213" y="300"/>
                    </a:lnTo>
                    <a:lnTo>
                      <a:pt x="188" y="335"/>
                    </a:lnTo>
                    <a:lnTo>
                      <a:pt x="165" y="367"/>
                    </a:lnTo>
                    <a:lnTo>
                      <a:pt x="142" y="395"/>
                    </a:lnTo>
                    <a:lnTo>
                      <a:pt x="123" y="420"/>
                    </a:lnTo>
                    <a:lnTo>
                      <a:pt x="63" y="505"/>
                    </a:lnTo>
                    <a:lnTo>
                      <a:pt x="26" y="575"/>
                    </a:lnTo>
                    <a:lnTo>
                      <a:pt x="7" y="631"/>
                    </a:lnTo>
                    <a:lnTo>
                      <a:pt x="0" y="677"/>
                    </a:lnTo>
                    <a:lnTo>
                      <a:pt x="3" y="711"/>
                    </a:lnTo>
                    <a:lnTo>
                      <a:pt x="11" y="738"/>
                    </a:lnTo>
                    <a:lnTo>
                      <a:pt x="17" y="758"/>
                    </a:lnTo>
                    <a:lnTo>
                      <a:pt x="20" y="7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7" name="Rectangle 13"/>
              <p:cNvSpPr>
                <a:spLocks noChangeArrowheads="1"/>
              </p:cNvSpPr>
              <p:nvPr/>
            </p:nvSpPr>
            <p:spPr bwMode="auto">
              <a:xfrm>
                <a:off x="2215" y="2982"/>
                <a:ext cx="168" cy="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8" name="Rectangle 15"/>
              <p:cNvSpPr>
                <a:spLocks noChangeArrowheads="1"/>
              </p:cNvSpPr>
              <p:nvPr/>
            </p:nvSpPr>
            <p:spPr bwMode="auto">
              <a:xfrm>
                <a:off x="2230" y="3004"/>
                <a:ext cx="92" cy="40"/>
              </a:xfrm>
              <a:prstGeom prst="rect">
                <a:avLst/>
              </a:prstGeom>
              <a:solidFill>
                <a:srgbClr val="7F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9" name="Freeform 17"/>
              <p:cNvSpPr>
                <a:spLocks/>
              </p:cNvSpPr>
              <p:nvPr/>
            </p:nvSpPr>
            <p:spPr bwMode="auto">
              <a:xfrm>
                <a:off x="2242" y="2748"/>
                <a:ext cx="122" cy="186"/>
              </a:xfrm>
              <a:custGeom>
                <a:avLst/>
                <a:gdLst>
                  <a:gd name="T0" fmla="*/ 3 w 367"/>
                  <a:gd name="T1" fmla="*/ 7 h 559"/>
                  <a:gd name="T2" fmla="*/ 3 w 367"/>
                  <a:gd name="T3" fmla="*/ 7 h 559"/>
                  <a:gd name="T4" fmla="*/ 4 w 367"/>
                  <a:gd name="T5" fmla="*/ 7 h 559"/>
                  <a:gd name="T6" fmla="*/ 4 w 367"/>
                  <a:gd name="T7" fmla="*/ 6 h 559"/>
                  <a:gd name="T8" fmla="*/ 4 w 367"/>
                  <a:gd name="T9" fmla="*/ 6 h 559"/>
                  <a:gd name="T10" fmla="*/ 4 w 367"/>
                  <a:gd name="T11" fmla="*/ 5 h 559"/>
                  <a:gd name="T12" fmla="*/ 5 w 367"/>
                  <a:gd name="T13" fmla="*/ 4 h 559"/>
                  <a:gd name="T14" fmla="*/ 5 w 367"/>
                  <a:gd name="T15" fmla="*/ 3 h 559"/>
                  <a:gd name="T16" fmla="*/ 4 w 367"/>
                  <a:gd name="T17" fmla="*/ 2 h 559"/>
                  <a:gd name="T18" fmla="*/ 4 w 367"/>
                  <a:gd name="T19" fmla="*/ 2 h 559"/>
                  <a:gd name="T20" fmla="*/ 4 w 367"/>
                  <a:gd name="T21" fmla="*/ 2 h 559"/>
                  <a:gd name="T22" fmla="*/ 4 w 367"/>
                  <a:gd name="T23" fmla="*/ 2 h 559"/>
                  <a:gd name="T24" fmla="*/ 4 w 367"/>
                  <a:gd name="T25" fmla="*/ 1 h 559"/>
                  <a:gd name="T26" fmla="*/ 4 w 367"/>
                  <a:gd name="T27" fmla="*/ 1 h 559"/>
                  <a:gd name="T28" fmla="*/ 4 w 367"/>
                  <a:gd name="T29" fmla="*/ 1 h 559"/>
                  <a:gd name="T30" fmla="*/ 4 w 367"/>
                  <a:gd name="T31" fmla="*/ 0 h 559"/>
                  <a:gd name="T32" fmla="*/ 3 w 367"/>
                  <a:gd name="T33" fmla="*/ 0 h 559"/>
                  <a:gd name="T34" fmla="*/ 3 w 367"/>
                  <a:gd name="T35" fmla="*/ 0 h 559"/>
                  <a:gd name="T36" fmla="*/ 3 w 367"/>
                  <a:gd name="T37" fmla="*/ 0 h 559"/>
                  <a:gd name="T38" fmla="*/ 3 w 367"/>
                  <a:gd name="T39" fmla="*/ 0 h 559"/>
                  <a:gd name="T40" fmla="*/ 3 w 367"/>
                  <a:gd name="T41" fmla="*/ 1 h 559"/>
                  <a:gd name="T42" fmla="*/ 2 w 367"/>
                  <a:gd name="T43" fmla="*/ 1 h 559"/>
                  <a:gd name="T44" fmla="*/ 2 w 367"/>
                  <a:gd name="T45" fmla="*/ 2 h 559"/>
                  <a:gd name="T46" fmla="*/ 2 w 367"/>
                  <a:gd name="T47" fmla="*/ 2 h 559"/>
                  <a:gd name="T48" fmla="*/ 1 w 367"/>
                  <a:gd name="T49" fmla="*/ 3 h 559"/>
                  <a:gd name="T50" fmla="*/ 1 w 367"/>
                  <a:gd name="T51" fmla="*/ 3 h 559"/>
                  <a:gd name="T52" fmla="*/ 1 w 367"/>
                  <a:gd name="T53" fmla="*/ 3 h 559"/>
                  <a:gd name="T54" fmla="*/ 0 w 367"/>
                  <a:gd name="T55" fmla="*/ 3 h 559"/>
                  <a:gd name="T56" fmla="*/ 0 w 367"/>
                  <a:gd name="T57" fmla="*/ 4 h 559"/>
                  <a:gd name="T58" fmla="*/ 0 w 367"/>
                  <a:gd name="T59" fmla="*/ 4 h 559"/>
                  <a:gd name="T60" fmla="*/ 0 w 367"/>
                  <a:gd name="T61" fmla="*/ 5 h 559"/>
                  <a:gd name="T62" fmla="*/ 0 w 367"/>
                  <a:gd name="T63" fmla="*/ 6 h 559"/>
                  <a:gd name="T64" fmla="*/ 1 w 367"/>
                  <a:gd name="T65" fmla="*/ 7 h 559"/>
                  <a:gd name="T66" fmla="*/ 1 w 367"/>
                  <a:gd name="T67" fmla="*/ 7 h 559"/>
                  <a:gd name="T68" fmla="*/ 1 w 367"/>
                  <a:gd name="T69" fmla="*/ 7 h 559"/>
                  <a:gd name="T70" fmla="*/ 1 w 367"/>
                  <a:gd name="T71" fmla="*/ 6 h 559"/>
                  <a:gd name="T72" fmla="*/ 1 w 367"/>
                  <a:gd name="T73" fmla="*/ 6 h 559"/>
                  <a:gd name="T74" fmla="*/ 1 w 367"/>
                  <a:gd name="T75" fmla="*/ 6 h 559"/>
                  <a:gd name="T76" fmla="*/ 2 w 367"/>
                  <a:gd name="T77" fmla="*/ 6 h 559"/>
                  <a:gd name="T78" fmla="*/ 2 w 367"/>
                  <a:gd name="T79" fmla="*/ 6 h 559"/>
                  <a:gd name="T80" fmla="*/ 2 w 367"/>
                  <a:gd name="T81" fmla="*/ 6 h 559"/>
                  <a:gd name="T82" fmla="*/ 2 w 367"/>
                  <a:gd name="T83" fmla="*/ 6 h 559"/>
                  <a:gd name="T84" fmla="*/ 3 w 367"/>
                  <a:gd name="T85" fmla="*/ 6 h 559"/>
                  <a:gd name="T86" fmla="*/ 3 w 367"/>
                  <a:gd name="T87" fmla="*/ 6 h 559"/>
                  <a:gd name="T88" fmla="*/ 3 w 367"/>
                  <a:gd name="T89" fmla="*/ 6 h 559"/>
                  <a:gd name="T90" fmla="*/ 3 w 367"/>
                  <a:gd name="T91" fmla="*/ 6 h 559"/>
                  <a:gd name="T92" fmla="*/ 3 w 367"/>
                  <a:gd name="T93" fmla="*/ 6 h 559"/>
                  <a:gd name="T94" fmla="*/ 3 w 367"/>
                  <a:gd name="T95" fmla="*/ 7 h 559"/>
                  <a:gd name="T96" fmla="*/ 3 w 367"/>
                  <a:gd name="T97" fmla="*/ 7 h 55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67" h="559">
                    <a:moveTo>
                      <a:pt x="269" y="559"/>
                    </a:moveTo>
                    <a:lnTo>
                      <a:pt x="275" y="552"/>
                    </a:lnTo>
                    <a:lnTo>
                      <a:pt x="291" y="529"/>
                    </a:lnTo>
                    <a:lnTo>
                      <a:pt x="313" y="494"/>
                    </a:lnTo>
                    <a:lnTo>
                      <a:pt x="335" y="448"/>
                    </a:lnTo>
                    <a:lnTo>
                      <a:pt x="355" y="392"/>
                    </a:lnTo>
                    <a:lnTo>
                      <a:pt x="367" y="330"/>
                    </a:lnTo>
                    <a:lnTo>
                      <a:pt x="367" y="259"/>
                    </a:lnTo>
                    <a:lnTo>
                      <a:pt x="350" y="185"/>
                    </a:lnTo>
                    <a:lnTo>
                      <a:pt x="347" y="180"/>
                    </a:lnTo>
                    <a:lnTo>
                      <a:pt x="342" y="167"/>
                    </a:lnTo>
                    <a:lnTo>
                      <a:pt x="334" y="146"/>
                    </a:lnTo>
                    <a:lnTo>
                      <a:pt x="322" y="120"/>
                    </a:lnTo>
                    <a:lnTo>
                      <a:pt x="311" y="90"/>
                    </a:lnTo>
                    <a:lnTo>
                      <a:pt x="299" y="58"/>
                    </a:lnTo>
                    <a:lnTo>
                      <a:pt x="286" y="28"/>
                    </a:lnTo>
                    <a:lnTo>
                      <a:pt x="275" y="0"/>
                    </a:lnTo>
                    <a:lnTo>
                      <a:pt x="272" y="5"/>
                    </a:lnTo>
                    <a:lnTo>
                      <a:pt x="261" y="18"/>
                    </a:lnTo>
                    <a:lnTo>
                      <a:pt x="243" y="39"/>
                    </a:lnTo>
                    <a:lnTo>
                      <a:pt x="221" y="66"/>
                    </a:lnTo>
                    <a:lnTo>
                      <a:pt x="192" y="98"/>
                    </a:lnTo>
                    <a:lnTo>
                      <a:pt x="161" y="134"/>
                    </a:lnTo>
                    <a:lnTo>
                      <a:pt x="126" y="171"/>
                    </a:lnTo>
                    <a:lnTo>
                      <a:pt x="88" y="210"/>
                    </a:lnTo>
                    <a:lnTo>
                      <a:pt x="80" y="216"/>
                    </a:lnTo>
                    <a:lnTo>
                      <a:pt x="60" y="237"/>
                    </a:lnTo>
                    <a:lnTo>
                      <a:pt x="36" y="268"/>
                    </a:lnTo>
                    <a:lnTo>
                      <a:pt x="13" y="310"/>
                    </a:lnTo>
                    <a:lnTo>
                      <a:pt x="0" y="360"/>
                    </a:lnTo>
                    <a:lnTo>
                      <a:pt x="2" y="416"/>
                    </a:lnTo>
                    <a:lnTo>
                      <a:pt x="27" y="477"/>
                    </a:lnTo>
                    <a:lnTo>
                      <a:pt x="80" y="541"/>
                    </a:lnTo>
                    <a:lnTo>
                      <a:pt x="81" y="537"/>
                    </a:lnTo>
                    <a:lnTo>
                      <a:pt x="84" y="528"/>
                    </a:lnTo>
                    <a:lnTo>
                      <a:pt x="90" y="514"/>
                    </a:lnTo>
                    <a:lnTo>
                      <a:pt x="101" y="498"/>
                    </a:lnTo>
                    <a:lnTo>
                      <a:pt x="116" y="484"/>
                    </a:lnTo>
                    <a:lnTo>
                      <a:pt x="136" y="472"/>
                    </a:lnTo>
                    <a:lnTo>
                      <a:pt x="162" y="464"/>
                    </a:lnTo>
                    <a:lnTo>
                      <a:pt x="195" y="464"/>
                    </a:lnTo>
                    <a:lnTo>
                      <a:pt x="197" y="464"/>
                    </a:lnTo>
                    <a:lnTo>
                      <a:pt x="206" y="465"/>
                    </a:lnTo>
                    <a:lnTo>
                      <a:pt x="218" y="469"/>
                    </a:lnTo>
                    <a:lnTo>
                      <a:pt x="232" y="477"/>
                    </a:lnTo>
                    <a:lnTo>
                      <a:pt x="246" y="489"/>
                    </a:lnTo>
                    <a:lnTo>
                      <a:pt x="257" y="506"/>
                    </a:lnTo>
                    <a:lnTo>
                      <a:pt x="266" y="528"/>
                    </a:lnTo>
                    <a:lnTo>
                      <a:pt x="269" y="559"/>
                    </a:lnTo>
                    <a:close/>
                  </a:path>
                </a:pathLst>
              </a:custGeom>
              <a:solidFill>
                <a:srgbClr val="FF51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0" name="Freeform 18"/>
              <p:cNvSpPr>
                <a:spLocks/>
              </p:cNvSpPr>
              <p:nvPr/>
            </p:nvSpPr>
            <p:spPr bwMode="auto">
              <a:xfrm>
                <a:off x="2247" y="2755"/>
                <a:ext cx="114" cy="173"/>
              </a:xfrm>
              <a:custGeom>
                <a:avLst/>
                <a:gdLst>
                  <a:gd name="T0" fmla="*/ 1 w 341"/>
                  <a:gd name="T1" fmla="*/ 6 h 518"/>
                  <a:gd name="T2" fmla="*/ 0 w 341"/>
                  <a:gd name="T3" fmla="*/ 5 h 518"/>
                  <a:gd name="T4" fmla="*/ 0 w 341"/>
                  <a:gd name="T5" fmla="*/ 5 h 518"/>
                  <a:gd name="T6" fmla="*/ 0 w 341"/>
                  <a:gd name="T7" fmla="*/ 4 h 518"/>
                  <a:gd name="T8" fmla="*/ 0 w 341"/>
                  <a:gd name="T9" fmla="*/ 4 h 518"/>
                  <a:gd name="T10" fmla="*/ 0 w 341"/>
                  <a:gd name="T11" fmla="*/ 3 h 518"/>
                  <a:gd name="T12" fmla="*/ 1 w 341"/>
                  <a:gd name="T13" fmla="*/ 3 h 518"/>
                  <a:gd name="T14" fmla="*/ 1 w 341"/>
                  <a:gd name="T15" fmla="*/ 2 h 518"/>
                  <a:gd name="T16" fmla="*/ 1 w 341"/>
                  <a:gd name="T17" fmla="*/ 2 h 518"/>
                  <a:gd name="T18" fmla="*/ 1 w 341"/>
                  <a:gd name="T19" fmla="*/ 2 h 518"/>
                  <a:gd name="T20" fmla="*/ 2 w 341"/>
                  <a:gd name="T21" fmla="*/ 2 h 518"/>
                  <a:gd name="T22" fmla="*/ 2 w 341"/>
                  <a:gd name="T23" fmla="*/ 1 h 518"/>
                  <a:gd name="T24" fmla="*/ 3 w 341"/>
                  <a:gd name="T25" fmla="*/ 1 h 518"/>
                  <a:gd name="T26" fmla="*/ 3 w 341"/>
                  <a:gd name="T27" fmla="*/ 0 h 518"/>
                  <a:gd name="T28" fmla="*/ 3 w 341"/>
                  <a:gd name="T29" fmla="*/ 0 h 518"/>
                  <a:gd name="T30" fmla="*/ 3 w 341"/>
                  <a:gd name="T31" fmla="*/ 0 h 518"/>
                  <a:gd name="T32" fmla="*/ 3 w 341"/>
                  <a:gd name="T33" fmla="*/ 0 h 518"/>
                  <a:gd name="T34" fmla="*/ 3 w 341"/>
                  <a:gd name="T35" fmla="*/ 0 h 518"/>
                  <a:gd name="T36" fmla="*/ 3 w 341"/>
                  <a:gd name="T37" fmla="*/ 1 h 518"/>
                  <a:gd name="T38" fmla="*/ 4 w 341"/>
                  <a:gd name="T39" fmla="*/ 1 h 518"/>
                  <a:gd name="T40" fmla="*/ 4 w 341"/>
                  <a:gd name="T41" fmla="*/ 1 h 518"/>
                  <a:gd name="T42" fmla="*/ 4 w 341"/>
                  <a:gd name="T43" fmla="*/ 2 h 518"/>
                  <a:gd name="T44" fmla="*/ 4 w 341"/>
                  <a:gd name="T45" fmla="*/ 2 h 518"/>
                  <a:gd name="T46" fmla="*/ 4 w 341"/>
                  <a:gd name="T47" fmla="*/ 2 h 518"/>
                  <a:gd name="T48" fmla="*/ 4 w 341"/>
                  <a:gd name="T49" fmla="*/ 2 h 518"/>
                  <a:gd name="T50" fmla="*/ 4 w 341"/>
                  <a:gd name="T51" fmla="*/ 3 h 518"/>
                  <a:gd name="T52" fmla="*/ 4 w 341"/>
                  <a:gd name="T53" fmla="*/ 4 h 518"/>
                  <a:gd name="T54" fmla="*/ 4 w 341"/>
                  <a:gd name="T55" fmla="*/ 4 h 518"/>
                  <a:gd name="T56" fmla="*/ 4 w 341"/>
                  <a:gd name="T57" fmla="*/ 5 h 518"/>
                  <a:gd name="T58" fmla="*/ 4 w 341"/>
                  <a:gd name="T59" fmla="*/ 6 h 518"/>
                  <a:gd name="T60" fmla="*/ 3 w 341"/>
                  <a:gd name="T61" fmla="*/ 6 h 518"/>
                  <a:gd name="T62" fmla="*/ 3 w 341"/>
                  <a:gd name="T63" fmla="*/ 6 h 518"/>
                  <a:gd name="T64" fmla="*/ 3 w 341"/>
                  <a:gd name="T65" fmla="*/ 6 h 518"/>
                  <a:gd name="T66" fmla="*/ 3 w 341"/>
                  <a:gd name="T67" fmla="*/ 6 h 518"/>
                  <a:gd name="T68" fmla="*/ 3 w 341"/>
                  <a:gd name="T69" fmla="*/ 6 h 518"/>
                  <a:gd name="T70" fmla="*/ 3 w 341"/>
                  <a:gd name="T71" fmla="*/ 6 h 518"/>
                  <a:gd name="T72" fmla="*/ 3 w 341"/>
                  <a:gd name="T73" fmla="*/ 5 h 518"/>
                  <a:gd name="T74" fmla="*/ 3 w 341"/>
                  <a:gd name="T75" fmla="*/ 5 h 518"/>
                  <a:gd name="T76" fmla="*/ 2 w 341"/>
                  <a:gd name="T77" fmla="*/ 5 h 518"/>
                  <a:gd name="T78" fmla="*/ 2 w 341"/>
                  <a:gd name="T79" fmla="*/ 5 h 518"/>
                  <a:gd name="T80" fmla="*/ 2 w 341"/>
                  <a:gd name="T81" fmla="*/ 5 h 518"/>
                  <a:gd name="T82" fmla="*/ 2 w 341"/>
                  <a:gd name="T83" fmla="*/ 5 h 518"/>
                  <a:gd name="T84" fmla="*/ 2 w 341"/>
                  <a:gd name="T85" fmla="*/ 5 h 518"/>
                  <a:gd name="T86" fmla="*/ 1 w 341"/>
                  <a:gd name="T87" fmla="*/ 5 h 518"/>
                  <a:gd name="T88" fmla="*/ 1 w 341"/>
                  <a:gd name="T89" fmla="*/ 6 h 518"/>
                  <a:gd name="T90" fmla="*/ 1 w 341"/>
                  <a:gd name="T91" fmla="*/ 6 h 518"/>
                  <a:gd name="T92" fmla="*/ 1 w 341"/>
                  <a:gd name="T93" fmla="*/ 6 h 518"/>
                  <a:gd name="T94" fmla="*/ 1 w 341"/>
                  <a:gd name="T95" fmla="*/ 6 h 518"/>
                  <a:gd name="T96" fmla="*/ 1 w 341"/>
                  <a:gd name="T97" fmla="*/ 6 h 51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41" h="518">
                    <a:moveTo>
                      <a:pt x="74" y="493"/>
                    </a:moveTo>
                    <a:lnTo>
                      <a:pt x="25" y="435"/>
                    </a:lnTo>
                    <a:lnTo>
                      <a:pt x="2" y="380"/>
                    </a:lnTo>
                    <a:lnTo>
                      <a:pt x="0" y="329"/>
                    </a:lnTo>
                    <a:lnTo>
                      <a:pt x="13" y="285"/>
                    </a:lnTo>
                    <a:lnTo>
                      <a:pt x="34" y="247"/>
                    </a:lnTo>
                    <a:lnTo>
                      <a:pt x="57" y="218"/>
                    </a:lnTo>
                    <a:lnTo>
                      <a:pt x="75" y="200"/>
                    </a:lnTo>
                    <a:lnTo>
                      <a:pt x="85" y="192"/>
                    </a:lnTo>
                    <a:lnTo>
                      <a:pt x="120" y="157"/>
                    </a:lnTo>
                    <a:lnTo>
                      <a:pt x="151" y="123"/>
                    </a:lnTo>
                    <a:lnTo>
                      <a:pt x="181" y="90"/>
                    </a:lnTo>
                    <a:lnTo>
                      <a:pt x="206" y="60"/>
                    </a:lnTo>
                    <a:lnTo>
                      <a:pt x="227" y="37"/>
                    </a:lnTo>
                    <a:lnTo>
                      <a:pt x="242" y="17"/>
                    </a:lnTo>
                    <a:lnTo>
                      <a:pt x="253" y="4"/>
                    </a:lnTo>
                    <a:lnTo>
                      <a:pt x="257" y="0"/>
                    </a:lnTo>
                    <a:lnTo>
                      <a:pt x="267" y="26"/>
                    </a:lnTo>
                    <a:lnTo>
                      <a:pt x="277" y="54"/>
                    </a:lnTo>
                    <a:lnTo>
                      <a:pt x="289" y="82"/>
                    </a:lnTo>
                    <a:lnTo>
                      <a:pt x="300" y="110"/>
                    </a:lnTo>
                    <a:lnTo>
                      <a:pt x="310" y="135"/>
                    </a:lnTo>
                    <a:lnTo>
                      <a:pt x="318" y="154"/>
                    </a:lnTo>
                    <a:lnTo>
                      <a:pt x="323" y="167"/>
                    </a:lnTo>
                    <a:lnTo>
                      <a:pt x="324" y="172"/>
                    </a:lnTo>
                    <a:lnTo>
                      <a:pt x="340" y="239"/>
                    </a:lnTo>
                    <a:lnTo>
                      <a:pt x="341" y="303"/>
                    </a:lnTo>
                    <a:lnTo>
                      <a:pt x="332" y="362"/>
                    </a:lnTo>
                    <a:lnTo>
                      <a:pt x="315" y="412"/>
                    </a:lnTo>
                    <a:lnTo>
                      <a:pt x="296" y="455"/>
                    </a:lnTo>
                    <a:lnTo>
                      <a:pt x="276" y="488"/>
                    </a:lnTo>
                    <a:lnTo>
                      <a:pt x="260" y="509"/>
                    </a:lnTo>
                    <a:lnTo>
                      <a:pt x="254" y="518"/>
                    </a:lnTo>
                    <a:lnTo>
                      <a:pt x="250" y="491"/>
                    </a:lnTo>
                    <a:lnTo>
                      <a:pt x="242" y="469"/>
                    </a:lnTo>
                    <a:lnTo>
                      <a:pt x="231" y="453"/>
                    </a:lnTo>
                    <a:lnTo>
                      <a:pt x="219" y="441"/>
                    </a:lnTo>
                    <a:lnTo>
                      <a:pt x="206" y="435"/>
                    </a:lnTo>
                    <a:lnTo>
                      <a:pt x="195" y="429"/>
                    </a:lnTo>
                    <a:lnTo>
                      <a:pt x="187" y="427"/>
                    </a:lnTo>
                    <a:lnTo>
                      <a:pt x="184" y="427"/>
                    </a:lnTo>
                    <a:lnTo>
                      <a:pt x="152" y="427"/>
                    </a:lnTo>
                    <a:lnTo>
                      <a:pt x="128" y="432"/>
                    </a:lnTo>
                    <a:lnTo>
                      <a:pt x="108" y="442"/>
                    </a:lnTo>
                    <a:lnTo>
                      <a:pt x="94" y="455"/>
                    </a:lnTo>
                    <a:lnTo>
                      <a:pt x="85" y="469"/>
                    </a:lnTo>
                    <a:lnTo>
                      <a:pt x="78" y="480"/>
                    </a:lnTo>
                    <a:lnTo>
                      <a:pt x="75" y="489"/>
                    </a:lnTo>
                    <a:lnTo>
                      <a:pt x="74" y="493"/>
                    </a:lnTo>
                    <a:close/>
                  </a:path>
                </a:pathLst>
              </a:custGeom>
              <a:solidFill>
                <a:srgbClr val="FF604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1" name="Freeform 19"/>
              <p:cNvSpPr>
                <a:spLocks/>
              </p:cNvSpPr>
              <p:nvPr/>
            </p:nvSpPr>
            <p:spPr bwMode="auto">
              <a:xfrm>
                <a:off x="2253" y="2763"/>
                <a:ext cx="104" cy="157"/>
              </a:xfrm>
              <a:custGeom>
                <a:avLst/>
                <a:gdLst>
                  <a:gd name="T0" fmla="*/ 1 w 312"/>
                  <a:gd name="T1" fmla="*/ 6 h 469"/>
                  <a:gd name="T2" fmla="*/ 0 w 312"/>
                  <a:gd name="T3" fmla="*/ 5 h 469"/>
                  <a:gd name="T4" fmla="*/ 0 w 312"/>
                  <a:gd name="T5" fmla="*/ 4 h 469"/>
                  <a:gd name="T6" fmla="*/ 0 w 312"/>
                  <a:gd name="T7" fmla="*/ 4 h 469"/>
                  <a:gd name="T8" fmla="*/ 0 w 312"/>
                  <a:gd name="T9" fmla="*/ 3 h 469"/>
                  <a:gd name="T10" fmla="*/ 0 w 312"/>
                  <a:gd name="T11" fmla="*/ 3 h 469"/>
                  <a:gd name="T12" fmla="*/ 1 w 312"/>
                  <a:gd name="T13" fmla="*/ 2 h 469"/>
                  <a:gd name="T14" fmla="*/ 1 w 312"/>
                  <a:gd name="T15" fmla="*/ 2 h 469"/>
                  <a:gd name="T16" fmla="*/ 1 w 312"/>
                  <a:gd name="T17" fmla="*/ 2 h 469"/>
                  <a:gd name="T18" fmla="*/ 1 w 312"/>
                  <a:gd name="T19" fmla="*/ 2 h 469"/>
                  <a:gd name="T20" fmla="*/ 2 w 312"/>
                  <a:gd name="T21" fmla="*/ 1 h 469"/>
                  <a:gd name="T22" fmla="*/ 2 w 312"/>
                  <a:gd name="T23" fmla="*/ 1 h 469"/>
                  <a:gd name="T24" fmla="*/ 2 w 312"/>
                  <a:gd name="T25" fmla="*/ 1 h 469"/>
                  <a:gd name="T26" fmla="*/ 3 w 312"/>
                  <a:gd name="T27" fmla="*/ 0 h 469"/>
                  <a:gd name="T28" fmla="*/ 3 w 312"/>
                  <a:gd name="T29" fmla="*/ 0 h 469"/>
                  <a:gd name="T30" fmla="*/ 3 w 312"/>
                  <a:gd name="T31" fmla="*/ 0 h 469"/>
                  <a:gd name="T32" fmla="*/ 3 w 312"/>
                  <a:gd name="T33" fmla="*/ 0 h 469"/>
                  <a:gd name="T34" fmla="*/ 3 w 312"/>
                  <a:gd name="T35" fmla="*/ 0 h 469"/>
                  <a:gd name="T36" fmla="*/ 3 w 312"/>
                  <a:gd name="T37" fmla="*/ 1 h 469"/>
                  <a:gd name="T38" fmla="*/ 3 w 312"/>
                  <a:gd name="T39" fmla="*/ 1 h 469"/>
                  <a:gd name="T40" fmla="*/ 3 w 312"/>
                  <a:gd name="T41" fmla="*/ 1 h 469"/>
                  <a:gd name="T42" fmla="*/ 3 w 312"/>
                  <a:gd name="T43" fmla="*/ 2 h 469"/>
                  <a:gd name="T44" fmla="*/ 4 w 312"/>
                  <a:gd name="T45" fmla="*/ 2 h 469"/>
                  <a:gd name="T46" fmla="*/ 4 w 312"/>
                  <a:gd name="T47" fmla="*/ 2 h 469"/>
                  <a:gd name="T48" fmla="*/ 4 w 312"/>
                  <a:gd name="T49" fmla="*/ 2 h 469"/>
                  <a:gd name="T50" fmla="*/ 4 w 312"/>
                  <a:gd name="T51" fmla="*/ 3 h 469"/>
                  <a:gd name="T52" fmla="*/ 4 w 312"/>
                  <a:gd name="T53" fmla="*/ 3 h 469"/>
                  <a:gd name="T54" fmla="*/ 4 w 312"/>
                  <a:gd name="T55" fmla="*/ 4 h 469"/>
                  <a:gd name="T56" fmla="*/ 4 w 312"/>
                  <a:gd name="T57" fmla="*/ 5 h 469"/>
                  <a:gd name="T58" fmla="*/ 3 w 312"/>
                  <a:gd name="T59" fmla="*/ 5 h 469"/>
                  <a:gd name="T60" fmla="*/ 3 w 312"/>
                  <a:gd name="T61" fmla="*/ 6 h 469"/>
                  <a:gd name="T62" fmla="*/ 3 w 312"/>
                  <a:gd name="T63" fmla="*/ 6 h 469"/>
                  <a:gd name="T64" fmla="*/ 3 w 312"/>
                  <a:gd name="T65" fmla="*/ 6 h 469"/>
                  <a:gd name="T66" fmla="*/ 3 w 312"/>
                  <a:gd name="T67" fmla="*/ 6 h 469"/>
                  <a:gd name="T68" fmla="*/ 3 w 312"/>
                  <a:gd name="T69" fmla="*/ 5 h 469"/>
                  <a:gd name="T70" fmla="*/ 3 w 312"/>
                  <a:gd name="T71" fmla="*/ 5 h 469"/>
                  <a:gd name="T72" fmla="*/ 2 w 312"/>
                  <a:gd name="T73" fmla="*/ 5 h 469"/>
                  <a:gd name="T74" fmla="*/ 2 w 312"/>
                  <a:gd name="T75" fmla="*/ 5 h 469"/>
                  <a:gd name="T76" fmla="*/ 2 w 312"/>
                  <a:gd name="T77" fmla="*/ 5 h 469"/>
                  <a:gd name="T78" fmla="*/ 2 w 312"/>
                  <a:gd name="T79" fmla="*/ 5 h 469"/>
                  <a:gd name="T80" fmla="*/ 2 w 312"/>
                  <a:gd name="T81" fmla="*/ 5 h 469"/>
                  <a:gd name="T82" fmla="*/ 2 w 312"/>
                  <a:gd name="T83" fmla="*/ 5 h 469"/>
                  <a:gd name="T84" fmla="*/ 1 w 312"/>
                  <a:gd name="T85" fmla="*/ 5 h 469"/>
                  <a:gd name="T86" fmla="*/ 1 w 312"/>
                  <a:gd name="T87" fmla="*/ 5 h 469"/>
                  <a:gd name="T88" fmla="*/ 1 w 312"/>
                  <a:gd name="T89" fmla="*/ 5 h 469"/>
                  <a:gd name="T90" fmla="*/ 1 w 312"/>
                  <a:gd name="T91" fmla="*/ 5 h 469"/>
                  <a:gd name="T92" fmla="*/ 1 w 312"/>
                  <a:gd name="T93" fmla="*/ 5 h 469"/>
                  <a:gd name="T94" fmla="*/ 1 w 312"/>
                  <a:gd name="T95" fmla="*/ 6 h 469"/>
                  <a:gd name="T96" fmla="*/ 1 w 312"/>
                  <a:gd name="T97" fmla="*/ 6 h 469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12" h="469">
                    <a:moveTo>
                      <a:pt x="67" y="448"/>
                    </a:moveTo>
                    <a:lnTo>
                      <a:pt x="22" y="396"/>
                    </a:lnTo>
                    <a:lnTo>
                      <a:pt x="1" y="347"/>
                    </a:lnTo>
                    <a:lnTo>
                      <a:pt x="0" y="301"/>
                    </a:lnTo>
                    <a:lnTo>
                      <a:pt x="10" y="261"/>
                    </a:lnTo>
                    <a:lnTo>
                      <a:pt x="29" y="225"/>
                    </a:lnTo>
                    <a:lnTo>
                      <a:pt x="50" y="199"/>
                    </a:lnTo>
                    <a:lnTo>
                      <a:pt x="68" y="181"/>
                    </a:lnTo>
                    <a:lnTo>
                      <a:pt x="77" y="173"/>
                    </a:lnTo>
                    <a:lnTo>
                      <a:pt x="110" y="141"/>
                    </a:lnTo>
                    <a:lnTo>
                      <a:pt x="138" y="111"/>
                    </a:lnTo>
                    <a:lnTo>
                      <a:pt x="166" y="81"/>
                    </a:lnTo>
                    <a:lnTo>
                      <a:pt x="189" y="54"/>
                    </a:lnTo>
                    <a:lnTo>
                      <a:pt x="207" y="32"/>
                    </a:lnTo>
                    <a:lnTo>
                      <a:pt x="222" y="15"/>
                    </a:lnTo>
                    <a:lnTo>
                      <a:pt x="231" y="4"/>
                    </a:lnTo>
                    <a:lnTo>
                      <a:pt x="233" y="0"/>
                    </a:lnTo>
                    <a:lnTo>
                      <a:pt x="242" y="23"/>
                    </a:lnTo>
                    <a:lnTo>
                      <a:pt x="253" y="48"/>
                    </a:lnTo>
                    <a:lnTo>
                      <a:pt x="263" y="74"/>
                    </a:lnTo>
                    <a:lnTo>
                      <a:pt x="274" y="99"/>
                    </a:lnTo>
                    <a:lnTo>
                      <a:pt x="283" y="122"/>
                    </a:lnTo>
                    <a:lnTo>
                      <a:pt x="289" y="141"/>
                    </a:lnTo>
                    <a:lnTo>
                      <a:pt x="295" y="152"/>
                    </a:lnTo>
                    <a:lnTo>
                      <a:pt x="297" y="159"/>
                    </a:lnTo>
                    <a:lnTo>
                      <a:pt x="310" y="219"/>
                    </a:lnTo>
                    <a:lnTo>
                      <a:pt x="312" y="275"/>
                    </a:lnTo>
                    <a:lnTo>
                      <a:pt x="302" y="326"/>
                    </a:lnTo>
                    <a:lnTo>
                      <a:pt x="288" y="371"/>
                    </a:lnTo>
                    <a:lnTo>
                      <a:pt x="271" y="411"/>
                    </a:lnTo>
                    <a:lnTo>
                      <a:pt x="254" y="441"/>
                    </a:lnTo>
                    <a:lnTo>
                      <a:pt x="240" y="460"/>
                    </a:lnTo>
                    <a:lnTo>
                      <a:pt x="232" y="469"/>
                    </a:lnTo>
                    <a:lnTo>
                      <a:pt x="228" y="446"/>
                    </a:lnTo>
                    <a:lnTo>
                      <a:pt x="220" y="426"/>
                    </a:lnTo>
                    <a:lnTo>
                      <a:pt x="210" y="413"/>
                    </a:lnTo>
                    <a:lnTo>
                      <a:pt x="199" y="403"/>
                    </a:lnTo>
                    <a:lnTo>
                      <a:pt x="188" y="396"/>
                    </a:lnTo>
                    <a:lnTo>
                      <a:pt x="177" y="392"/>
                    </a:lnTo>
                    <a:lnTo>
                      <a:pt x="171" y="390"/>
                    </a:lnTo>
                    <a:lnTo>
                      <a:pt x="167" y="390"/>
                    </a:lnTo>
                    <a:lnTo>
                      <a:pt x="138" y="390"/>
                    </a:lnTo>
                    <a:lnTo>
                      <a:pt x="116" y="395"/>
                    </a:lnTo>
                    <a:lnTo>
                      <a:pt x="99" y="403"/>
                    </a:lnTo>
                    <a:lnTo>
                      <a:pt x="86" y="415"/>
                    </a:lnTo>
                    <a:lnTo>
                      <a:pt x="77" y="426"/>
                    </a:lnTo>
                    <a:lnTo>
                      <a:pt x="70" y="437"/>
                    </a:lnTo>
                    <a:lnTo>
                      <a:pt x="68" y="445"/>
                    </a:lnTo>
                    <a:lnTo>
                      <a:pt x="67" y="448"/>
                    </a:lnTo>
                    <a:close/>
                  </a:path>
                </a:pathLst>
              </a:custGeom>
              <a:solidFill>
                <a:srgbClr val="FF724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2" name="Freeform 20"/>
              <p:cNvSpPr>
                <a:spLocks/>
              </p:cNvSpPr>
              <p:nvPr/>
            </p:nvSpPr>
            <p:spPr bwMode="auto">
              <a:xfrm>
                <a:off x="2259" y="2771"/>
                <a:ext cx="94" cy="141"/>
              </a:xfrm>
              <a:custGeom>
                <a:avLst/>
                <a:gdLst>
                  <a:gd name="T0" fmla="*/ 1 w 284"/>
                  <a:gd name="T1" fmla="*/ 5 h 422"/>
                  <a:gd name="T2" fmla="*/ 0 w 284"/>
                  <a:gd name="T3" fmla="*/ 4 h 422"/>
                  <a:gd name="T4" fmla="*/ 0 w 284"/>
                  <a:gd name="T5" fmla="*/ 4 h 422"/>
                  <a:gd name="T6" fmla="*/ 0 w 284"/>
                  <a:gd name="T7" fmla="*/ 3 h 422"/>
                  <a:gd name="T8" fmla="*/ 0 w 284"/>
                  <a:gd name="T9" fmla="*/ 3 h 422"/>
                  <a:gd name="T10" fmla="*/ 0 w 284"/>
                  <a:gd name="T11" fmla="*/ 3 h 422"/>
                  <a:gd name="T12" fmla="*/ 1 w 284"/>
                  <a:gd name="T13" fmla="*/ 2 h 422"/>
                  <a:gd name="T14" fmla="*/ 1 w 284"/>
                  <a:gd name="T15" fmla="*/ 2 h 422"/>
                  <a:gd name="T16" fmla="*/ 1 w 284"/>
                  <a:gd name="T17" fmla="*/ 2 h 422"/>
                  <a:gd name="T18" fmla="*/ 1 w 284"/>
                  <a:gd name="T19" fmla="*/ 2 h 422"/>
                  <a:gd name="T20" fmla="*/ 2 w 284"/>
                  <a:gd name="T21" fmla="*/ 1 h 422"/>
                  <a:gd name="T22" fmla="*/ 2 w 284"/>
                  <a:gd name="T23" fmla="*/ 1 h 422"/>
                  <a:gd name="T24" fmla="*/ 2 w 284"/>
                  <a:gd name="T25" fmla="*/ 1 h 422"/>
                  <a:gd name="T26" fmla="*/ 2 w 284"/>
                  <a:gd name="T27" fmla="*/ 0 h 422"/>
                  <a:gd name="T28" fmla="*/ 2 w 284"/>
                  <a:gd name="T29" fmla="*/ 0 h 422"/>
                  <a:gd name="T30" fmla="*/ 3 w 284"/>
                  <a:gd name="T31" fmla="*/ 0 h 422"/>
                  <a:gd name="T32" fmla="*/ 3 w 284"/>
                  <a:gd name="T33" fmla="*/ 0 h 422"/>
                  <a:gd name="T34" fmla="*/ 3 w 284"/>
                  <a:gd name="T35" fmla="*/ 0 h 422"/>
                  <a:gd name="T36" fmla="*/ 3 w 284"/>
                  <a:gd name="T37" fmla="*/ 1 h 422"/>
                  <a:gd name="T38" fmla="*/ 3 w 284"/>
                  <a:gd name="T39" fmla="*/ 1 h 422"/>
                  <a:gd name="T40" fmla="*/ 3 w 284"/>
                  <a:gd name="T41" fmla="*/ 1 h 422"/>
                  <a:gd name="T42" fmla="*/ 3 w 284"/>
                  <a:gd name="T43" fmla="*/ 1 h 422"/>
                  <a:gd name="T44" fmla="*/ 3 w 284"/>
                  <a:gd name="T45" fmla="*/ 2 h 422"/>
                  <a:gd name="T46" fmla="*/ 3 w 284"/>
                  <a:gd name="T47" fmla="*/ 2 h 422"/>
                  <a:gd name="T48" fmla="*/ 3 w 284"/>
                  <a:gd name="T49" fmla="*/ 2 h 422"/>
                  <a:gd name="T50" fmla="*/ 3 w 284"/>
                  <a:gd name="T51" fmla="*/ 2 h 422"/>
                  <a:gd name="T52" fmla="*/ 3 w 284"/>
                  <a:gd name="T53" fmla="*/ 3 h 422"/>
                  <a:gd name="T54" fmla="*/ 3 w 284"/>
                  <a:gd name="T55" fmla="*/ 4 h 422"/>
                  <a:gd name="T56" fmla="*/ 3 w 284"/>
                  <a:gd name="T57" fmla="*/ 4 h 422"/>
                  <a:gd name="T58" fmla="*/ 3 w 284"/>
                  <a:gd name="T59" fmla="*/ 5 h 422"/>
                  <a:gd name="T60" fmla="*/ 3 w 284"/>
                  <a:gd name="T61" fmla="*/ 5 h 422"/>
                  <a:gd name="T62" fmla="*/ 3 w 284"/>
                  <a:gd name="T63" fmla="*/ 5 h 422"/>
                  <a:gd name="T64" fmla="*/ 3 w 284"/>
                  <a:gd name="T65" fmla="*/ 5 h 422"/>
                  <a:gd name="T66" fmla="*/ 3 w 284"/>
                  <a:gd name="T67" fmla="*/ 5 h 422"/>
                  <a:gd name="T68" fmla="*/ 2 w 284"/>
                  <a:gd name="T69" fmla="*/ 5 h 422"/>
                  <a:gd name="T70" fmla="*/ 2 w 284"/>
                  <a:gd name="T71" fmla="*/ 5 h 422"/>
                  <a:gd name="T72" fmla="*/ 2 w 284"/>
                  <a:gd name="T73" fmla="*/ 4 h 422"/>
                  <a:gd name="T74" fmla="*/ 2 w 284"/>
                  <a:gd name="T75" fmla="*/ 4 h 422"/>
                  <a:gd name="T76" fmla="*/ 2 w 284"/>
                  <a:gd name="T77" fmla="*/ 4 h 422"/>
                  <a:gd name="T78" fmla="*/ 2 w 284"/>
                  <a:gd name="T79" fmla="*/ 4 h 422"/>
                  <a:gd name="T80" fmla="*/ 2 w 284"/>
                  <a:gd name="T81" fmla="*/ 4 h 422"/>
                  <a:gd name="T82" fmla="*/ 2 w 284"/>
                  <a:gd name="T83" fmla="*/ 4 h 422"/>
                  <a:gd name="T84" fmla="*/ 1 w 284"/>
                  <a:gd name="T85" fmla="*/ 4 h 422"/>
                  <a:gd name="T86" fmla="*/ 1 w 284"/>
                  <a:gd name="T87" fmla="*/ 5 h 422"/>
                  <a:gd name="T88" fmla="*/ 1 w 284"/>
                  <a:gd name="T89" fmla="*/ 5 h 422"/>
                  <a:gd name="T90" fmla="*/ 1 w 284"/>
                  <a:gd name="T91" fmla="*/ 5 h 422"/>
                  <a:gd name="T92" fmla="*/ 1 w 284"/>
                  <a:gd name="T93" fmla="*/ 5 h 422"/>
                  <a:gd name="T94" fmla="*/ 1 w 284"/>
                  <a:gd name="T95" fmla="*/ 5 h 422"/>
                  <a:gd name="T96" fmla="*/ 1 w 284"/>
                  <a:gd name="T97" fmla="*/ 5 h 422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84" h="422">
                    <a:moveTo>
                      <a:pt x="61" y="410"/>
                    </a:moveTo>
                    <a:lnTo>
                      <a:pt x="21" y="363"/>
                    </a:lnTo>
                    <a:lnTo>
                      <a:pt x="3" y="319"/>
                    </a:lnTo>
                    <a:lnTo>
                      <a:pt x="0" y="277"/>
                    </a:lnTo>
                    <a:lnTo>
                      <a:pt x="9" y="239"/>
                    </a:lnTo>
                    <a:lnTo>
                      <a:pt x="26" y="207"/>
                    </a:lnTo>
                    <a:lnTo>
                      <a:pt x="44" y="180"/>
                    </a:lnTo>
                    <a:lnTo>
                      <a:pt x="61" y="162"/>
                    </a:lnTo>
                    <a:lnTo>
                      <a:pt x="70" y="154"/>
                    </a:lnTo>
                    <a:lnTo>
                      <a:pt x="100" y="126"/>
                    </a:lnTo>
                    <a:lnTo>
                      <a:pt x="128" y="97"/>
                    </a:lnTo>
                    <a:lnTo>
                      <a:pt x="152" y="71"/>
                    </a:lnTo>
                    <a:lnTo>
                      <a:pt x="173" y="47"/>
                    </a:lnTo>
                    <a:lnTo>
                      <a:pt x="189" y="29"/>
                    </a:lnTo>
                    <a:lnTo>
                      <a:pt x="202" y="14"/>
                    </a:lnTo>
                    <a:lnTo>
                      <a:pt x="210" y="4"/>
                    </a:lnTo>
                    <a:lnTo>
                      <a:pt x="212" y="0"/>
                    </a:lnTo>
                    <a:lnTo>
                      <a:pt x="220" y="21"/>
                    </a:lnTo>
                    <a:lnTo>
                      <a:pt x="229" y="44"/>
                    </a:lnTo>
                    <a:lnTo>
                      <a:pt x="239" y="66"/>
                    </a:lnTo>
                    <a:lnTo>
                      <a:pt x="249" y="88"/>
                    </a:lnTo>
                    <a:lnTo>
                      <a:pt x="257" y="109"/>
                    </a:lnTo>
                    <a:lnTo>
                      <a:pt x="265" y="126"/>
                    </a:lnTo>
                    <a:lnTo>
                      <a:pt x="270" y="139"/>
                    </a:lnTo>
                    <a:lnTo>
                      <a:pt x="272" y="145"/>
                    </a:lnTo>
                    <a:lnTo>
                      <a:pt x="283" y="197"/>
                    </a:lnTo>
                    <a:lnTo>
                      <a:pt x="284" y="246"/>
                    </a:lnTo>
                    <a:lnTo>
                      <a:pt x="276" y="291"/>
                    </a:lnTo>
                    <a:lnTo>
                      <a:pt x="263" y="332"/>
                    </a:lnTo>
                    <a:lnTo>
                      <a:pt x="248" y="366"/>
                    </a:lnTo>
                    <a:lnTo>
                      <a:pt x="232" y="393"/>
                    </a:lnTo>
                    <a:lnTo>
                      <a:pt x="219" y="413"/>
                    </a:lnTo>
                    <a:lnTo>
                      <a:pt x="210" y="422"/>
                    </a:lnTo>
                    <a:lnTo>
                      <a:pt x="206" y="401"/>
                    </a:lnTo>
                    <a:lnTo>
                      <a:pt x="199" y="384"/>
                    </a:lnTo>
                    <a:lnTo>
                      <a:pt x="190" y="372"/>
                    </a:lnTo>
                    <a:lnTo>
                      <a:pt x="181" y="363"/>
                    </a:lnTo>
                    <a:lnTo>
                      <a:pt x="171" y="358"/>
                    </a:lnTo>
                    <a:lnTo>
                      <a:pt x="162" y="355"/>
                    </a:lnTo>
                    <a:lnTo>
                      <a:pt x="155" y="353"/>
                    </a:lnTo>
                    <a:lnTo>
                      <a:pt x="151" y="353"/>
                    </a:lnTo>
                    <a:lnTo>
                      <a:pt x="126" y="353"/>
                    </a:lnTo>
                    <a:lnTo>
                      <a:pt x="106" y="358"/>
                    </a:lnTo>
                    <a:lnTo>
                      <a:pt x="90" y="366"/>
                    </a:lnTo>
                    <a:lnTo>
                      <a:pt x="79" y="377"/>
                    </a:lnTo>
                    <a:lnTo>
                      <a:pt x="70" y="388"/>
                    </a:lnTo>
                    <a:lnTo>
                      <a:pt x="65" y="398"/>
                    </a:lnTo>
                    <a:lnTo>
                      <a:pt x="63" y="406"/>
                    </a:lnTo>
                    <a:lnTo>
                      <a:pt x="61" y="410"/>
                    </a:lnTo>
                    <a:close/>
                  </a:path>
                </a:pathLst>
              </a:custGeom>
              <a:solidFill>
                <a:srgbClr val="FF82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3" name="Freeform 21"/>
              <p:cNvSpPr>
                <a:spLocks/>
              </p:cNvSpPr>
              <p:nvPr/>
            </p:nvSpPr>
            <p:spPr bwMode="auto">
              <a:xfrm>
                <a:off x="2264" y="2779"/>
                <a:ext cx="85" cy="125"/>
              </a:xfrm>
              <a:custGeom>
                <a:avLst/>
                <a:gdLst>
                  <a:gd name="T0" fmla="*/ 1 w 255"/>
                  <a:gd name="T1" fmla="*/ 5 h 374"/>
                  <a:gd name="T2" fmla="*/ 0 w 255"/>
                  <a:gd name="T3" fmla="*/ 4 h 374"/>
                  <a:gd name="T4" fmla="*/ 0 w 255"/>
                  <a:gd name="T5" fmla="*/ 4 h 374"/>
                  <a:gd name="T6" fmla="*/ 0 w 255"/>
                  <a:gd name="T7" fmla="*/ 3 h 374"/>
                  <a:gd name="T8" fmla="*/ 0 w 255"/>
                  <a:gd name="T9" fmla="*/ 3 h 374"/>
                  <a:gd name="T10" fmla="*/ 0 w 255"/>
                  <a:gd name="T11" fmla="*/ 2 h 374"/>
                  <a:gd name="T12" fmla="*/ 0 w 255"/>
                  <a:gd name="T13" fmla="*/ 2 h 374"/>
                  <a:gd name="T14" fmla="*/ 1 w 255"/>
                  <a:gd name="T15" fmla="*/ 2 h 374"/>
                  <a:gd name="T16" fmla="*/ 1 w 255"/>
                  <a:gd name="T17" fmla="*/ 2 h 374"/>
                  <a:gd name="T18" fmla="*/ 1 w 255"/>
                  <a:gd name="T19" fmla="*/ 1 h 374"/>
                  <a:gd name="T20" fmla="*/ 1 w 255"/>
                  <a:gd name="T21" fmla="*/ 1 h 374"/>
                  <a:gd name="T22" fmla="*/ 2 w 255"/>
                  <a:gd name="T23" fmla="*/ 1 h 374"/>
                  <a:gd name="T24" fmla="*/ 2 w 255"/>
                  <a:gd name="T25" fmla="*/ 1 h 374"/>
                  <a:gd name="T26" fmla="*/ 2 w 255"/>
                  <a:gd name="T27" fmla="*/ 0 h 374"/>
                  <a:gd name="T28" fmla="*/ 2 w 255"/>
                  <a:gd name="T29" fmla="*/ 0 h 374"/>
                  <a:gd name="T30" fmla="*/ 2 w 255"/>
                  <a:gd name="T31" fmla="*/ 0 h 374"/>
                  <a:gd name="T32" fmla="*/ 2 w 255"/>
                  <a:gd name="T33" fmla="*/ 0 h 374"/>
                  <a:gd name="T34" fmla="*/ 2 w 255"/>
                  <a:gd name="T35" fmla="*/ 0 h 374"/>
                  <a:gd name="T36" fmla="*/ 3 w 255"/>
                  <a:gd name="T37" fmla="*/ 0 h 374"/>
                  <a:gd name="T38" fmla="*/ 3 w 255"/>
                  <a:gd name="T39" fmla="*/ 1 h 374"/>
                  <a:gd name="T40" fmla="*/ 3 w 255"/>
                  <a:gd name="T41" fmla="*/ 1 h 374"/>
                  <a:gd name="T42" fmla="*/ 3 w 255"/>
                  <a:gd name="T43" fmla="*/ 1 h 374"/>
                  <a:gd name="T44" fmla="*/ 3 w 255"/>
                  <a:gd name="T45" fmla="*/ 1 h 374"/>
                  <a:gd name="T46" fmla="*/ 3 w 255"/>
                  <a:gd name="T47" fmla="*/ 2 h 374"/>
                  <a:gd name="T48" fmla="*/ 3 w 255"/>
                  <a:gd name="T49" fmla="*/ 2 h 374"/>
                  <a:gd name="T50" fmla="*/ 3 w 255"/>
                  <a:gd name="T51" fmla="*/ 2 h 374"/>
                  <a:gd name="T52" fmla="*/ 3 w 255"/>
                  <a:gd name="T53" fmla="*/ 3 h 374"/>
                  <a:gd name="T54" fmla="*/ 3 w 255"/>
                  <a:gd name="T55" fmla="*/ 3 h 374"/>
                  <a:gd name="T56" fmla="*/ 3 w 255"/>
                  <a:gd name="T57" fmla="*/ 4 h 374"/>
                  <a:gd name="T58" fmla="*/ 3 w 255"/>
                  <a:gd name="T59" fmla="*/ 4 h 374"/>
                  <a:gd name="T60" fmla="*/ 3 w 255"/>
                  <a:gd name="T61" fmla="*/ 4 h 374"/>
                  <a:gd name="T62" fmla="*/ 2 w 255"/>
                  <a:gd name="T63" fmla="*/ 5 h 374"/>
                  <a:gd name="T64" fmla="*/ 2 w 255"/>
                  <a:gd name="T65" fmla="*/ 5 h 374"/>
                  <a:gd name="T66" fmla="*/ 2 w 255"/>
                  <a:gd name="T67" fmla="*/ 4 h 374"/>
                  <a:gd name="T68" fmla="*/ 2 w 255"/>
                  <a:gd name="T69" fmla="*/ 4 h 374"/>
                  <a:gd name="T70" fmla="*/ 2 w 255"/>
                  <a:gd name="T71" fmla="*/ 4 h 374"/>
                  <a:gd name="T72" fmla="*/ 2 w 255"/>
                  <a:gd name="T73" fmla="*/ 4 h 374"/>
                  <a:gd name="T74" fmla="*/ 2 w 255"/>
                  <a:gd name="T75" fmla="*/ 4 h 374"/>
                  <a:gd name="T76" fmla="*/ 2 w 255"/>
                  <a:gd name="T77" fmla="*/ 4 h 374"/>
                  <a:gd name="T78" fmla="*/ 2 w 255"/>
                  <a:gd name="T79" fmla="*/ 4 h 374"/>
                  <a:gd name="T80" fmla="*/ 2 w 255"/>
                  <a:gd name="T81" fmla="*/ 4 h 374"/>
                  <a:gd name="T82" fmla="*/ 1 w 255"/>
                  <a:gd name="T83" fmla="*/ 4 h 374"/>
                  <a:gd name="T84" fmla="*/ 1 w 255"/>
                  <a:gd name="T85" fmla="*/ 4 h 374"/>
                  <a:gd name="T86" fmla="*/ 1 w 255"/>
                  <a:gd name="T87" fmla="*/ 4 h 374"/>
                  <a:gd name="T88" fmla="*/ 1 w 255"/>
                  <a:gd name="T89" fmla="*/ 4 h 374"/>
                  <a:gd name="T90" fmla="*/ 1 w 255"/>
                  <a:gd name="T91" fmla="*/ 4 h 374"/>
                  <a:gd name="T92" fmla="*/ 1 w 255"/>
                  <a:gd name="T93" fmla="*/ 4 h 374"/>
                  <a:gd name="T94" fmla="*/ 1 w 255"/>
                  <a:gd name="T95" fmla="*/ 4 h 374"/>
                  <a:gd name="T96" fmla="*/ 1 w 255"/>
                  <a:gd name="T97" fmla="*/ 5 h 37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55" h="374">
                    <a:moveTo>
                      <a:pt x="55" y="365"/>
                    </a:moveTo>
                    <a:lnTo>
                      <a:pt x="19" y="325"/>
                    </a:lnTo>
                    <a:lnTo>
                      <a:pt x="3" y="286"/>
                    </a:lnTo>
                    <a:lnTo>
                      <a:pt x="0" y="249"/>
                    </a:lnTo>
                    <a:lnTo>
                      <a:pt x="8" y="215"/>
                    </a:lnTo>
                    <a:lnTo>
                      <a:pt x="22" y="186"/>
                    </a:lnTo>
                    <a:lnTo>
                      <a:pt x="39" y="163"/>
                    </a:lnTo>
                    <a:lnTo>
                      <a:pt x="55" y="146"/>
                    </a:lnTo>
                    <a:lnTo>
                      <a:pt x="65" y="137"/>
                    </a:lnTo>
                    <a:lnTo>
                      <a:pt x="92" y="111"/>
                    </a:lnTo>
                    <a:lnTo>
                      <a:pt x="116" y="86"/>
                    </a:lnTo>
                    <a:lnTo>
                      <a:pt x="138" y="63"/>
                    </a:lnTo>
                    <a:lnTo>
                      <a:pt x="156" y="42"/>
                    </a:lnTo>
                    <a:lnTo>
                      <a:pt x="171" y="25"/>
                    </a:lnTo>
                    <a:lnTo>
                      <a:pt x="181" y="12"/>
                    </a:lnTo>
                    <a:lnTo>
                      <a:pt x="188" y="4"/>
                    </a:lnTo>
                    <a:lnTo>
                      <a:pt x="190" y="0"/>
                    </a:lnTo>
                    <a:lnTo>
                      <a:pt x="197" y="18"/>
                    </a:lnTo>
                    <a:lnTo>
                      <a:pt x="206" y="38"/>
                    </a:lnTo>
                    <a:lnTo>
                      <a:pt x="215" y="59"/>
                    </a:lnTo>
                    <a:lnTo>
                      <a:pt x="224" y="78"/>
                    </a:lnTo>
                    <a:lnTo>
                      <a:pt x="232" y="96"/>
                    </a:lnTo>
                    <a:lnTo>
                      <a:pt x="238" y="112"/>
                    </a:lnTo>
                    <a:lnTo>
                      <a:pt x="242" y="124"/>
                    </a:lnTo>
                    <a:lnTo>
                      <a:pt x="245" y="132"/>
                    </a:lnTo>
                    <a:lnTo>
                      <a:pt x="254" y="176"/>
                    </a:lnTo>
                    <a:lnTo>
                      <a:pt x="255" y="218"/>
                    </a:lnTo>
                    <a:lnTo>
                      <a:pt x="249" y="257"/>
                    </a:lnTo>
                    <a:lnTo>
                      <a:pt x="238" y="292"/>
                    </a:lnTo>
                    <a:lnTo>
                      <a:pt x="225" y="323"/>
                    </a:lnTo>
                    <a:lnTo>
                      <a:pt x="211" y="347"/>
                    </a:lnTo>
                    <a:lnTo>
                      <a:pt x="198" y="365"/>
                    </a:lnTo>
                    <a:lnTo>
                      <a:pt x="189" y="374"/>
                    </a:lnTo>
                    <a:lnTo>
                      <a:pt x="185" y="356"/>
                    </a:lnTo>
                    <a:lnTo>
                      <a:pt x="179" y="343"/>
                    </a:lnTo>
                    <a:lnTo>
                      <a:pt x="171" y="333"/>
                    </a:lnTo>
                    <a:lnTo>
                      <a:pt x="162" y="325"/>
                    </a:lnTo>
                    <a:lnTo>
                      <a:pt x="152" y="320"/>
                    </a:lnTo>
                    <a:lnTo>
                      <a:pt x="145" y="317"/>
                    </a:lnTo>
                    <a:lnTo>
                      <a:pt x="138" y="316"/>
                    </a:lnTo>
                    <a:lnTo>
                      <a:pt x="135" y="316"/>
                    </a:lnTo>
                    <a:lnTo>
                      <a:pt x="113" y="316"/>
                    </a:lnTo>
                    <a:lnTo>
                      <a:pt x="96" y="320"/>
                    </a:lnTo>
                    <a:lnTo>
                      <a:pt x="82" y="327"/>
                    </a:lnTo>
                    <a:lnTo>
                      <a:pt x="72" y="337"/>
                    </a:lnTo>
                    <a:lnTo>
                      <a:pt x="64" y="347"/>
                    </a:lnTo>
                    <a:lnTo>
                      <a:pt x="59" y="356"/>
                    </a:lnTo>
                    <a:lnTo>
                      <a:pt x="56" y="363"/>
                    </a:lnTo>
                    <a:lnTo>
                      <a:pt x="55" y="365"/>
                    </a:lnTo>
                    <a:close/>
                  </a:path>
                </a:pathLst>
              </a:custGeom>
              <a:solidFill>
                <a:srgbClr val="FF934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4" name="Freeform 22"/>
              <p:cNvSpPr>
                <a:spLocks/>
              </p:cNvSpPr>
              <p:nvPr/>
            </p:nvSpPr>
            <p:spPr bwMode="auto">
              <a:xfrm>
                <a:off x="2270" y="2787"/>
                <a:ext cx="76" cy="109"/>
              </a:xfrm>
              <a:custGeom>
                <a:avLst/>
                <a:gdLst>
                  <a:gd name="T0" fmla="*/ 1 w 228"/>
                  <a:gd name="T1" fmla="*/ 4 h 328"/>
                  <a:gd name="T2" fmla="*/ 0 w 228"/>
                  <a:gd name="T3" fmla="*/ 4 h 328"/>
                  <a:gd name="T4" fmla="*/ 0 w 228"/>
                  <a:gd name="T5" fmla="*/ 3 h 328"/>
                  <a:gd name="T6" fmla="*/ 0 w 228"/>
                  <a:gd name="T7" fmla="*/ 3 h 328"/>
                  <a:gd name="T8" fmla="*/ 0 w 228"/>
                  <a:gd name="T9" fmla="*/ 2 h 328"/>
                  <a:gd name="T10" fmla="*/ 0 w 228"/>
                  <a:gd name="T11" fmla="*/ 2 h 328"/>
                  <a:gd name="T12" fmla="*/ 0 w 228"/>
                  <a:gd name="T13" fmla="*/ 2 h 328"/>
                  <a:gd name="T14" fmla="*/ 1 w 228"/>
                  <a:gd name="T15" fmla="*/ 2 h 328"/>
                  <a:gd name="T16" fmla="*/ 1 w 228"/>
                  <a:gd name="T17" fmla="*/ 1 h 328"/>
                  <a:gd name="T18" fmla="*/ 1 w 228"/>
                  <a:gd name="T19" fmla="*/ 1 h 328"/>
                  <a:gd name="T20" fmla="*/ 1 w 228"/>
                  <a:gd name="T21" fmla="*/ 1 h 328"/>
                  <a:gd name="T22" fmla="*/ 2 w 228"/>
                  <a:gd name="T23" fmla="*/ 1 h 328"/>
                  <a:gd name="T24" fmla="*/ 2 w 228"/>
                  <a:gd name="T25" fmla="*/ 0 h 328"/>
                  <a:gd name="T26" fmla="*/ 2 w 228"/>
                  <a:gd name="T27" fmla="*/ 0 h 328"/>
                  <a:gd name="T28" fmla="*/ 2 w 228"/>
                  <a:gd name="T29" fmla="*/ 0 h 328"/>
                  <a:gd name="T30" fmla="*/ 2 w 228"/>
                  <a:gd name="T31" fmla="*/ 0 h 328"/>
                  <a:gd name="T32" fmla="*/ 2 w 228"/>
                  <a:gd name="T33" fmla="*/ 0 h 328"/>
                  <a:gd name="T34" fmla="*/ 2 w 228"/>
                  <a:gd name="T35" fmla="*/ 0 h 328"/>
                  <a:gd name="T36" fmla="*/ 2 w 228"/>
                  <a:gd name="T37" fmla="*/ 0 h 328"/>
                  <a:gd name="T38" fmla="*/ 2 w 228"/>
                  <a:gd name="T39" fmla="*/ 1 h 328"/>
                  <a:gd name="T40" fmla="*/ 2 w 228"/>
                  <a:gd name="T41" fmla="*/ 1 h 328"/>
                  <a:gd name="T42" fmla="*/ 3 w 228"/>
                  <a:gd name="T43" fmla="*/ 1 h 328"/>
                  <a:gd name="T44" fmla="*/ 3 w 228"/>
                  <a:gd name="T45" fmla="*/ 1 h 328"/>
                  <a:gd name="T46" fmla="*/ 3 w 228"/>
                  <a:gd name="T47" fmla="*/ 1 h 328"/>
                  <a:gd name="T48" fmla="*/ 3 w 228"/>
                  <a:gd name="T49" fmla="*/ 1 h 328"/>
                  <a:gd name="T50" fmla="*/ 3 w 228"/>
                  <a:gd name="T51" fmla="*/ 2 h 328"/>
                  <a:gd name="T52" fmla="*/ 3 w 228"/>
                  <a:gd name="T53" fmla="*/ 2 h 328"/>
                  <a:gd name="T54" fmla="*/ 3 w 228"/>
                  <a:gd name="T55" fmla="*/ 3 h 328"/>
                  <a:gd name="T56" fmla="*/ 3 w 228"/>
                  <a:gd name="T57" fmla="*/ 3 h 328"/>
                  <a:gd name="T58" fmla="*/ 3 w 228"/>
                  <a:gd name="T59" fmla="*/ 3 h 328"/>
                  <a:gd name="T60" fmla="*/ 2 w 228"/>
                  <a:gd name="T61" fmla="*/ 4 h 328"/>
                  <a:gd name="T62" fmla="*/ 2 w 228"/>
                  <a:gd name="T63" fmla="*/ 4 h 328"/>
                  <a:gd name="T64" fmla="*/ 2 w 228"/>
                  <a:gd name="T65" fmla="*/ 4 h 328"/>
                  <a:gd name="T66" fmla="*/ 2 w 228"/>
                  <a:gd name="T67" fmla="*/ 4 h 328"/>
                  <a:gd name="T68" fmla="*/ 2 w 228"/>
                  <a:gd name="T69" fmla="*/ 4 h 328"/>
                  <a:gd name="T70" fmla="*/ 2 w 228"/>
                  <a:gd name="T71" fmla="*/ 4 h 328"/>
                  <a:gd name="T72" fmla="*/ 2 w 228"/>
                  <a:gd name="T73" fmla="*/ 4 h 328"/>
                  <a:gd name="T74" fmla="*/ 2 w 228"/>
                  <a:gd name="T75" fmla="*/ 3 h 328"/>
                  <a:gd name="T76" fmla="*/ 2 w 228"/>
                  <a:gd name="T77" fmla="*/ 3 h 328"/>
                  <a:gd name="T78" fmla="*/ 2 w 228"/>
                  <a:gd name="T79" fmla="*/ 3 h 328"/>
                  <a:gd name="T80" fmla="*/ 1 w 228"/>
                  <a:gd name="T81" fmla="*/ 3 h 328"/>
                  <a:gd name="T82" fmla="*/ 1 w 228"/>
                  <a:gd name="T83" fmla="*/ 3 h 328"/>
                  <a:gd name="T84" fmla="*/ 1 w 228"/>
                  <a:gd name="T85" fmla="*/ 3 h 328"/>
                  <a:gd name="T86" fmla="*/ 1 w 228"/>
                  <a:gd name="T87" fmla="*/ 4 h 328"/>
                  <a:gd name="T88" fmla="*/ 1 w 228"/>
                  <a:gd name="T89" fmla="*/ 4 h 328"/>
                  <a:gd name="T90" fmla="*/ 1 w 228"/>
                  <a:gd name="T91" fmla="*/ 4 h 328"/>
                  <a:gd name="T92" fmla="*/ 1 w 228"/>
                  <a:gd name="T93" fmla="*/ 4 h 328"/>
                  <a:gd name="T94" fmla="*/ 1 w 228"/>
                  <a:gd name="T95" fmla="*/ 4 h 328"/>
                  <a:gd name="T96" fmla="*/ 1 w 228"/>
                  <a:gd name="T97" fmla="*/ 4 h 32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228" h="328">
                    <a:moveTo>
                      <a:pt x="48" y="324"/>
                    </a:moveTo>
                    <a:lnTo>
                      <a:pt x="18" y="289"/>
                    </a:lnTo>
                    <a:lnTo>
                      <a:pt x="2" y="255"/>
                    </a:lnTo>
                    <a:lnTo>
                      <a:pt x="0" y="222"/>
                    </a:lnTo>
                    <a:lnTo>
                      <a:pt x="6" y="192"/>
                    </a:lnTo>
                    <a:lnTo>
                      <a:pt x="18" y="166"/>
                    </a:lnTo>
                    <a:lnTo>
                      <a:pt x="34" y="144"/>
                    </a:lnTo>
                    <a:lnTo>
                      <a:pt x="48" y="128"/>
                    </a:lnTo>
                    <a:lnTo>
                      <a:pt x="59" y="119"/>
                    </a:lnTo>
                    <a:lnTo>
                      <a:pt x="83" y="96"/>
                    </a:lnTo>
                    <a:lnTo>
                      <a:pt x="105" y="75"/>
                    </a:lnTo>
                    <a:lnTo>
                      <a:pt x="124" y="54"/>
                    </a:lnTo>
                    <a:lnTo>
                      <a:pt x="139" y="37"/>
                    </a:lnTo>
                    <a:lnTo>
                      <a:pt x="152" y="23"/>
                    </a:lnTo>
                    <a:lnTo>
                      <a:pt x="162" y="11"/>
                    </a:lnTo>
                    <a:lnTo>
                      <a:pt x="168" y="3"/>
                    </a:lnTo>
                    <a:lnTo>
                      <a:pt x="169" y="0"/>
                    </a:lnTo>
                    <a:lnTo>
                      <a:pt x="175" y="16"/>
                    </a:lnTo>
                    <a:lnTo>
                      <a:pt x="182" y="33"/>
                    </a:lnTo>
                    <a:lnTo>
                      <a:pt x="190" y="51"/>
                    </a:lnTo>
                    <a:lnTo>
                      <a:pt x="198" y="68"/>
                    </a:lnTo>
                    <a:lnTo>
                      <a:pt x="206" y="85"/>
                    </a:lnTo>
                    <a:lnTo>
                      <a:pt x="212" y="100"/>
                    </a:lnTo>
                    <a:lnTo>
                      <a:pt x="216" y="111"/>
                    </a:lnTo>
                    <a:lnTo>
                      <a:pt x="219" y="119"/>
                    </a:lnTo>
                    <a:lnTo>
                      <a:pt x="227" y="156"/>
                    </a:lnTo>
                    <a:lnTo>
                      <a:pt x="228" y="191"/>
                    </a:lnTo>
                    <a:lnTo>
                      <a:pt x="223" y="223"/>
                    </a:lnTo>
                    <a:lnTo>
                      <a:pt x="214" y="253"/>
                    </a:lnTo>
                    <a:lnTo>
                      <a:pt x="203" y="280"/>
                    </a:lnTo>
                    <a:lnTo>
                      <a:pt x="190" y="300"/>
                    </a:lnTo>
                    <a:lnTo>
                      <a:pt x="178" y="317"/>
                    </a:lnTo>
                    <a:lnTo>
                      <a:pt x="168" y="328"/>
                    </a:lnTo>
                    <a:lnTo>
                      <a:pt x="164" y="314"/>
                    </a:lnTo>
                    <a:lnTo>
                      <a:pt x="159" y="302"/>
                    </a:lnTo>
                    <a:lnTo>
                      <a:pt x="151" y="294"/>
                    </a:lnTo>
                    <a:lnTo>
                      <a:pt x="143" y="287"/>
                    </a:lnTo>
                    <a:lnTo>
                      <a:pt x="135" y="283"/>
                    </a:lnTo>
                    <a:lnTo>
                      <a:pt x="128" y="281"/>
                    </a:lnTo>
                    <a:lnTo>
                      <a:pt x="122" y="280"/>
                    </a:lnTo>
                    <a:lnTo>
                      <a:pt x="118" y="280"/>
                    </a:lnTo>
                    <a:lnTo>
                      <a:pt x="100" y="280"/>
                    </a:lnTo>
                    <a:lnTo>
                      <a:pt x="86" y="283"/>
                    </a:lnTo>
                    <a:lnTo>
                      <a:pt x="73" y="290"/>
                    </a:lnTo>
                    <a:lnTo>
                      <a:pt x="64" y="298"/>
                    </a:lnTo>
                    <a:lnTo>
                      <a:pt x="57" y="307"/>
                    </a:lnTo>
                    <a:lnTo>
                      <a:pt x="53" y="315"/>
                    </a:lnTo>
                    <a:lnTo>
                      <a:pt x="49" y="321"/>
                    </a:lnTo>
                    <a:lnTo>
                      <a:pt x="48" y="324"/>
                    </a:lnTo>
                    <a:close/>
                  </a:path>
                </a:pathLst>
              </a:custGeom>
              <a:solidFill>
                <a:srgbClr val="FFA35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5" name="Freeform 23"/>
              <p:cNvSpPr>
                <a:spLocks/>
              </p:cNvSpPr>
              <p:nvPr/>
            </p:nvSpPr>
            <p:spPr bwMode="auto">
              <a:xfrm>
                <a:off x="2276" y="2795"/>
                <a:ext cx="66" cy="93"/>
              </a:xfrm>
              <a:custGeom>
                <a:avLst/>
                <a:gdLst>
                  <a:gd name="T0" fmla="*/ 1 w 199"/>
                  <a:gd name="T1" fmla="*/ 3 h 280"/>
                  <a:gd name="T2" fmla="*/ 0 w 199"/>
                  <a:gd name="T3" fmla="*/ 3 h 280"/>
                  <a:gd name="T4" fmla="*/ 0 w 199"/>
                  <a:gd name="T5" fmla="*/ 3 h 280"/>
                  <a:gd name="T6" fmla="*/ 0 w 199"/>
                  <a:gd name="T7" fmla="*/ 2 h 280"/>
                  <a:gd name="T8" fmla="*/ 0 w 199"/>
                  <a:gd name="T9" fmla="*/ 2 h 280"/>
                  <a:gd name="T10" fmla="*/ 0 w 199"/>
                  <a:gd name="T11" fmla="*/ 2 h 280"/>
                  <a:gd name="T12" fmla="*/ 0 w 199"/>
                  <a:gd name="T13" fmla="*/ 2 h 280"/>
                  <a:gd name="T14" fmla="*/ 1 w 199"/>
                  <a:gd name="T15" fmla="*/ 1 h 280"/>
                  <a:gd name="T16" fmla="*/ 1 w 199"/>
                  <a:gd name="T17" fmla="*/ 1 h 280"/>
                  <a:gd name="T18" fmla="*/ 1 w 199"/>
                  <a:gd name="T19" fmla="*/ 1 h 280"/>
                  <a:gd name="T20" fmla="*/ 1 w 199"/>
                  <a:gd name="T21" fmla="*/ 1 h 280"/>
                  <a:gd name="T22" fmla="*/ 1 w 199"/>
                  <a:gd name="T23" fmla="*/ 1 h 280"/>
                  <a:gd name="T24" fmla="*/ 2 w 199"/>
                  <a:gd name="T25" fmla="*/ 0 h 280"/>
                  <a:gd name="T26" fmla="*/ 2 w 199"/>
                  <a:gd name="T27" fmla="*/ 0 h 280"/>
                  <a:gd name="T28" fmla="*/ 2 w 199"/>
                  <a:gd name="T29" fmla="*/ 0 h 280"/>
                  <a:gd name="T30" fmla="*/ 2 w 199"/>
                  <a:gd name="T31" fmla="*/ 0 h 280"/>
                  <a:gd name="T32" fmla="*/ 2 w 199"/>
                  <a:gd name="T33" fmla="*/ 0 h 280"/>
                  <a:gd name="T34" fmla="*/ 2 w 199"/>
                  <a:gd name="T35" fmla="*/ 0 h 280"/>
                  <a:gd name="T36" fmla="*/ 2 w 199"/>
                  <a:gd name="T37" fmla="*/ 0 h 280"/>
                  <a:gd name="T38" fmla="*/ 2 w 199"/>
                  <a:gd name="T39" fmla="*/ 1 h 280"/>
                  <a:gd name="T40" fmla="*/ 2 w 199"/>
                  <a:gd name="T41" fmla="*/ 1 h 280"/>
                  <a:gd name="T42" fmla="*/ 2 w 199"/>
                  <a:gd name="T43" fmla="*/ 1 h 280"/>
                  <a:gd name="T44" fmla="*/ 2 w 199"/>
                  <a:gd name="T45" fmla="*/ 1 h 280"/>
                  <a:gd name="T46" fmla="*/ 2 w 199"/>
                  <a:gd name="T47" fmla="*/ 1 h 280"/>
                  <a:gd name="T48" fmla="*/ 2 w 199"/>
                  <a:gd name="T49" fmla="*/ 1 h 280"/>
                  <a:gd name="T50" fmla="*/ 2 w 199"/>
                  <a:gd name="T51" fmla="*/ 2 h 280"/>
                  <a:gd name="T52" fmla="*/ 2 w 199"/>
                  <a:gd name="T53" fmla="*/ 2 h 280"/>
                  <a:gd name="T54" fmla="*/ 2 w 199"/>
                  <a:gd name="T55" fmla="*/ 2 h 280"/>
                  <a:gd name="T56" fmla="*/ 2 w 199"/>
                  <a:gd name="T57" fmla="*/ 3 h 280"/>
                  <a:gd name="T58" fmla="*/ 2 w 199"/>
                  <a:gd name="T59" fmla="*/ 3 h 280"/>
                  <a:gd name="T60" fmla="*/ 2 w 199"/>
                  <a:gd name="T61" fmla="*/ 3 h 280"/>
                  <a:gd name="T62" fmla="*/ 2 w 199"/>
                  <a:gd name="T63" fmla="*/ 3 h 280"/>
                  <a:gd name="T64" fmla="*/ 2 w 199"/>
                  <a:gd name="T65" fmla="*/ 3 h 280"/>
                  <a:gd name="T66" fmla="*/ 2 w 199"/>
                  <a:gd name="T67" fmla="*/ 3 h 280"/>
                  <a:gd name="T68" fmla="*/ 2 w 199"/>
                  <a:gd name="T69" fmla="*/ 3 h 280"/>
                  <a:gd name="T70" fmla="*/ 2 w 199"/>
                  <a:gd name="T71" fmla="*/ 3 h 280"/>
                  <a:gd name="T72" fmla="*/ 2 w 199"/>
                  <a:gd name="T73" fmla="*/ 3 h 280"/>
                  <a:gd name="T74" fmla="*/ 1 w 199"/>
                  <a:gd name="T75" fmla="*/ 3 h 280"/>
                  <a:gd name="T76" fmla="*/ 1 w 199"/>
                  <a:gd name="T77" fmla="*/ 3 h 280"/>
                  <a:gd name="T78" fmla="*/ 1 w 199"/>
                  <a:gd name="T79" fmla="*/ 3 h 280"/>
                  <a:gd name="T80" fmla="*/ 1 w 199"/>
                  <a:gd name="T81" fmla="*/ 3 h 280"/>
                  <a:gd name="T82" fmla="*/ 1 w 199"/>
                  <a:gd name="T83" fmla="*/ 3 h 280"/>
                  <a:gd name="T84" fmla="*/ 1 w 199"/>
                  <a:gd name="T85" fmla="*/ 3 h 280"/>
                  <a:gd name="T86" fmla="*/ 1 w 199"/>
                  <a:gd name="T87" fmla="*/ 3 h 280"/>
                  <a:gd name="T88" fmla="*/ 1 w 199"/>
                  <a:gd name="T89" fmla="*/ 3 h 280"/>
                  <a:gd name="T90" fmla="*/ 1 w 199"/>
                  <a:gd name="T91" fmla="*/ 3 h 280"/>
                  <a:gd name="T92" fmla="*/ 1 w 199"/>
                  <a:gd name="T93" fmla="*/ 3 h 280"/>
                  <a:gd name="T94" fmla="*/ 1 w 199"/>
                  <a:gd name="T95" fmla="*/ 3 h 280"/>
                  <a:gd name="T96" fmla="*/ 1 w 199"/>
                  <a:gd name="T97" fmla="*/ 3 h 28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99" h="280">
                    <a:moveTo>
                      <a:pt x="42" y="279"/>
                    </a:moveTo>
                    <a:lnTo>
                      <a:pt x="15" y="250"/>
                    </a:lnTo>
                    <a:lnTo>
                      <a:pt x="2" y="222"/>
                    </a:lnTo>
                    <a:lnTo>
                      <a:pt x="0" y="194"/>
                    </a:lnTo>
                    <a:lnTo>
                      <a:pt x="5" y="168"/>
                    </a:lnTo>
                    <a:lnTo>
                      <a:pt x="15" y="145"/>
                    </a:lnTo>
                    <a:lnTo>
                      <a:pt x="28" y="125"/>
                    </a:lnTo>
                    <a:lnTo>
                      <a:pt x="42" y="111"/>
                    </a:lnTo>
                    <a:lnTo>
                      <a:pt x="52" y="100"/>
                    </a:lnTo>
                    <a:lnTo>
                      <a:pt x="74" y="81"/>
                    </a:lnTo>
                    <a:lnTo>
                      <a:pt x="94" y="61"/>
                    </a:lnTo>
                    <a:lnTo>
                      <a:pt x="111" y="44"/>
                    </a:lnTo>
                    <a:lnTo>
                      <a:pt x="124" y="30"/>
                    </a:lnTo>
                    <a:lnTo>
                      <a:pt x="134" y="18"/>
                    </a:lnTo>
                    <a:lnTo>
                      <a:pt x="142" y="9"/>
                    </a:lnTo>
                    <a:lnTo>
                      <a:pt x="147" y="3"/>
                    </a:lnTo>
                    <a:lnTo>
                      <a:pt x="148" y="0"/>
                    </a:lnTo>
                    <a:lnTo>
                      <a:pt x="152" y="13"/>
                    </a:lnTo>
                    <a:lnTo>
                      <a:pt x="159" y="27"/>
                    </a:lnTo>
                    <a:lnTo>
                      <a:pt x="165" y="42"/>
                    </a:lnTo>
                    <a:lnTo>
                      <a:pt x="172" y="57"/>
                    </a:lnTo>
                    <a:lnTo>
                      <a:pt x="180" y="73"/>
                    </a:lnTo>
                    <a:lnTo>
                      <a:pt x="185" y="86"/>
                    </a:lnTo>
                    <a:lnTo>
                      <a:pt x="189" y="96"/>
                    </a:lnTo>
                    <a:lnTo>
                      <a:pt x="191" y="106"/>
                    </a:lnTo>
                    <a:lnTo>
                      <a:pt x="198" y="134"/>
                    </a:lnTo>
                    <a:lnTo>
                      <a:pt x="199" y="162"/>
                    </a:lnTo>
                    <a:lnTo>
                      <a:pt x="197" y="189"/>
                    </a:lnTo>
                    <a:lnTo>
                      <a:pt x="189" y="213"/>
                    </a:lnTo>
                    <a:lnTo>
                      <a:pt x="180" y="235"/>
                    </a:lnTo>
                    <a:lnTo>
                      <a:pt x="169" y="254"/>
                    </a:lnTo>
                    <a:lnTo>
                      <a:pt x="158" y="269"/>
                    </a:lnTo>
                    <a:lnTo>
                      <a:pt x="147" y="280"/>
                    </a:lnTo>
                    <a:lnTo>
                      <a:pt x="143" y="269"/>
                    </a:lnTo>
                    <a:lnTo>
                      <a:pt x="138" y="259"/>
                    </a:lnTo>
                    <a:lnTo>
                      <a:pt x="131" y="253"/>
                    </a:lnTo>
                    <a:lnTo>
                      <a:pt x="125" y="249"/>
                    </a:lnTo>
                    <a:lnTo>
                      <a:pt x="118" y="245"/>
                    </a:lnTo>
                    <a:lnTo>
                      <a:pt x="112" y="244"/>
                    </a:lnTo>
                    <a:lnTo>
                      <a:pt x="107" y="243"/>
                    </a:lnTo>
                    <a:lnTo>
                      <a:pt x="103" y="243"/>
                    </a:lnTo>
                    <a:lnTo>
                      <a:pt x="88" y="243"/>
                    </a:lnTo>
                    <a:lnTo>
                      <a:pt x="75" y="246"/>
                    </a:lnTo>
                    <a:lnTo>
                      <a:pt x="65" y="252"/>
                    </a:lnTo>
                    <a:lnTo>
                      <a:pt x="57" y="258"/>
                    </a:lnTo>
                    <a:lnTo>
                      <a:pt x="51" y="265"/>
                    </a:lnTo>
                    <a:lnTo>
                      <a:pt x="47" y="271"/>
                    </a:lnTo>
                    <a:lnTo>
                      <a:pt x="43" y="276"/>
                    </a:lnTo>
                    <a:lnTo>
                      <a:pt x="42" y="279"/>
                    </a:lnTo>
                    <a:close/>
                  </a:path>
                </a:pathLst>
              </a:custGeom>
              <a:solidFill>
                <a:srgbClr val="FFB5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6" name="Freeform 24"/>
              <p:cNvSpPr>
                <a:spLocks/>
              </p:cNvSpPr>
              <p:nvPr/>
            </p:nvSpPr>
            <p:spPr bwMode="auto">
              <a:xfrm>
                <a:off x="2281" y="2803"/>
                <a:ext cx="58" cy="78"/>
              </a:xfrm>
              <a:custGeom>
                <a:avLst/>
                <a:gdLst>
                  <a:gd name="T0" fmla="*/ 0 w 172"/>
                  <a:gd name="T1" fmla="*/ 3 h 234"/>
                  <a:gd name="T2" fmla="*/ 0 w 172"/>
                  <a:gd name="T3" fmla="*/ 3 h 234"/>
                  <a:gd name="T4" fmla="*/ 0 w 172"/>
                  <a:gd name="T5" fmla="*/ 2 h 234"/>
                  <a:gd name="T6" fmla="*/ 0 w 172"/>
                  <a:gd name="T7" fmla="*/ 2 h 234"/>
                  <a:gd name="T8" fmla="*/ 0 w 172"/>
                  <a:gd name="T9" fmla="*/ 2 h 234"/>
                  <a:gd name="T10" fmla="*/ 0 w 172"/>
                  <a:gd name="T11" fmla="*/ 2 h 234"/>
                  <a:gd name="T12" fmla="*/ 0 w 172"/>
                  <a:gd name="T13" fmla="*/ 1 h 234"/>
                  <a:gd name="T14" fmla="*/ 0 w 172"/>
                  <a:gd name="T15" fmla="*/ 1 h 234"/>
                  <a:gd name="T16" fmla="*/ 1 w 172"/>
                  <a:gd name="T17" fmla="*/ 1 h 234"/>
                  <a:gd name="T18" fmla="*/ 1 w 172"/>
                  <a:gd name="T19" fmla="*/ 1 h 234"/>
                  <a:gd name="T20" fmla="*/ 1 w 172"/>
                  <a:gd name="T21" fmla="*/ 1 h 234"/>
                  <a:gd name="T22" fmla="*/ 1 w 172"/>
                  <a:gd name="T23" fmla="*/ 0 h 234"/>
                  <a:gd name="T24" fmla="*/ 1 w 172"/>
                  <a:gd name="T25" fmla="*/ 0 h 234"/>
                  <a:gd name="T26" fmla="*/ 1 w 172"/>
                  <a:gd name="T27" fmla="*/ 0 h 234"/>
                  <a:gd name="T28" fmla="*/ 2 w 172"/>
                  <a:gd name="T29" fmla="*/ 0 h 234"/>
                  <a:gd name="T30" fmla="*/ 2 w 172"/>
                  <a:gd name="T31" fmla="*/ 0 h 234"/>
                  <a:gd name="T32" fmla="*/ 2 w 172"/>
                  <a:gd name="T33" fmla="*/ 0 h 234"/>
                  <a:gd name="T34" fmla="*/ 2 w 172"/>
                  <a:gd name="T35" fmla="*/ 0 h 234"/>
                  <a:gd name="T36" fmla="*/ 2 w 172"/>
                  <a:gd name="T37" fmla="*/ 0 h 234"/>
                  <a:gd name="T38" fmla="*/ 2 w 172"/>
                  <a:gd name="T39" fmla="*/ 0 h 234"/>
                  <a:gd name="T40" fmla="*/ 2 w 172"/>
                  <a:gd name="T41" fmla="*/ 1 h 234"/>
                  <a:gd name="T42" fmla="*/ 2 w 172"/>
                  <a:gd name="T43" fmla="*/ 1 h 234"/>
                  <a:gd name="T44" fmla="*/ 2 w 172"/>
                  <a:gd name="T45" fmla="*/ 1 h 234"/>
                  <a:gd name="T46" fmla="*/ 2 w 172"/>
                  <a:gd name="T47" fmla="*/ 1 h 234"/>
                  <a:gd name="T48" fmla="*/ 2 w 172"/>
                  <a:gd name="T49" fmla="*/ 1 h 234"/>
                  <a:gd name="T50" fmla="*/ 2 w 172"/>
                  <a:gd name="T51" fmla="*/ 1 h 234"/>
                  <a:gd name="T52" fmla="*/ 2 w 172"/>
                  <a:gd name="T53" fmla="*/ 2 h 234"/>
                  <a:gd name="T54" fmla="*/ 2 w 172"/>
                  <a:gd name="T55" fmla="*/ 2 h 234"/>
                  <a:gd name="T56" fmla="*/ 2 w 172"/>
                  <a:gd name="T57" fmla="*/ 2 h 234"/>
                  <a:gd name="T58" fmla="*/ 2 w 172"/>
                  <a:gd name="T59" fmla="*/ 2 h 234"/>
                  <a:gd name="T60" fmla="*/ 2 w 172"/>
                  <a:gd name="T61" fmla="*/ 3 h 234"/>
                  <a:gd name="T62" fmla="*/ 2 w 172"/>
                  <a:gd name="T63" fmla="*/ 3 h 234"/>
                  <a:gd name="T64" fmla="*/ 2 w 172"/>
                  <a:gd name="T65" fmla="*/ 3 h 234"/>
                  <a:gd name="T66" fmla="*/ 1 w 172"/>
                  <a:gd name="T67" fmla="*/ 3 h 234"/>
                  <a:gd name="T68" fmla="*/ 1 w 172"/>
                  <a:gd name="T69" fmla="*/ 3 h 234"/>
                  <a:gd name="T70" fmla="*/ 1 w 172"/>
                  <a:gd name="T71" fmla="*/ 3 h 234"/>
                  <a:gd name="T72" fmla="*/ 1 w 172"/>
                  <a:gd name="T73" fmla="*/ 3 h 234"/>
                  <a:gd name="T74" fmla="*/ 1 w 172"/>
                  <a:gd name="T75" fmla="*/ 3 h 234"/>
                  <a:gd name="T76" fmla="*/ 1 w 172"/>
                  <a:gd name="T77" fmla="*/ 3 h 234"/>
                  <a:gd name="T78" fmla="*/ 1 w 172"/>
                  <a:gd name="T79" fmla="*/ 3 h 234"/>
                  <a:gd name="T80" fmla="*/ 1 w 172"/>
                  <a:gd name="T81" fmla="*/ 3 h 234"/>
                  <a:gd name="T82" fmla="*/ 1 w 172"/>
                  <a:gd name="T83" fmla="*/ 3 h 234"/>
                  <a:gd name="T84" fmla="*/ 0 w 172"/>
                  <a:gd name="T85" fmla="*/ 3 h 234"/>
                  <a:gd name="T86" fmla="*/ 0 w 172"/>
                  <a:gd name="T87" fmla="*/ 3 h 234"/>
                  <a:gd name="T88" fmla="*/ 0 w 172"/>
                  <a:gd name="T89" fmla="*/ 3 h 23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172" h="234">
                    <a:moveTo>
                      <a:pt x="35" y="234"/>
                    </a:moveTo>
                    <a:lnTo>
                      <a:pt x="14" y="212"/>
                    </a:lnTo>
                    <a:lnTo>
                      <a:pt x="4" y="189"/>
                    </a:lnTo>
                    <a:lnTo>
                      <a:pt x="0" y="165"/>
                    </a:lnTo>
                    <a:lnTo>
                      <a:pt x="4" y="143"/>
                    </a:lnTo>
                    <a:lnTo>
                      <a:pt x="11" y="124"/>
                    </a:lnTo>
                    <a:lnTo>
                      <a:pt x="23" y="105"/>
                    </a:lnTo>
                    <a:lnTo>
                      <a:pt x="35" y="91"/>
                    </a:lnTo>
                    <a:lnTo>
                      <a:pt x="47" y="81"/>
                    </a:lnTo>
                    <a:lnTo>
                      <a:pt x="66" y="64"/>
                    </a:lnTo>
                    <a:lnTo>
                      <a:pt x="83" y="48"/>
                    </a:lnTo>
                    <a:lnTo>
                      <a:pt x="96" y="35"/>
                    </a:lnTo>
                    <a:lnTo>
                      <a:pt x="108" y="23"/>
                    </a:lnTo>
                    <a:lnTo>
                      <a:pt x="116" y="14"/>
                    </a:lnTo>
                    <a:lnTo>
                      <a:pt x="122" y="6"/>
                    </a:lnTo>
                    <a:lnTo>
                      <a:pt x="125" y="1"/>
                    </a:lnTo>
                    <a:lnTo>
                      <a:pt x="126" y="0"/>
                    </a:lnTo>
                    <a:lnTo>
                      <a:pt x="130" y="10"/>
                    </a:lnTo>
                    <a:lnTo>
                      <a:pt x="135" y="21"/>
                    </a:lnTo>
                    <a:lnTo>
                      <a:pt x="141" y="34"/>
                    </a:lnTo>
                    <a:lnTo>
                      <a:pt x="147" y="47"/>
                    </a:lnTo>
                    <a:lnTo>
                      <a:pt x="154" y="58"/>
                    </a:lnTo>
                    <a:lnTo>
                      <a:pt x="159" y="70"/>
                    </a:lnTo>
                    <a:lnTo>
                      <a:pt x="163" y="81"/>
                    </a:lnTo>
                    <a:lnTo>
                      <a:pt x="165" y="90"/>
                    </a:lnTo>
                    <a:lnTo>
                      <a:pt x="171" y="111"/>
                    </a:lnTo>
                    <a:lnTo>
                      <a:pt x="172" y="133"/>
                    </a:lnTo>
                    <a:lnTo>
                      <a:pt x="169" y="152"/>
                    </a:lnTo>
                    <a:lnTo>
                      <a:pt x="164" y="172"/>
                    </a:lnTo>
                    <a:lnTo>
                      <a:pt x="156" y="190"/>
                    </a:lnTo>
                    <a:lnTo>
                      <a:pt x="147" y="206"/>
                    </a:lnTo>
                    <a:lnTo>
                      <a:pt x="137" y="220"/>
                    </a:lnTo>
                    <a:lnTo>
                      <a:pt x="125" y="232"/>
                    </a:lnTo>
                    <a:lnTo>
                      <a:pt x="117" y="218"/>
                    </a:lnTo>
                    <a:lnTo>
                      <a:pt x="107" y="208"/>
                    </a:lnTo>
                    <a:lnTo>
                      <a:pt x="95" y="204"/>
                    </a:lnTo>
                    <a:lnTo>
                      <a:pt x="87" y="204"/>
                    </a:lnTo>
                    <a:lnTo>
                      <a:pt x="75" y="204"/>
                    </a:lnTo>
                    <a:lnTo>
                      <a:pt x="65" y="207"/>
                    </a:lnTo>
                    <a:lnTo>
                      <a:pt x="56" y="211"/>
                    </a:lnTo>
                    <a:lnTo>
                      <a:pt x="49" y="216"/>
                    </a:lnTo>
                    <a:lnTo>
                      <a:pt x="44" y="221"/>
                    </a:lnTo>
                    <a:lnTo>
                      <a:pt x="39" y="227"/>
                    </a:lnTo>
                    <a:lnTo>
                      <a:pt x="36" y="232"/>
                    </a:lnTo>
                    <a:lnTo>
                      <a:pt x="35" y="234"/>
                    </a:lnTo>
                    <a:close/>
                  </a:path>
                </a:pathLst>
              </a:custGeom>
              <a:solidFill>
                <a:srgbClr val="FFC4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7" name="Freeform 25"/>
              <p:cNvSpPr>
                <a:spLocks/>
              </p:cNvSpPr>
              <p:nvPr/>
            </p:nvSpPr>
            <p:spPr bwMode="auto">
              <a:xfrm>
                <a:off x="2287" y="2811"/>
                <a:ext cx="48" cy="64"/>
              </a:xfrm>
              <a:custGeom>
                <a:avLst/>
                <a:gdLst>
                  <a:gd name="T0" fmla="*/ 0 w 143"/>
                  <a:gd name="T1" fmla="*/ 2 h 191"/>
                  <a:gd name="T2" fmla="*/ 0 w 143"/>
                  <a:gd name="T3" fmla="*/ 2 h 191"/>
                  <a:gd name="T4" fmla="*/ 0 w 143"/>
                  <a:gd name="T5" fmla="*/ 2 h 191"/>
                  <a:gd name="T6" fmla="*/ 0 w 143"/>
                  <a:gd name="T7" fmla="*/ 2 h 191"/>
                  <a:gd name="T8" fmla="*/ 0 w 143"/>
                  <a:gd name="T9" fmla="*/ 1 h 191"/>
                  <a:gd name="T10" fmla="*/ 0 w 143"/>
                  <a:gd name="T11" fmla="*/ 1 h 191"/>
                  <a:gd name="T12" fmla="*/ 0 w 143"/>
                  <a:gd name="T13" fmla="*/ 1 h 191"/>
                  <a:gd name="T14" fmla="*/ 0 w 143"/>
                  <a:gd name="T15" fmla="*/ 1 h 191"/>
                  <a:gd name="T16" fmla="*/ 0 w 143"/>
                  <a:gd name="T17" fmla="*/ 1 h 191"/>
                  <a:gd name="T18" fmla="*/ 1 w 143"/>
                  <a:gd name="T19" fmla="*/ 1 h 191"/>
                  <a:gd name="T20" fmla="*/ 1 w 143"/>
                  <a:gd name="T21" fmla="*/ 0 h 191"/>
                  <a:gd name="T22" fmla="*/ 1 w 143"/>
                  <a:gd name="T23" fmla="*/ 0 h 191"/>
                  <a:gd name="T24" fmla="*/ 1 w 143"/>
                  <a:gd name="T25" fmla="*/ 0 h 191"/>
                  <a:gd name="T26" fmla="*/ 1 w 143"/>
                  <a:gd name="T27" fmla="*/ 0 h 191"/>
                  <a:gd name="T28" fmla="*/ 1 w 143"/>
                  <a:gd name="T29" fmla="*/ 0 h 191"/>
                  <a:gd name="T30" fmla="*/ 1 w 143"/>
                  <a:gd name="T31" fmla="*/ 0 h 191"/>
                  <a:gd name="T32" fmla="*/ 1 w 143"/>
                  <a:gd name="T33" fmla="*/ 0 h 191"/>
                  <a:gd name="T34" fmla="*/ 1 w 143"/>
                  <a:gd name="T35" fmla="*/ 0 h 191"/>
                  <a:gd name="T36" fmla="*/ 2 w 143"/>
                  <a:gd name="T37" fmla="*/ 0 h 191"/>
                  <a:gd name="T38" fmla="*/ 2 w 143"/>
                  <a:gd name="T39" fmla="*/ 1 h 191"/>
                  <a:gd name="T40" fmla="*/ 2 w 143"/>
                  <a:gd name="T41" fmla="*/ 1 h 191"/>
                  <a:gd name="T42" fmla="*/ 2 w 143"/>
                  <a:gd name="T43" fmla="*/ 1 h 191"/>
                  <a:gd name="T44" fmla="*/ 2 w 143"/>
                  <a:gd name="T45" fmla="*/ 1 h 191"/>
                  <a:gd name="T46" fmla="*/ 2 w 143"/>
                  <a:gd name="T47" fmla="*/ 1 h 191"/>
                  <a:gd name="T48" fmla="*/ 2 w 143"/>
                  <a:gd name="T49" fmla="*/ 2 h 191"/>
                  <a:gd name="T50" fmla="*/ 2 w 143"/>
                  <a:gd name="T51" fmla="*/ 2 h 191"/>
                  <a:gd name="T52" fmla="*/ 2 w 143"/>
                  <a:gd name="T53" fmla="*/ 2 h 191"/>
                  <a:gd name="T54" fmla="*/ 1 w 143"/>
                  <a:gd name="T55" fmla="*/ 2 h 191"/>
                  <a:gd name="T56" fmla="*/ 1 w 143"/>
                  <a:gd name="T57" fmla="*/ 2 h 191"/>
                  <a:gd name="T58" fmla="*/ 1 w 143"/>
                  <a:gd name="T59" fmla="*/ 2 h 191"/>
                  <a:gd name="T60" fmla="*/ 1 w 143"/>
                  <a:gd name="T61" fmla="*/ 2 h 191"/>
                  <a:gd name="T62" fmla="*/ 1 w 143"/>
                  <a:gd name="T63" fmla="*/ 2 h 191"/>
                  <a:gd name="T64" fmla="*/ 1 w 143"/>
                  <a:gd name="T65" fmla="*/ 2 h 191"/>
                  <a:gd name="T66" fmla="*/ 1 w 143"/>
                  <a:gd name="T67" fmla="*/ 2 h 191"/>
                  <a:gd name="T68" fmla="*/ 1 w 143"/>
                  <a:gd name="T69" fmla="*/ 2 h 191"/>
                  <a:gd name="T70" fmla="*/ 1 w 143"/>
                  <a:gd name="T71" fmla="*/ 2 h 191"/>
                  <a:gd name="T72" fmla="*/ 1 w 143"/>
                  <a:gd name="T73" fmla="*/ 2 h 191"/>
                  <a:gd name="T74" fmla="*/ 0 w 143"/>
                  <a:gd name="T75" fmla="*/ 2 h 191"/>
                  <a:gd name="T76" fmla="*/ 0 w 143"/>
                  <a:gd name="T77" fmla="*/ 2 h 191"/>
                  <a:gd name="T78" fmla="*/ 0 w 143"/>
                  <a:gd name="T79" fmla="*/ 2 h 191"/>
                  <a:gd name="T80" fmla="*/ 0 w 143"/>
                  <a:gd name="T81" fmla="*/ 2 h 19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43" h="191">
                    <a:moveTo>
                      <a:pt x="28" y="191"/>
                    </a:moveTo>
                    <a:lnTo>
                      <a:pt x="13" y="174"/>
                    </a:lnTo>
                    <a:lnTo>
                      <a:pt x="4" y="157"/>
                    </a:lnTo>
                    <a:lnTo>
                      <a:pt x="0" y="138"/>
                    </a:lnTo>
                    <a:lnTo>
                      <a:pt x="2" y="120"/>
                    </a:lnTo>
                    <a:lnTo>
                      <a:pt x="8" y="103"/>
                    </a:lnTo>
                    <a:lnTo>
                      <a:pt x="17" y="88"/>
                    </a:lnTo>
                    <a:lnTo>
                      <a:pt x="28" y="75"/>
                    </a:lnTo>
                    <a:lnTo>
                      <a:pt x="40" y="64"/>
                    </a:lnTo>
                    <a:lnTo>
                      <a:pt x="57" y="50"/>
                    </a:lnTo>
                    <a:lnTo>
                      <a:pt x="71" y="37"/>
                    </a:lnTo>
                    <a:lnTo>
                      <a:pt x="83" y="26"/>
                    </a:lnTo>
                    <a:lnTo>
                      <a:pt x="92" y="17"/>
                    </a:lnTo>
                    <a:lnTo>
                      <a:pt x="97" y="11"/>
                    </a:lnTo>
                    <a:lnTo>
                      <a:pt x="103" y="5"/>
                    </a:lnTo>
                    <a:lnTo>
                      <a:pt x="104" y="1"/>
                    </a:lnTo>
                    <a:lnTo>
                      <a:pt x="105" y="0"/>
                    </a:lnTo>
                    <a:lnTo>
                      <a:pt x="112" y="16"/>
                    </a:lnTo>
                    <a:lnTo>
                      <a:pt x="122" y="37"/>
                    </a:lnTo>
                    <a:lnTo>
                      <a:pt x="133" y="58"/>
                    </a:lnTo>
                    <a:lnTo>
                      <a:pt x="139" y="77"/>
                    </a:lnTo>
                    <a:lnTo>
                      <a:pt x="142" y="91"/>
                    </a:lnTo>
                    <a:lnTo>
                      <a:pt x="143" y="105"/>
                    </a:lnTo>
                    <a:lnTo>
                      <a:pt x="143" y="119"/>
                    </a:lnTo>
                    <a:lnTo>
                      <a:pt x="139" y="132"/>
                    </a:lnTo>
                    <a:lnTo>
                      <a:pt x="134" y="146"/>
                    </a:lnTo>
                    <a:lnTo>
                      <a:pt x="127" y="159"/>
                    </a:lnTo>
                    <a:lnTo>
                      <a:pt x="117" y="172"/>
                    </a:lnTo>
                    <a:lnTo>
                      <a:pt x="104" y="184"/>
                    </a:lnTo>
                    <a:lnTo>
                      <a:pt x="96" y="175"/>
                    </a:lnTo>
                    <a:lnTo>
                      <a:pt x="88" y="170"/>
                    </a:lnTo>
                    <a:lnTo>
                      <a:pt x="79" y="168"/>
                    </a:lnTo>
                    <a:lnTo>
                      <a:pt x="71" y="168"/>
                    </a:lnTo>
                    <a:lnTo>
                      <a:pt x="62" y="168"/>
                    </a:lnTo>
                    <a:lnTo>
                      <a:pt x="54" y="171"/>
                    </a:lnTo>
                    <a:lnTo>
                      <a:pt x="48" y="174"/>
                    </a:lnTo>
                    <a:lnTo>
                      <a:pt x="41" y="178"/>
                    </a:lnTo>
                    <a:lnTo>
                      <a:pt x="36" y="181"/>
                    </a:lnTo>
                    <a:lnTo>
                      <a:pt x="32" y="185"/>
                    </a:lnTo>
                    <a:lnTo>
                      <a:pt x="30" y="188"/>
                    </a:lnTo>
                    <a:lnTo>
                      <a:pt x="28" y="191"/>
                    </a:lnTo>
                    <a:close/>
                  </a:path>
                </a:pathLst>
              </a:custGeom>
              <a:solidFill>
                <a:srgbClr val="FFD6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8" name="Freeform 26"/>
              <p:cNvSpPr>
                <a:spLocks/>
              </p:cNvSpPr>
              <p:nvPr/>
            </p:nvSpPr>
            <p:spPr bwMode="auto">
              <a:xfrm>
                <a:off x="2293" y="2819"/>
                <a:ext cx="38" cy="49"/>
              </a:xfrm>
              <a:custGeom>
                <a:avLst/>
                <a:gdLst>
                  <a:gd name="T0" fmla="*/ 0 w 114"/>
                  <a:gd name="T1" fmla="*/ 2 h 147"/>
                  <a:gd name="T2" fmla="*/ 0 w 114"/>
                  <a:gd name="T3" fmla="*/ 2 h 147"/>
                  <a:gd name="T4" fmla="*/ 0 w 114"/>
                  <a:gd name="T5" fmla="*/ 2 h 147"/>
                  <a:gd name="T6" fmla="*/ 0 w 114"/>
                  <a:gd name="T7" fmla="*/ 1 h 147"/>
                  <a:gd name="T8" fmla="*/ 0 w 114"/>
                  <a:gd name="T9" fmla="*/ 1 h 147"/>
                  <a:gd name="T10" fmla="*/ 0 w 114"/>
                  <a:gd name="T11" fmla="*/ 1 h 147"/>
                  <a:gd name="T12" fmla="*/ 0 w 114"/>
                  <a:gd name="T13" fmla="*/ 1 h 147"/>
                  <a:gd name="T14" fmla="*/ 0 w 114"/>
                  <a:gd name="T15" fmla="*/ 1 h 147"/>
                  <a:gd name="T16" fmla="*/ 0 w 114"/>
                  <a:gd name="T17" fmla="*/ 1 h 147"/>
                  <a:gd name="T18" fmla="*/ 1 w 114"/>
                  <a:gd name="T19" fmla="*/ 0 h 147"/>
                  <a:gd name="T20" fmla="*/ 1 w 114"/>
                  <a:gd name="T21" fmla="*/ 0 h 147"/>
                  <a:gd name="T22" fmla="*/ 1 w 114"/>
                  <a:gd name="T23" fmla="*/ 0 h 147"/>
                  <a:gd name="T24" fmla="*/ 1 w 114"/>
                  <a:gd name="T25" fmla="*/ 0 h 147"/>
                  <a:gd name="T26" fmla="*/ 1 w 114"/>
                  <a:gd name="T27" fmla="*/ 0 h 147"/>
                  <a:gd name="T28" fmla="*/ 1 w 114"/>
                  <a:gd name="T29" fmla="*/ 0 h 147"/>
                  <a:gd name="T30" fmla="*/ 1 w 114"/>
                  <a:gd name="T31" fmla="*/ 0 h 147"/>
                  <a:gd name="T32" fmla="*/ 1 w 114"/>
                  <a:gd name="T33" fmla="*/ 0 h 147"/>
                  <a:gd name="T34" fmla="*/ 1 w 114"/>
                  <a:gd name="T35" fmla="*/ 0 h 147"/>
                  <a:gd name="T36" fmla="*/ 1 w 114"/>
                  <a:gd name="T37" fmla="*/ 0 h 147"/>
                  <a:gd name="T38" fmla="*/ 1 w 114"/>
                  <a:gd name="T39" fmla="*/ 1 h 147"/>
                  <a:gd name="T40" fmla="*/ 1 w 114"/>
                  <a:gd name="T41" fmla="*/ 1 h 147"/>
                  <a:gd name="T42" fmla="*/ 1 w 114"/>
                  <a:gd name="T43" fmla="*/ 1 h 147"/>
                  <a:gd name="T44" fmla="*/ 1 w 114"/>
                  <a:gd name="T45" fmla="*/ 1 h 147"/>
                  <a:gd name="T46" fmla="*/ 1 w 114"/>
                  <a:gd name="T47" fmla="*/ 1 h 147"/>
                  <a:gd name="T48" fmla="*/ 1 w 114"/>
                  <a:gd name="T49" fmla="*/ 1 h 147"/>
                  <a:gd name="T50" fmla="*/ 1 w 114"/>
                  <a:gd name="T51" fmla="*/ 1 h 147"/>
                  <a:gd name="T52" fmla="*/ 1 w 114"/>
                  <a:gd name="T53" fmla="*/ 1 h 147"/>
                  <a:gd name="T54" fmla="*/ 1 w 114"/>
                  <a:gd name="T55" fmla="*/ 2 h 147"/>
                  <a:gd name="T56" fmla="*/ 1 w 114"/>
                  <a:gd name="T57" fmla="*/ 2 h 147"/>
                  <a:gd name="T58" fmla="*/ 1 w 114"/>
                  <a:gd name="T59" fmla="*/ 2 h 147"/>
                  <a:gd name="T60" fmla="*/ 1 w 114"/>
                  <a:gd name="T61" fmla="*/ 2 h 147"/>
                  <a:gd name="T62" fmla="*/ 1 w 114"/>
                  <a:gd name="T63" fmla="*/ 2 h 147"/>
                  <a:gd name="T64" fmla="*/ 1 w 114"/>
                  <a:gd name="T65" fmla="*/ 2 h 147"/>
                  <a:gd name="T66" fmla="*/ 1 w 114"/>
                  <a:gd name="T67" fmla="*/ 2 h 147"/>
                  <a:gd name="T68" fmla="*/ 0 w 114"/>
                  <a:gd name="T69" fmla="*/ 2 h 147"/>
                  <a:gd name="T70" fmla="*/ 0 w 114"/>
                  <a:gd name="T71" fmla="*/ 2 h 147"/>
                  <a:gd name="T72" fmla="*/ 0 w 114"/>
                  <a:gd name="T73" fmla="*/ 2 h 14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114" h="147">
                    <a:moveTo>
                      <a:pt x="22" y="147"/>
                    </a:moveTo>
                    <a:lnTo>
                      <a:pt x="10" y="137"/>
                    </a:lnTo>
                    <a:lnTo>
                      <a:pt x="4" y="125"/>
                    </a:lnTo>
                    <a:lnTo>
                      <a:pt x="0" y="112"/>
                    </a:lnTo>
                    <a:lnTo>
                      <a:pt x="1" y="97"/>
                    </a:lnTo>
                    <a:lnTo>
                      <a:pt x="4" y="83"/>
                    </a:lnTo>
                    <a:lnTo>
                      <a:pt x="11" y="69"/>
                    </a:lnTo>
                    <a:lnTo>
                      <a:pt x="21" y="57"/>
                    </a:lnTo>
                    <a:lnTo>
                      <a:pt x="34" y="45"/>
                    </a:lnTo>
                    <a:lnTo>
                      <a:pt x="48" y="35"/>
                    </a:lnTo>
                    <a:lnTo>
                      <a:pt x="60" y="26"/>
                    </a:lnTo>
                    <a:lnTo>
                      <a:pt x="69" y="18"/>
                    </a:lnTo>
                    <a:lnTo>
                      <a:pt x="75" y="11"/>
                    </a:lnTo>
                    <a:lnTo>
                      <a:pt x="79" y="7"/>
                    </a:lnTo>
                    <a:lnTo>
                      <a:pt x="82" y="4"/>
                    </a:lnTo>
                    <a:lnTo>
                      <a:pt x="83" y="1"/>
                    </a:lnTo>
                    <a:lnTo>
                      <a:pt x="84" y="0"/>
                    </a:lnTo>
                    <a:lnTo>
                      <a:pt x="88" y="10"/>
                    </a:lnTo>
                    <a:lnTo>
                      <a:pt x="97" y="26"/>
                    </a:lnTo>
                    <a:lnTo>
                      <a:pt x="107" y="44"/>
                    </a:lnTo>
                    <a:lnTo>
                      <a:pt x="112" y="64"/>
                    </a:lnTo>
                    <a:lnTo>
                      <a:pt x="113" y="70"/>
                    </a:lnTo>
                    <a:lnTo>
                      <a:pt x="114" y="77"/>
                    </a:lnTo>
                    <a:lnTo>
                      <a:pt x="114" y="84"/>
                    </a:lnTo>
                    <a:lnTo>
                      <a:pt x="114" y="92"/>
                    </a:lnTo>
                    <a:lnTo>
                      <a:pt x="112" y="103"/>
                    </a:lnTo>
                    <a:lnTo>
                      <a:pt x="105" y="113"/>
                    </a:lnTo>
                    <a:lnTo>
                      <a:pt x="96" y="124"/>
                    </a:lnTo>
                    <a:lnTo>
                      <a:pt x="83" y="137"/>
                    </a:lnTo>
                    <a:lnTo>
                      <a:pt x="75" y="134"/>
                    </a:lnTo>
                    <a:lnTo>
                      <a:pt x="69" y="131"/>
                    </a:lnTo>
                    <a:lnTo>
                      <a:pt x="62" y="131"/>
                    </a:lnTo>
                    <a:lnTo>
                      <a:pt x="54" y="131"/>
                    </a:lnTo>
                    <a:lnTo>
                      <a:pt x="44" y="133"/>
                    </a:lnTo>
                    <a:lnTo>
                      <a:pt x="35" y="137"/>
                    </a:lnTo>
                    <a:lnTo>
                      <a:pt x="27" y="142"/>
                    </a:lnTo>
                    <a:lnTo>
                      <a:pt x="22" y="147"/>
                    </a:lnTo>
                    <a:close/>
                  </a:path>
                </a:pathLst>
              </a:custGeom>
              <a:solidFill>
                <a:srgbClr val="FFE55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0730" name="Text Box 34"/>
            <p:cNvSpPr txBox="1">
              <a:spLocks noChangeArrowheads="1"/>
            </p:cNvSpPr>
            <p:nvPr/>
          </p:nvSpPr>
          <p:spPr bwMode="auto">
            <a:xfrm>
              <a:off x="2208" y="2640"/>
              <a:ext cx="355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Amount of heat equal to specific heat added to substance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837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  <p:bldP spid="25606" grpId="0" animBg="1" autoUpdateAnimBg="0"/>
      <p:bldP spid="25629" grpId="0" animBg="1" autoUpdateAnimBg="0"/>
      <p:bldP spid="256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905001" y="685800"/>
            <a:ext cx="7839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B. Temperature change and its affect on matter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0" y="1387475"/>
            <a:ext cx="7086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>
                <a:solidFill>
                  <a:srgbClr val="000000"/>
                </a:solidFill>
              </a:rPr>
              <a:t>Heat is _______, so when it is added to or removed from a substance, the mass of that substance _________ change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0" y="3429000"/>
            <a:ext cx="480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2. When objects are heated, they ________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0" y="5410200"/>
            <a:ext cx="472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</a:rPr>
              <a:t>3. When objects are cooled, they__________</a:t>
            </a:r>
          </a:p>
        </p:txBody>
      </p:sp>
      <p:pic>
        <p:nvPicPr>
          <p:cNvPr id="13318" name="Picture 6" descr="hh0114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00" y="1968500"/>
            <a:ext cx="173990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444" name="Group 132"/>
          <p:cNvGrpSpPr>
            <a:grpSpLocks/>
          </p:cNvGrpSpPr>
          <p:nvPr/>
        </p:nvGrpSpPr>
        <p:grpSpPr bwMode="auto">
          <a:xfrm>
            <a:off x="6096001" y="4038601"/>
            <a:ext cx="1484313" cy="1395413"/>
            <a:chOff x="2880" y="2544"/>
            <a:chExt cx="935" cy="879"/>
          </a:xfrm>
        </p:grpSpPr>
        <p:grpSp>
          <p:nvGrpSpPr>
            <p:cNvPr id="8215" name="Group 98"/>
            <p:cNvGrpSpPr>
              <a:grpSpLocks/>
            </p:cNvGrpSpPr>
            <p:nvPr/>
          </p:nvGrpSpPr>
          <p:grpSpPr bwMode="auto">
            <a:xfrm>
              <a:off x="2880" y="2832"/>
              <a:ext cx="935" cy="591"/>
              <a:chOff x="4016" y="3281"/>
              <a:chExt cx="935" cy="591"/>
            </a:xfrm>
          </p:grpSpPr>
          <p:sp>
            <p:nvSpPr>
              <p:cNvPr id="8217" name="Freeform 9"/>
              <p:cNvSpPr>
                <a:spLocks/>
              </p:cNvSpPr>
              <p:nvPr/>
            </p:nvSpPr>
            <p:spPr bwMode="auto">
              <a:xfrm>
                <a:off x="4647" y="3513"/>
                <a:ext cx="99" cy="147"/>
              </a:xfrm>
              <a:custGeom>
                <a:avLst/>
                <a:gdLst>
                  <a:gd name="T0" fmla="*/ 7 w 199"/>
                  <a:gd name="T1" fmla="*/ 19 h 294"/>
                  <a:gd name="T2" fmla="*/ 6 w 199"/>
                  <a:gd name="T3" fmla="*/ 19 h 294"/>
                  <a:gd name="T4" fmla="*/ 5 w 199"/>
                  <a:gd name="T5" fmla="*/ 18 h 294"/>
                  <a:gd name="T6" fmla="*/ 4 w 199"/>
                  <a:gd name="T7" fmla="*/ 18 h 294"/>
                  <a:gd name="T8" fmla="*/ 2 w 199"/>
                  <a:gd name="T9" fmla="*/ 17 h 294"/>
                  <a:gd name="T10" fmla="*/ 2 w 199"/>
                  <a:gd name="T11" fmla="*/ 16 h 294"/>
                  <a:gd name="T12" fmla="*/ 1 w 199"/>
                  <a:gd name="T13" fmla="*/ 14 h 294"/>
                  <a:gd name="T14" fmla="*/ 0 w 199"/>
                  <a:gd name="T15" fmla="*/ 12 h 294"/>
                  <a:gd name="T16" fmla="*/ 0 w 199"/>
                  <a:gd name="T17" fmla="*/ 11 h 294"/>
                  <a:gd name="T18" fmla="*/ 0 w 199"/>
                  <a:gd name="T19" fmla="*/ 9 h 294"/>
                  <a:gd name="T20" fmla="*/ 0 w 199"/>
                  <a:gd name="T21" fmla="*/ 7 h 294"/>
                  <a:gd name="T22" fmla="*/ 0 w 199"/>
                  <a:gd name="T23" fmla="*/ 5 h 294"/>
                  <a:gd name="T24" fmla="*/ 1 w 199"/>
                  <a:gd name="T25" fmla="*/ 4 h 294"/>
                  <a:gd name="T26" fmla="*/ 1 w 199"/>
                  <a:gd name="T27" fmla="*/ 3 h 294"/>
                  <a:gd name="T28" fmla="*/ 2 w 199"/>
                  <a:gd name="T29" fmla="*/ 2 h 294"/>
                  <a:gd name="T30" fmla="*/ 3 w 199"/>
                  <a:gd name="T31" fmla="*/ 1 h 294"/>
                  <a:gd name="T32" fmla="*/ 4 w 199"/>
                  <a:gd name="T33" fmla="*/ 0 h 294"/>
                  <a:gd name="T34" fmla="*/ 6 w 199"/>
                  <a:gd name="T35" fmla="*/ 0 h 294"/>
                  <a:gd name="T36" fmla="*/ 7 w 199"/>
                  <a:gd name="T37" fmla="*/ 1 h 294"/>
                  <a:gd name="T38" fmla="*/ 8 w 199"/>
                  <a:gd name="T39" fmla="*/ 2 h 294"/>
                  <a:gd name="T40" fmla="*/ 9 w 199"/>
                  <a:gd name="T41" fmla="*/ 3 h 294"/>
                  <a:gd name="T42" fmla="*/ 10 w 199"/>
                  <a:gd name="T43" fmla="*/ 4 h 294"/>
                  <a:gd name="T44" fmla="*/ 11 w 199"/>
                  <a:gd name="T45" fmla="*/ 5 h 294"/>
                  <a:gd name="T46" fmla="*/ 11 w 199"/>
                  <a:gd name="T47" fmla="*/ 7 h 294"/>
                  <a:gd name="T48" fmla="*/ 12 w 199"/>
                  <a:gd name="T49" fmla="*/ 9 h 294"/>
                  <a:gd name="T50" fmla="*/ 12 w 199"/>
                  <a:gd name="T51" fmla="*/ 11 h 294"/>
                  <a:gd name="T52" fmla="*/ 12 w 199"/>
                  <a:gd name="T53" fmla="*/ 12 h 294"/>
                  <a:gd name="T54" fmla="*/ 12 w 199"/>
                  <a:gd name="T55" fmla="*/ 14 h 294"/>
                  <a:gd name="T56" fmla="*/ 11 w 199"/>
                  <a:gd name="T57" fmla="*/ 16 h 294"/>
                  <a:gd name="T58" fmla="*/ 10 w 199"/>
                  <a:gd name="T59" fmla="*/ 17 h 294"/>
                  <a:gd name="T60" fmla="*/ 9 w 199"/>
                  <a:gd name="T61" fmla="*/ 18 h 294"/>
                  <a:gd name="T62" fmla="*/ 8 w 199"/>
                  <a:gd name="T63" fmla="*/ 18 h 294"/>
                  <a:gd name="T64" fmla="*/ 7 w 199"/>
                  <a:gd name="T65" fmla="*/ 19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9" h="294">
                    <a:moveTo>
                      <a:pt x="121" y="294"/>
                    </a:moveTo>
                    <a:lnTo>
                      <a:pt x="102" y="294"/>
                    </a:lnTo>
                    <a:lnTo>
                      <a:pt x="82" y="288"/>
                    </a:lnTo>
                    <a:lnTo>
                      <a:pt x="64" y="277"/>
                    </a:lnTo>
                    <a:lnTo>
                      <a:pt x="47" y="260"/>
                    </a:lnTo>
                    <a:lnTo>
                      <a:pt x="32" y="241"/>
                    </a:lnTo>
                    <a:lnTo>
                      <a:pt x="19" y="217"/>
                    </a:lnTo>
                    <a:lnTo>
                      <a:pt x="10" y="190"/>
                    </a:lnTo>
                    <a:lnTo>
                      <a:pt x="3" y="161"/>
                    </a:lnTo>
                    <a:lnTo>
                      <a:pt x="0" y="131"/>
                    </a:lnTo>
                    <a:lnTo>
                      <a:pt x="2" y="103"/>
                    </a:lnTo>
                    <a:lnTo>
                      <a:pt x="7" y="76"/>
                    </a:lnTo>
                    <a:lnTo>
                      <a:pt x="17" y="53"/>
                    </a:lnTo>
                    <a:lnTo>
                      <a:pt x="28" y="34"/>
                    </a:lnTo>
                    <a:lnTo>
                      <a:pt x="42" y="17"/>
                    </a:lnTo>
                    <a:lnTo>
                      <a:pt x="59" y="6"/>
                    </a:lnTo>
                    <a:lnTo>
                      <a:pt x="79" y="0"/>
                    </a:lnTo>
                    <a:lnTo>
                      <a:pt x="98" y="0"/>
                    </a:lnTo>
                    <a:lnTo>
                      <a:pt x="118" y="6"/>
                    </a:lnTo>
                    <a:lnTo>
                      <a:pt x="136" y="17"/>
                    </a:lnTo>
                    <a:lnTo>
                      <a:pt x="154" y="34"/>
                    </a:lnTo>
                    <a:lnTo>
                      <a:pt x="167" y="53"/>
                    </a:lnTo>
                    <a:lnTo>
                      <a:pt x="180" y="77"/>
                    </a:lnTo>
                    <a:lnTo>
                      <a:pt x="190" y="104"/>
                    </a:lnTo>
                    <a:lnTo>
                      <a:pt x="196" y="133"/>
                    </a:lnTo>
                    <a:lnTo>
                      <a:pt x="199" y="163"/>
                    </a:lnTo>
                    <a:lnTo>
                      <a:pt x="197" y="190"/>
                    </a:lnTo>
                    <a:lnTo>
                      <a:pt x="193" y="217"/>
                    </a:lnTo>
                    <a:lnTo>
                      <a:pt x="184" y="241"/>
                    </a:lnTo>
                    <a:lnTo>
                      <a:pt x="172" y="260"/>
                    </a:lnTo>
                    <a:lnTo>
                      <a:pt x="158" y="277"/>
                    </a:lnTo>
                    <a:lnTo>
                      <a:pt x="141" y="288"/>
                    </a:lnTo>
                    <a:lnTo>
                      <a:pt x="121" y="294"/>
                    </a:lnTo>
                    <a:close/>
                  </a:path>
                </a:pathLst>
              </a:custGeom>
              <a:solidFill>
                <a:srgbClr val="6D1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18" name="Freeform 10"/>
              <p:cNvSpPr>
                <a:spLocks/>
              </p:cNvSpPr>
              <p:nvPr/>
            </p:nvSpPr>
            <p:spPr bwMode="auto">
              <a:xfrm>
                <a:off x="4168" y="3525"/>
                <a:ext cx="540" cy="244"/>
              </a:xfrm>
              <a:custGeom>
                <a:avLst/>
                <a:gdLst>
                  <a:gd name="T0" fmla="*/ 45 w 1081"/>
                  <a:gd name="T1" fmla="*/ 3 h 489"/>
                  <a:gd name="T2" fmla="*/ 41 w 1081"/>
                  <a:gd name="T3" fmla="*/ 4 h 489"/>
                  <a:gd name="T4" fmla="*/ 38 w 1081"/>
                  <a:gd name="T5" fmla="*/ 5 h 489"/>
                  <a:gd name="T6" fmla="*/ 34 w 1081"/>
                  <a:gd name="T7" fmla="*/ 6 h 489"/>
                  <a:gd name="T8" fmla="*/ 30 w 1081"/>
                  <a:gd name="T9" fmla="*/ 6 h 489"/>
                  <a:gd name="T10" fmla="*/ 27 w 1081"/>
                  <a:gd name="T11" fmla="*/ 7 h 489"/>
                  <a:gd name="T12" fmla="*/ 23 w 1081"/>
                  <a:gd name="T13" fmla="*/ 8 h 489"/>
                  <a:gd name="T14" fmla="*/ 20 w 1081"/>
                  <a:gd name="T15" fmla="*/ 9 h 489"/>
                  <a:gd name="T16" fmla="*/ 17 w 1081"/>
                  <a:gd name="T17" fmla="*/ 9 h 489"/>
                  <a:gd name="T18" fmla="*/ 14 w 1081"/>
                  <a:gd name="T19" fmla="*/ 10 h 489"/>
                  <a:gd name="T20" fmla="*/ 11 w 1081"/>
                  <a:gd name="T21" fmla="*/ 10 h 489"/>
                  <a:gd name="T22" fmla="*/ 8 w 1081"/>
                  <a:gd name="T23" fmla="*/ 11 h 489"/>
                  <a:gd name="T24" fmla="*/ 6 w 1081"/>
                  <a:gd name="T25" fmla="*/ 11 h 489"/>
                  <a:gd name="T26" fmla="*/ 5 w 1081"/>
                  <a:gd name="T27" fmla="*/ 12 h 489"/>
                  <a:gd name="T28" fmla="*/ 4 w 1081"/>
                  <a:gd name="T29" fmla="*/ 12 h 489"/>
                  <a:gd name="T30" fmla="*/ 3 w 1081"/>
                  <a:gd name="T31" fmla="*/ 12 h 489"/>
                  <a:gd name="T32" fmla="*/ 2 w 1081"/>
                  <a:gd name="T33" fmla="*/ 12 h 489"/>
                  <a:gd name="T34" fmla="*/ 2 w 1081"/>
                  <a:gd name="T35" fmla="*/ 13 h 489"/>
                  <a:gd name="T36" fmla="*/ 1 w 1081"/>
                  <a:gd name="T37" fmla="*/ 14 h 489"/>
                  <a:gd name="T38" fmla="*/ 0 w 1081"/>
                  <a:gd name="T39" fmla="*/ 16 h 489"/>
                  <a:gd name="T40" fmla="*/ 0 w 1081"/>
                  <a:gd name="T41" fmla="*/ 19 h 489"/>
                  <a:gd name="T42" fmla="*/ 0 w 1081"/>
                  <a:gd name="T43" fmla="*/ 22 h 489"/>
                  <a:gd name="T44" fmla="*/ 0 w 1081"/>
                  <a:gd name="T45" fmla="*/ 24 h 489"/>
                  <a:gd name="T46" fmla="*/ 2 w 1081"/>
                  <a:gd name="T47" fmla="*/ 27 h 489"/>
                  <a:gd name="T48" fmla="*/ 5 w 1081"/>
                  <a:gd name="T49" fmla="*/ 30 h 489"/>
                  <a:gd name="T50" fmla="*/ 67 w 1081"/>
                  <a:gd name="T51" fmla="*/ 17 h 489"/>
                  <a:gd name="T52" fmla="*/ 62 w 1081"/>
                  <a:gd name="T53" fmla="*/ 0 h 489"/>
                  <a:gd name="T54" fmla="*/ 62 w 1081"/>
                  <a:gd name="T55" fmla="*/ 0 h 489"/>
                  <a:gd name="T56" fmla="*/ 62 w 1081"/>
                  <a:gd name="T57" fmla="*/ 0 h 489"/>
                  <a:gd name="T58" fmla="*/ 61 w 1081"/>
                  <a:gd name="T59" fmla="*/ 0 h 489"/>
                  <a:gd name="T60" fmla="*/ 61 w 1081"/>
                  <a:gd name="T61" fmla="*/ 0 h 489"/>
                  <a:gd name="T62" fmla="*/ 60 w 1081"/>
                  <a:gd name="T63" fmla="*/ 0 h 489"/>
                  <a:gd name="T64" fmla="*/ 59 w 1081"/>
                  <a:gd name="T65" fmla="*/ 0 h 489"/>
                  <a:gd name="T66" fmla="*/ 58 w 1081"/>
                  <a:gd name="T67" fmla="*/ 0 h 489"/>
                  <a:gd name="T68" fmla="*/ 57 w 1081"/>
                  <a:gd name="T69" fmla="*/ 0 h 489"/>
                  <a:gd name="T70" fmla="*/ 56 w 1081"/>
                  <a:gd name="T71" fmla="*/ 1 h 489"/>
                  <a:gd name="T72" fmla="*/ 55 w 1081"/>
                  <a:gd name="T73" fmla="*/ 1 h 489"/>
                  <a:gd name="T74" fmla="*/ 53 w 1081"/>
                  <a:gd name="T75" fmla="*/ 1 h 489"/>
                  <a:gd name="T76" fmla="*/ 52 w 1081"/>
                  <a:gd name="T77" fmla="*/ 2 h 489"/>
                  <a:gd name="T78" fmla="*/ 50 w 1081"/>
                  <a:gd name="T79" fmla="*/ 2 h 489"/>
                  <a:gd name="T80" fmla="*/ 49 w 1081"/>
                  <a:gd name="T81" fmla="*/ 2 h 489"/>
                  <a:gd name="T82" fmla="*/ 47 w 1081"/>
                  <a:gd name="T83" fmla="*/ 3 h 489"/>
                  <a:gd name="T84" fmla="*/ 45 w 1081"/>
                  <a:gd name="T85" fmla="*/ 3 h 48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81" h="489">
                    <a:moveTo>
                      <a:pt x="722" y="60"/>
                    </a:moveTo>
                    <a:lnTo>
                      <a:pt x="666" y="72"/>
                    </a:lnTo>
                    <a:lnTo>
                      <a:pt x="608" y="84"/>
                    </a:lnTo>
                    <a:lnTo>
                      <a:pt x="550" y="97"/>
                    </a:lnTo>
                    <a:lnTo>
                      <a:pt x="491" y="110"/>
                    </a:lnTo>
                    <a:lnTo>
                      <a:pt x="434" y="121"/>
                    </a:lnTo>
                    <a:lnTo>
                      <a:pt x="378" y="134"/>
                    </a:lnTo>
                    <a:lnTo>
                      <a:pt x="324" y="145"/>
                    </a:lnTo>
                    <a:lnTo>
                      <a:pt x="273" y="156"/>
                    </a:lnTo>
                    <a:lnTo>
                      <a:pt x="225" y="166"/>
                    </a:lnTo>
                    <a:lnTo>
                      <a:pt x="182" y="175"/>
                    </a:lnTo>
                    <a:lnTo>
                      <a:pt x="143" y="183"/>
                    </a:lnTo>
                    <a:lnTo>
                      <a:pt x="110" y="190"/>
                    </a:lnTo>
                    <a:lnTo>
                      <a:pt x="83" y="196"/>
                    </a:lnTo>
                    <a:lnTo>
                      <a:pt x="64" y="201"/>
                    </a:lnTo>
                    <a:lnTo>
                      <a:pt x="51" y="203"/>
                    </a:lnTo>
                    <a:lnTo>
                      <a:pt x="46" y="204"/>
                    </a:lnTo>
                    <a:lnTo>
                      <a:pt x="42" y="212"/>
                    </a:lnTo>
                    <a:lnTo>
                      <a:pt x="29" y="233"/>
                    </a:lnTo>
                    <a:lnTo>
                      <a:pt x="15" y="265"/>
                    </a:lnTo>
                    <a:lnTo>
                      <a:pt x="4" y="306"/>
                    </a:lnTo>
                    <a:lnTo>
                      <a:pt x="0" y="352"/>
                    </a:lnTo>
                    <a:lnTo>
                      <a:pt x="8" y="399"/>
                    </a:lnTo>
                    <a:lnTo>
                      <a:pt x="34" y="445"/>
                    </a:lnTo>
                    <a:lnTo>
                      <a:pt x="81" y="489"/>
                    </a:lnTo>
                    <a:lnTo>
                      <a:pt x="1081" y="274"/>
                    </a:lnTo>
                    <a:lnTo>
                      <a:pt x="1002" y="3"/>
                    </a:lnTo>
                    <a:lnTo>
                      <a:pt x="998" y="1"/>
                    </a:lnTo>
                    <a:lnTo>
                      <a:pt x="992" y="0"/>
                    </a:lnTo>
                    <a:lnTo>
                      <a:pt x="984" y="1"/>
                    </a:lnTo>
                    <a:lnTo>
                      <a:pt x="976" y="3"/>
                    </a:lnTo>
                    <a:lnTo>
                      <a:pt x="964" y="4"/>
                    </a:lnTo>
                    <a:lnTo>
                      <a:pt x="952" y="6"/>
                    </a:lnTo>
                    <a:lnTo>
                      <a:pt x="938" y="10"/>
                    </a:lnTo>
                    <a:lnTo>
                      <a:pt x="922" y="14"/>
                    </a:lnTo>
                    <a:lnTo>
                      <a:pt x="903" y="18"/>
                    </a:lnTo>
                    <a:lnTo>
                      <a:pt x="884" y="23"/>
                    </a:lnTo>
                    <a:lnTo>
                      <a:pt x="862" y="28"/>
                    </a:lnTo>
                    <a:lnTo>
                      <a:pt x="839" y="34"/>
                    </a:lnTo>
                    <a:lnTo>
                      <a:pt x="812" y="41"/>
                    </a:lnTo>
                    <a:lnTo>
                      <a:pt x="785" y="46"/>
                    </a:lnTo>
                    <a:lnTo>
                      <a:pt x="755" y="53"/>
                    </a:lnTo>
                    <a:lnTo>
                      <a:pt x="722" y="60"/>
                    </a:lnTo>
                    <a:close/>
                  </a:path>
                </a:pathLst>
              </a:custGeom>
              <a:solidFill>
                <a:srgbClr val="7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19" name="Freeform 11"/>
              <p:cNvSpPr>
                <a:spLocks/>
              </p:cNvSpPr>
              <p:nvPr/>
            </p:nvSpPr>
            <p:spPr bwMode="auto">
              <a:xfrm>
                <a:off x="4228" y="3594"/>
                <a:ext cx="377" cy="77"/>
              </a:xfrm>
              <a:custGeom>
                <a:avLst/>
                <a:gdLst>
                  <a:gd name="T0" fmla="*/ 6 w 754"/>
                  <a:gd name="T1" fmla="*/ 6 h 156"/>
                  <a:gd name="T2" fmla="*/ 8 w 754"/>
                  <a:gd name="T3" fmla="*/ 5 h 156"/>
                  <a:gd name="T4" fmla="*/ 11 w 754"/>
                  <a:gd name="T5" fmla="*/ 4 h 156"/>
                  <a:gd name="T6" fmla="*/ 14 w 754"/>
                  <a:gd name="T7" fmla="*/ 4 h 156"/>
                  <a:gd name="T8" fmla="*/ 16 w 754"/>
                  <a:gd name="T9" fmla="*/ 5 h 156"/>
                  <a:gd name="T10" fmla="*/ 18 w 754"/>
                  <a:gd name="T11" fmla="*/ 5 h 156"/>
                  <a:gd name="T12" fmla="*/ 20 w 754"/>
                  <a:gd name="T13" fmla="*/ 6 h 156"/>
                  <a:gd name="T14" fmla="*/ 22 w 754"/>
                  <a:gd name="T15" fmla="*/ 6 h 156"/>
                  <a:gd name="T16" fmla="*/ 24 w 754"/>
                  <a:gd name="T17" fmla="*/ 5 h 156"/>
                  <a:gd name="T18" fmla="*/ 26 w 754"/>
                  <a:gd name="T19" fmla="*/ 4 h 156"/>
                  <a:gd name="T20" fmla="*/ 28 w 754"/>
                  <a:gd name="T21" fmla="*/ 3 h 156"/>
                  <a:gd name="T22" fmla="*/ 30 w 754"/>
                  <a:gd name="T23" fmla="*/ 2 h 156"/>
                  <a:gd name="T24" fmla="*/ 32 w 754"/>
                  <a:gd name="T25" fmla="*/ 1 h 156"/>
                  <a:gd name="T26" fmla="*/ 34 w 754"/>
                  <a:gd name="T27" fmla="*/ 0 h 156"/>
                  <a:gd name="T28" fmla="*/ 36 w 754"/>
                  <a:gd name="T29" fmla="*/ 0 h 156"/>
                  <a:gd name="T30" fmla="*/ 37 w 754"/>
                  <a:gd name="T31" fmla="*/ 0 h 156"/>
                  <a:gd name="T32" fmla="*/ 40 w 754"/>
                  <a:gd name="T33" fmla="*/ 0 h 156"/>
                  <a:gd name="T34" fmla="*/ 43 w 754"/>
                  <a:gd name="T35" fmla="*/ 1 h 156"/>
                  <a:gd name="T36" fmla="*/ 45 w 754"/>
                  <a:gd name="T37" fmla="*/ 1 h 156"/>
                  <a:gd name="T38" fmla="*/ 47 w 754"/>
                  <a:gd name="T39" fmla="*/ 1 h 156"/>
                  <a:gd name="T40" fmla="*/ 48 w 754"/>
                  <a:gd name="T41" fmla="*/ 1 h 156"/>
                  <a:gd name="T42" fmla="*/ 47 w 754"/>
                  <a:gd name="T43" fmla="*/ 1 h 156"/>
                  <a:gd name="T44" fmla="*/ 45 w 754"/>
                  <a:gd name="T45" fmla="*/ 1 h 156"/>
                  <a:gd name="T46" fmla="*/ 43 w 754"/>
                  <a:gd name="T47" fmla="*/ 2 h 156"/>
                  <a:gd name="T48" fmla="*/ 41 w 754"/>
                  <a:gd name="T49" fmla="*/ 1 h 156"/>
                  <a:gd name="T50" fmla="*/ 38 w 754"/>
                  <a:gd name="T51" fmla="*/ 1 h 156"/>
                  <a:gd name="T52" fmla="*/ 36 w 754"/>
                  <a:gd name="T53" fmla="*/ 1 h 156"/>
                  <a:gd name="T54" fmla="*/ 34 w 754"/>
                  <a:gd name="T55" fmla="*/ 2 h 156"/>
                  <a:gd name="T56" fmla="*/ 30 w 754"/>
                  <a:gd name="T57" fmla="*/ 3 h 156"/>
                  <a:gd name="T58" fmla="*/ 28 w 754"/>
                  <a:gd name="T59" fmla="*/ 5 h 156"/>
                  <a:gd name="T60" fmla="*/ 25 w 754"/>
                  <a:gd name="T61" fmla="*/ 6 h 156"/>
                  <a:gd name="T62" fmla="*/ 23 w 754"/>
                  <a:gd name="T63" fmla="*/ 7 h 156"/>
                  <a:gd name="T64" fmla="*/ 21 w 754"/>
                  <a:gd name="T65" fmla="*/ 7 h 156"/>
                  <a:gd name="T66" fmla="*/ 18 w 754"/>
                  <a:gd name="T67" fmla="*/ 6 h 156"/>
                  <a:gd name="T68" fmla="*/ 16 w 754"/>
                  <a:gd name="T69" fmla="*/ 5 h 156"/>
                  <a:gd name="T70" fmla="*/ 13 w 754"/>
                  <a:gd name="T71" fmla="*/ 5 h 156"/>
                  <a:gd name="T72" fmla="*/ 11 w 754"/>
                  <a:gd name="T73" fmla="*/ 6 h 156"/>
                  <a:gd name="T74" fmla="*/ 10 w 754"/>
                  <a:gd name="T75" fmla="*/ 6 h 156"/>
                  <a:gd name="T76" fmla="*/ 8 w 754"/>
                  <a:gd name="T77" fmla="*/ 7 h 156"/>
                  <a:gd name="T78" fmla="*/ 7 w 754"/>
                  <a:gd name="T79" fmla="*/ 8 h 156"/>
                  <a:gd name="T80" fmla="*/ 5 w 754"/>
                  <a:gd name="T81" fmla="*/ 8 h 156"/>
                  <a:gd name="T82" fmla="*/ 4 w 754"/>
                  <a:gd name="T83" fmla="*/ 9 h 156"/>
                  <a:gd name="T84" fmla="*/ 2 w 754"/>
                  <a:gd name="T85" fmla="*/ 9 h 156"/>
                  <a:gd name="T86" fmla="*/ 1 w 754"/>
                  <a:gd name="T87" fmla="*/ 9 h 156"/>
                  <a:gd name="T88" fmla="*/ 6 w 754"/>
                  <a:gd name="T89" fmla="*/ 7 h 15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54" h="156">
                    <a:moveTo>
                      <a:pt x="81" y="114"/>
                    </a:moveTo>
                    <a:lnTo>
                      <a:pt x="85" y="112"/>
                    </a:lnTo>
                    <a:lnTo>
                      <a:pt x="98" y="105"/>
                    </a:lnTo>
                    <a:lnTo>
                      <a:pt x="116" y="96"/>
                    </a:lnTo>
                    <a:lnTo>
                      <a:pt x="139" y="86"/>
                    </a:lnTo>
                    <a:lnTo>
                      <a:pt x="165" y="76"/>
                    </a:lnTo>
                    <a:lnTo>
                      <a:pt x="191" y="71"/>
                    </a:lnTo>
                    <a:lnTo>
                      <a:pt x="215" y="69"/>
                    </a:lnTo>
                    <a:lnTo>
                      <a:pt x="236" y="74"/>
                    </a:lnTo>
                    <a:lnTo>
                      <a:pt x="255" y="82"/>
                    </a:lnTo>
                    <a:lnTo>
                      <a:pt x="272" y="88"/>
                    </a:lnTo>
                    <a:lnTo>
                      <a:pt x="288" y="94"/>
                    </a:lnTo>
                    <a:lnTo>
                      <a:pt x="304" y="97"/>
                    </a:lnTo>
                    <a:lnTo>
                      <a:pt x="320" y="99"/>
                    </a:lnTo>
                    <a:lnTo>
                      <a:pt x="335" y="99"/>
                    </a:lnTo>
                    <a:lnTo>
                      <a:pt x="351" y="98"/>
                    </a:lnTo>
                    <a:lnTo>
                      <a:pt x="366" y="95"/>
                    </a:lnTo>
                    <a:lnTo>
                      <a:pt x="382" y="89"/>
                    </a:lnTo>
                    <a:lnTo>
                      <a:pt x="399" y="82"/>
                    </a:lnTo>
                    <a:lnTo>
                      <a:pt x="415" y="75"/>
                    </a:lnTo>
                    <a:lnTo>
                      <a:pt x="430" y="67"/>
                    </a:lnTo>
                    <a:lnTo>
                      <a:pt x="446" y="58"/>
                    </a:lnTo>
                    <a:lnTo>
                      <a:pt x="461" y="49"/>
                    </a:lnTo>
                    <a:lnTo>
                      <a:pt x="476" y="41"/>
                    </a:lnTo>
                    <a:lnTo>
                      <a:pt x="491" y="31"/>
                    </a:lnTo>
                    <a:lnTo>
                      <a:pt x="504" y="23"/>
                    </a:lnTo>
                    <a:lnTo>
                      <a:pt x="519" y="17"/>
                    </a:lnTo>
                    <a:lnTo>
                      <a:pt x="533" y="11"/>
                    </a:lnTo>
                    <a:lnTo>
                      <a:pt x="548" y="6"/>
                    </a:lnTo>
                    <a:lnTo>
                      <a:pt x="563" y="2"/>
                    </a:lnTo>
                    <a:lnTo>
                      <a:pt x="577" y="0"/>
                    </a:lnTo>
                    <a:lnTo>
                      <a:pt x="592" y="0"/>
                    </a:lnTo>
                    <a:lnTo>
                      <a:pt x="607" y="3"/>
                    </a:lnTo>
                    <a:lnTo>
                      <a:pt x="636" y="10"/>
                    </a:lnTo>
                    <a:lnTo>
                      <a:pt x="660" y="14"/>
                    </a:lnTo>
                    <a:lnTo>
                      <a:pt x="683" y="19"/>
                    </a:lnTo>
                    <a:lnTo>
                      <a:pt x="703" y="21"/>
                    </a:lnTo>
                    <a:lnTo>
                      <a:pt x="719" y="22"/>
                    </a:lnTo>
                    <a:lnTo>
                      <a:pt x="734" y="22"/>
                    </a:lnTo>
                    <a:lnTo>
                      <a:pt x="745" y="20"/>
                    </a:lnTo>
                    <a:lnTo>
                      <a:pt x="754" y="15"/>
                    </a:lnTo>
                    <a:lnTo>
                      <a:pt x="753" y="17"/>
                    </a:lnTo>
                    <a:lnTo>
                      <a:pt x="747" y="19"/>
                    </a:lnTo>
                    <a:lnTo>
                      <a:pt x="741" y="23"/>
                    </a:lnTo>
                    <a:lnTo>
                      <a:pt x="729" y="28"/>
                    </a:lnTo>
                    <a:lnTo>
                      <a:pt x="716" y="31"/>
                    </a:lnTo>
                    <a:lnTo>
                      <a:pt x="700" y="35"/>
                    </a:lnTo>
                    <a:lnTo>
                      <a:pt x="683" y="36"/>
                    </a:lnTo>
                    <a:lnTo>
                      <a:pt x="662" y="35"/>
                    </a:lnTo>
                    <a:lnTo>
                      <a:pt x="642" y="31"/>
                    </a:lnTo>
                    <a:lnTo>
                      <a:pt x="624" y="28"/>
                    </a:lnTo>
                    <a:lnTo>
                      <a:pt x="607" y="25"/>
                    </a:lnTo>
                    <a:lnTo>
                      <a:pt x="591" y="23"/>
                    </a:lnTo>
                    <a:lnTo>
                      <a:pt x="574" y="23"/>
                    </a:lnTo>
                    <a:lnTo>
                      <a:pt x="554" y="26"/>
                    </a:lnTo>
                    <a:lnTo>
                      <a:pt x="531" y="33"/>
                    </a:lnTo>
                    <a:lnTo>
                      <a:pt x="503" y="44"/>
                    </a:lnTo>
                    <a:lnTo>
                      <a:pt x="476" y="58"/>
                    </a:lnTo>
                    <a:lnTo>
                      <a:pt x="453" y="72"/>
                    </a:lnTo>
                    <a:lnTo>
                      <a:pt x="433" y="86"/>
                    </a:lnTo>
                    <a:lnTo>
                      <a:pt x="415" y="98"/>
                    </a:lnTo>
                    <a:lnTo>
                      <a:pt x="397" y="109"/>
                    </a:lnTo>
                    <a:lnTo>
                      <a:pt x="381" y="117"/>
                    </a:lnTo>
                    <a:lnTo>
                      <a:pt x="364" y="122"/>
                    </a:lnTo>
                    <a:lnTo>
                      <a:pt x="344" y="124"/>
                    </a:lnTo>
                    <a:lnTo>
                      <a:pt x="325" y="121"/>
                    </a:lnTo>
                    <a:lnTo>
                      <a:pt x="305" y="116"/>
                    </a:lnTo>
                    <a:lnTo>
                      <a:pt x="286" y="109"/>
                    </a:lnTo>
                    <a:lnTo>
                      <a:pt x="266" y="101"/>
                    </a:lnTo>
                    <a:lnTo>
                      <a:pt x="247" y="94"/>
                    </a:lnTo>
                    <a:lnTo>
                      <a:pt x="227" y="90"/>
                    </a:lnTo>
                    <a:lnTo>
                      <a:pt x="206" y="89"/>
                    </a:lnTo>
                    <a:lnTo>
                      <a:pt x="185" y="94"/>
                    </a:lnTo>
                    <a:lnTo>
                      <a:pt x="174" y="97"/>
                    </a:lnTo>
                    <a:lnTo>
                      <a:pt x="162" y="102"/>
                    </a:lnTo>
                    <a:lnTo>
                      <a:pt x="151" y="107"/>
                    </a:lnTo>
                    <a:lnTo>
                      <a:pt x="138" y="113"/>
                    </a:lnTo>
                    <a:lnTo>
                      <a:pt x="126" y="119"/>
                    </a:lnTo>
                    <a:lnTo>
                      <a:pt x="112" y="125"/>
                    </a:lnTo>
                    <a:lnTo>
                      <a:pt x="99" y="131"/>
                    </a:lnTo>
                    <a:lnTo>
                      <a:pt x="86" y="136"/>
                    </a:lnTo>
                    <a:lnTo>
                      <a:pt x="74" y="142"/>
                    </a:lnTo>
                    <a:lnTo>
                      <a:pt x="61" y="147"/>
                    </a:lnTo>
                    <a:lnTo>
                      <a:pt x="50" y="150"/>
                    </a:lnTo>
                    <a:lnTo>
                      <a:pt x="38" y="154"/>
                    </a:lnTo>
                    <a:lnTo>
                      <a:pt x="27" y="156"/>
                    </a:lnTo>
                    <a:lnTo>
                      <a:pt x="17" y="156"/>
                    </a:lnTo>
                    <a:lnTo>
                      <a:pt x="8" y="156"/>
                    </a:lnTo>
                    <a:lnTo>
                      <a:pt x="0" y="154"/>
                    </a:lnTo>
                    <a:lnTo>
                      <a:pt x="8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0" name="Freeform 12"/>
              <p:cNvSpPr>
                <a:spLocks/>
              </p:cNvSpPr>
              <p:nvPr/>
            </p:nvSpPr>
            <p:spPr bwMode="auto">
              <a:xfrm>
                <a:off x="4161" y="3517"/>
                <a:ext cx="521" cy="256"/>
              </a:xfrm>
              <a:custGeom>
                <a:avLst/>
                <a:gdLst>
                  <a:gd name="T0" fmla="*/ 4 w 1041"/>
                  <a:gd name="T1" fmla="*/ 13 h 513"/>
                  <a:gd name="T2" fmla="*/ 4 w 1041"/>
                  <a:gd name="T3" fmla="*/ 13 h 513"/>
                  <a:gd name="T4" fmla="*/ 3 w 1041"/>
                  <a:gd name="T5" fmla="*/ 14 h 513"/>
                  <a:gd name="T6" fmla="*/ 2 w 1041"/>
                  <a:gd name="T7" fmla="*/ 16 h 513"/>
                  <a:gd name="T8" fmla="*/ 1 w 1041"/>
                  <a:gd name="T9" fmla="*/ 18 h 513"/>
                  <a:gd name="T10" fmla="*/ 0 w 1041"/>
                  <a:gd name="T11" fmla="*/ 21 h 513"/>
                  <a:gd name="T12" fmla="*/ 1 w 1041"/>
                  <a:gd name="T13" fmla="*/ 25 h 513"/>
                  <a:gd name="T14" fmla="*/ 3 w 1041"/>
                  <a:gd name="T15" fmla="*/ 28 h 513"/>
                  <a:gd name="T16" fmla="*/ 6 w 1041"/>
                  <a:gd name="T17" fmla="*/ 32 h 513"/>
                  <a:gd name="T18" fmla="*/ 7 w 1041"/>
                  <a:gd name="T19" fmla="*/ 31 h 513"/>
                  <a:gd name="T20" fmla="*/ 7 w 1041"/>
                  <a:gd name="T21" fmla="*/ 31 h 513"/>
                  <a:gd name="T22" fmla="*/ 6 w 1041"/>
                  <a:gd name="T23" fmla="*/ 29 h 513"/>
                  <a:gd name="T24" fmla="*/ 5 w 1041"/>
                  <a:gd name="T25" fmla="*/ 28 h 513"/>
                  <a:gd name="T26" fmla="*/ 4 w 1041"/>
                  <a:gd name="T27" fmla="*/ 25 h 513"/>
                  <a:gd name="T28" fmla="*/ 3 w 1041"/>
                  <a:gd name="T29" fmla="*/ 23 h 513"/>
                  <a:gd name="T30" fmla="*/ 3 w 1041"/>
                  <a:gd name="T31" fmla="*/ 20 h 513"/>
                  <a:gd name="T32" fmla="*/ 3 w 1041"/>
                  <a:gd name="T33" fmla="*/ 17 h 513"/>
                  <a:gd name="T34" fmla="*/ 5 w 1041"/>
                  <a:gd name="T35" fmla="*/ 14 h 513"/>
                  <a:gd name="T36" fmla="*/ 65 w 1041"/>
                  <a:gd name="T37" fmla="*/ 1 h 513"/>
                  <a:gd name="T38" fmla="*/ 66 w 1041"/>
                  <a:gd name="T39" fmla="*/ 0 h 513"/>
                  <a:gd name="T40" fmla="*/ 4 w 1041"/>
                  <a:gd name="T41" fmla="*/ 13 h 51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41" h="513">
                    <a:moveTo>
                      <a:pt x="58" y="212"/>
                    </a:moveTo>
                    <a:lnTo>
                      <a:pt x="53" y="219"/>
                    </a:lnTo>
                    <a:lnTo>
                      <a:pt x="38" y="237"/>
                    </a:lnTo>
                    <a:lnTo>
                      <a:pt x="20" y="266"/>
                    </a:lnTo>
                    <a:lnTo>
                      <a:pt x="5" y="303"/>
                    </a:lnTo>
                    <a:lnTo>
                      <a:pt x="0" y="349"/>
                    </a:lnTo>
                    <a:lnTo>
                      <a:pt x="8" y="400"/>
                    </a:lnTo>
                    <a:lnTo>
                      <a:pt x="35" y="455"/>
                    </a:lnTo>
                    <a:lnTo>
                      <a:pt x="88" y="513"/>
                    </a:lnTo>
                    <a:lnTo>
                      <a:pt x="102" y="505"/>
                    </a:lnTo>
                    <a:lnTo>
                      <a:pt x="98" y="498"/>
                    </a:lnTo>
                    <a:lnTo>
                      <a:pt x="85" y="478"/>
                    </a:lnTo>
                    <a:lnTo>
                      <a:pt x="69" y="449"/>
                    </a:lnTo>
                    <a:lnTo>
                      <a:pt x="54" y="411"/>
                    </a:lnTo>
                    <a:lnTo>
                      <a:pt x="42" y="369"/>
                    </a:lnTo>
                    <a:lnTo>
                      <a:pt x="40" y="322"/>
                    </a:lnTo>
                    <a:lnTo>
                      <a:pt x="48" y="273"/>
                    </a:lnTo>
                    <a:lnTo>
                      <a:pt x="72" y="225"/>
                    </a:lnTo>
                    <a:lnTo>
                      <a:pt x="1030" y="22"/>
                    </a:lnTo>
                    <a:lnTo>
                      <a:pt x="1041" y="0"/>
                    </a:lnTo>
                    <a:lnTo>
                      <a:pt x="58" y="2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1" name="Freeform 13"/>
              <p:cNvSpPr>
                <a:spLocks/>
              </p:cNvSpPr>
              <p:nvPr/>
            </p:nvSpPr>
            <p:spPr bwMode="auto">
              <a:xfrm>
                <a:off x="4209" y="3651"/>
                <a:ext cx="499" cy="121"/>
              </a:xfrm>
              <a:custGeom>
                <a:avLst/>
                <a:gdLst>
                  <a:gd name="T0" fmla="*/ 1 w 998"/>
                  <a:gd name="T1" fmla="*/ 16 h 241"/>
                  <a:gd name="T2" fmla="*/ 63 w 998"/>
                  <a:gd name="T3" fmla="*/ 2 h 241"/>
                  <a:gd name="T4" fmla="*/ 60 w 998"/>
                  <a:gd name="T5" fmla="*/ 0 h 241"/>
                  <a:gd name="T6" fmla="*/ 0 w 998"/>
                  <a:gd name="T7" fmla="*/ 15 h 241"/>
                  <a:gd name="T8" fmla="*/ 1 w 998"/>
                  <a:gd name="T9" fmla="*/ 16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8" h="241">
                    <a:moveTo>
                      <a:pt x="9" y="241"/>
                    </a:moveTo>
                    <a:lnTo>
                      <a:pt x="998" y="21"/>
                    </a:lnTo>
                    <a:lnTo>
                      <a:pt x="949" y="0"/>
                    </a:lnTo>
                    <a:lnTo>
                      <a:pt x="0" y="229"/>
                    </a:lnTo>
                    <a:lnTo>
                      <a:pt x="9" y="2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2" name="Freeform 14"/>
              <p:cNvSpPr>
                <a:spLocks/>
              </p:cNvSpPr>
              <p:nvPr/>
            </p:nvSpPr>
            <p:spPr bwMode="auto">
              <a:xfrm>
                <a:off x="4706" y="3533"/>
                <a:ext cx="20" cy="107"/>
              </a:xfrm>
              <a:custGeom>
                <a:avLst/>
                <a:gdLst>
                  <a:gd name="T0" fmla="*/ 0 w 39"/>
                  <a:gd name="T1" fmla="*/ 0 h 215"/>
                  <a:gd name="T2" fmla="*/ 1 w 39"/>
                  <a:gd name="T3" fmla="*/ 0 h 215"/>
                  <a:gd name="T4" fmla="*/ 1 w 39"/>
                  <a:gd name="T5" fmla="*/ 1 h 215"/>
                  <a:gd name="T6" fmla="*/ 2 w 39"/>
                  <a:gd name="T7" fmla="*/ 2 h 215"/>
                  <a:gd name="T8" fmla="*/ 3 w 39"/>
                  <a:gd name="T9" fmla="*/ 4 h 215"/>
                  <a:gd name="T10" fmla="*/ 3 w 39"/>
                  <a:gd name="T11" fmla="*/ 6 h 215"/>
                  <a:gd name="T12" fmla="*/ 3 w 39"/>
                  <a:gd name="T13" fmla="*/ 8 h 215"/>
                  <a:gd name="T14" fmla="*/ 2 w 39"/>
                  <a:gd name="T15" fmla="*/ 10 h 215"/>
                  <a:gd name="T16" fmla="*/ 1 w 39"/>
                  <a:gd name="T17" fmla="*/ 13 h 215"/>
                  <a:gd name="T18" fmla="*/ 1 w 39"/>
                  <a:gd name="T19" fmla="*/ 13 h 215"/>
                  <a:gd name="T20" fmla="*/ 1 w 39"/>
                  <a:gd name="T21" fmla="*/ 12 h 215"/>
                  <a:gd name="T22" fmla="*/ 2 w 39"/>
                  <a:gd name="T23" fmla="*/ 10 h 215"/>
                  <a:gd name="T24" fmla="*/ 2 w 39"/>
                  <a:gd name="T25" fmla="*/ 8 h 215"/>
                  <a:gd name="T26" fmla="*/ 2 w 39"/>
                  <a:gd name="T27" fmla="*/ 6 h 215"/>
                  <a:gd name="T28" fmla="*/ 2 w 39"/>
                  <a:gd name="T29" fmla="*/ 4 h 215"/>
                  <a:gd name="T30" fmla="*/ 1 w 39"/>
                  <a:gd name="T31" fmla="*/ 2 h 215"/>
                  <a:gd name="T32" fmla="*/ 0 w 39"/>
                  <a:gd name="T33" fmla="*/ 0 h 2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215">
                    <a:moveTo>
                      <a:pt x="0" y="0"/>
                    </a:moveTo>
                    <a:lnTo>
                      <a:pt x="4" y="5"/>
                    </a:lnTo>
                    <a:lnTo>
                      <a:pt x="13" y="19"/>
                    </a:lnTo>
                    <a:lnTo>
                      <a:pt x="23" y="41"/>
                    </a:lnTo>
                    <a:lnTo>
                      <a:pt x="33" y="68"/>
                    </a:lnTo>
                    <a:lnTo>
                      <a:pt x="39" y="102"/>
                    </a:lnTo>
                    <a:lnTo>
                      <a:pt x="38" y="137"/>
                    </a:lnTo>
                    <a:lnTo>
                      <a:pt x="28" y="175"/>
                    </a:lnTo>
                    <a:lnTo>
                      <a:pt x="4" y="215"/>
                    </a:lnTo>
                    <a:lnTo>
                      <a:pt x="6" y="209"/>
                    </a:lnTo>
                    <a:lnTo>
                      <a:pt x="10" y="194"/>
                    </a:lnTo>
                    <a:lnTo>
                      <a:pt x="17" y="172"/>
                    </a:lnTo>
                    <a:lnTo>
                      <a:pt x="23" y="142"/>
                    </a:lnTo>
                    <a:lnTo>
                      <a:pt x="25" y="109"/>
                    </a:lnTo>
                    <a:lnTo>
                      <a:pt x="24" y="73"/>
                    </a:lnTo>
                    <a:lnTo>
                      <a:pt x="16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3" name="Freeform 15"/>
              <p:cNvSpPr>
                <a:spLocks/>
              </p:cNvSpPr>
              <p:nvPr/>
            </p:nvSpPr>
            <p:spPr bwMode="auto">
              <a:xfrm>
                <a:off x="4677" y="3513"/>
                <a:ext cx="69" cy="147"/>
              </a:xfrm>
              <a:custGeom>
                <a:avLst/>
                <a:gdLst>
                  <a:gd name="T0" fmla="*/ 2 w 138"/>
                  <a:gd name="T1" fmla="*/ 0 h 294"/>
                  <a:gd name="T2" fmla="*/ 1 w 138"/>
                  <a:gd name="T3" fmla="*/ 1 h 294"/>
                  <a:gd name="T4" fmla="*/ 1 w 138"/>
                  <a:gd name="T5" fmla="*/ 1 h 294"/>
                  <a:gd name="T6" fmla="*/ 1 w 138"/>
                  <a:gd name="T7" fmla="*/ 1 h 294"/>
                  <a:gd name="T8" fmla="*/ 0 w 138"/>
                  <a:gd name="T9" fmla="*/ 1 h 294"/>
                  <a:gd name="T10" fmla="*/ 2 w 138"/>
                  <a:gd name="T11" fmla="*/ 1 h 294"/>
                  <a:gd name="T12" fmla="*/ 3 w 138"/>
                  <a:gd name="T13" fmla="*/ 1 h 294"/>
                  <a:gd name="T14" fmla="*/ 4 w 138"/>
                  <a:gd name="T15" fmla="*/ 2 h 294"/>
                  <a:gd name="T16" fmla="*/ 5 w 138"/>
                  <a:gd name="T17" fmla="*/ 3 h 294"/>
                  <a:gd name="T18" fmla="*/ 6 w 138"/>
                  <a:gd name="T19" fmla="*/ 4 h 294"/>
                  <a:gd name="T20" fmla="*/ 7 w 138"/>
                  <a:gd name="T21" fmla="*/ 6 h 294"/>
                  <a:gd name="T22" fmla="*/ 7 w 138"/>
                  <a:gd name="T23" fmla="*/ 7 h 294"/>
                  <a:gd name="T24" fmla="*/ 8 w 138"/>
                  <a:gd name="T25" fmla="*/ 9 h 294"/>
                  <a:gd name="T26" fmla="*/ 8 w 138"/>
                  <a:gd name="T27" fmla="*/ 11 h 294"/>
                  <a:gd name="T28" fmla="*/ 8 w 138"/>
                  <a:gd name="T29" fmla="*/ 12 h 294"/>
                  <a:gd name="T30" fmla="*/ 8 w 138"/>
                  <a:gd name="T31" fmla="*/ 14 h 294"/>
                  <a:gd name="T32" fmla="*/ 7 w 138"/>
                  <a:gd name="T33" fmla="*/ 15 h 294"/>
                  <a:gd name="T34" fmla="*/ 7 w 138"/>
                  <a:gd name="T35" fmla="*/ 16 h 294"/>
                  <a:gd name="T36" fmla="*/ 6 w 138"/>
                  <a:gd name="T37" fmla="*/ 17 h 294"/>
                  <a:gd name="T38" fmla="*/ 5 w 138"/>
                  <a:gd name="T39" fmla="*/ 18 h 294"/>
                  <a:gd name="T40" fmla="*/ 4 w 138"/>
                  <a:gd name="T41" fmla="*/ 19 h 294"/>
                  <a:gd name="T42" fmla="*/ 4 w 138"/>
                  <a:gd name="T43" fmla="*/ 19 h 294"/>
                  <a:gd name="T44" fmla="*/ 4 w 138"/>
                  <a:gd name="T45" fmla="*/ 19 h 294"/>
                  <a:gd name="T46" fmla="*/ 4 w 138"/>
                  <a:gd name="T47" fmla="*/ 19 h 294"/>
                  <a:gd name="T48" fmla="*/ 4 w 138"/>
                  <a:gd name="T49" fmla="*/ 19 h 294"/>
                  <a:gd name="T50" fmla="*/ 5 w 138"/>
                  <a:gd name="T51" fmla="*/ 18 h 294"/>
                  <a:gd name="T52" fmla="*/ 7 w 138"/>
                  <a:gd name="T53" fmla="*/ 18 h 294"/>
                  <a:gd name="T54" fmla="*/ 7 w 138"/>
                  <a:gd name="T55" fmla="*/ 17 h 294"/>
                  <a:gd name="T56" fmla="*/ 8 w 138"/>
                  <a:gd name="T57" fmla="*/ 16 h 294"/>
                  <a:gd name="T58" fmla="*/ 9 w 138"/>
                  <a:gd name="T59" fmla="*/ 14 h 294"/>
                  <a:gd name="T60" fmla="*/ 9 w 138"/>
                  <a:gd name="T61" fmla="*/ 12 h 294"/>
                  <a:gd name="T62" fmla="*/ 9 w 138"/>
                  <a:gd name="T63" fmla="*/ 11 h 294"/>
                  <a:gd name="T64" fmla="*/ 9 w 138"/>
                  <a:gd name="T65" fmla="*/ 9 h 294"/>
                  <a:gd name="T66" fmla="*/ 9 w 138"/>
                  <a:gd name="T67" fmla="*/ 7 h 294"/>
                  <a:gd name="T68" fmla="*/ 8 w 138"/>
                  <a:gd name="T69" fmla="*/ 5 h 294"/>
                  <a:gd name="T70" fmla="*/ 7 w 138"/>
                  <a:gd name="T71" fmla="*/ 4 h 294"/>
                  <a:gd name="T72" fmla="*/ 6 w 138"/>
                  <a:gd name="T73" fmla="*/ 3 h 294"/>
                  <a:gd name="T74" fmla="*/ 5 w 138"/>
                  <a:gd name="T75" fmla="*/ 2 h 294"/>
                  <a:gd name="T76" fmla="*/ 4 w 138"/>
                  <a:gd name="T77" fmla="*/ 1 h 294"/>
                  <a:gd name="T78" fmla="*/ 3 w 138"/>
                  <a:gd name="T79" fmla="*/ 0 h 294"/>
                  <a:gd name="T80" fmla="*/ 2 w 138"/>
                  <a:gd name="T81" fmla="*/ 0 h 29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38" h="294">
                    <a:moveTo>
                      <a:pt x="18" y="0"/>
                    </a:moveTo>
                    <a:lnTo>
                      <a:pt x="13" y="1"/>
                    </a:lnTo>
                    <a:lnTo>
                      <a:pt x="9" y="2"/>
                    </a:lnTo>
                    <a:lnTo>
                      <a:pt x="4" y="4"/>
                    </a:lnTo>
                    <a:lnTo>
                      <a:pt x="0" y="5"/>
                    </a:lnTo>
                    <a:lnTo>
                      <a:pt x="20" y="5"/>
                    </a:lnTo>
                    <a:lnTo>
                      <a:pt x="40" y="12"/>
                    </a:lnTo>
                    <a:lnTo>
                      <a:pt x="58" y="22"/>
                    </a:lnTo>
                    <a:lnTo>
                      <a:pt x="75" y="38"/>
                    </a:lnTo>
                    <a:lnTo>
                      <a:pt x="89" y="58"/>
                    </a:lnTo>
                    <a:lnTo>
                      <a:pt x="102" y="82"/>
                    </a:lnTo>
                    <a:lnTo>
                      <a:pt x="112" y="108"/>
                    </a:lnTo>
                    <a:lnTo>
                      <a:pt x="118" y="137"/>
                    </a:lnTo>
                    <a:lnTo>
                      <a:pt x="120" y="164"/>
                    </a:lnTo>
                    <a:lnTo>
                      <a:pt x="119" y="189"/>
                    </a:lnTo>
                    <a:lnTo>
                      <a:pt x="116" y="213"/>
                    </a:lnTo>
                    <a:lnTo>
                      <a:pt x="109" y="235"/>
                    </a:lnTo>
                    <a:lnTo>
                      <a:pt x="100" y="255"/>
                    </a:lnTo>
                    <a:lnTo>
                      <a:pt x="89" y="271"/>
                    </a:lnTo>
                    <a:lnTo>
                      <a:pt x="75" y="285"/>
                    </a:lnTo>
                    <a:lnTo>
                      <a:pt x="60" y="294"/>
                    </a:lnTo>
                    <a:lnTo>
                      <a:pt x="80" y="288"/>
                    </a:lnTo>
                    <a:lnTo>
                      <a:pt x="97" y="277"/>
                    </a:lnTo>
                    <a:lnTo>
                      <a:pt x="111" y="260"/>
                    </a:lnTo>
                    <a:lnTo>
                      <a:pt x="123" y="241"/>
                    </a:lnTo>
                    <a:lnTo>
                      <a:pt x="132" y="217"/>
                    </a:lnTo>
                    <a:lnTo>
                      <a:pt x="136" y="190"/>
                    </a:lnTo>
                    <a:lnTo>
                      <a:pt x="138" y="163"/>
                    </a:lnTo>
                    <a:lnTo>
                      <a:pt x="135" y="133"/>
                    </a:lnTo>
                    <a:lnTo>
                      <a:pt x="129" y="104"/>
                    </a:lnTo>
                    <a:lnTo>
                      <a:pt x="119" y="77"/>
                    </a:lnTo>
                    <a:lnTo>
                      <a:pt x="106" y="53"/>
                    </a:lnTo>
                    <a:lnTo>
                      <a:pt x="93" y="34"/>
                    </a:lnTo>
                    <a:lnTo>
                      <a:pt x="75" y="17"/>
                    </a:lnTo>
                    <a:lnTo>
                      <a:pt x="57" y="6"/>
                    </a:lnTo>
                    <a:lnTo>
                      <a:pt x="37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4" name="Freeform 16"/>
              <p:cNvSpPr>
                <a:spLocks/>
              </p:cNvSpPr>
              <p:nvPr/>
            </p:nvSpPr>
            <p:spPr bwMode="auto">
              <a:xfrm>
                <a:off x="4647" y="3513"/>
                <a:ext cx="70" cy="147"/>
              </a:xfrm>
              <a:custGeom>
                <a:avLst/>
                <a:gdLst>
                  <a:gd name="T0" fmla="*/ 1 w 141"/>
                  <a:gd name="T1" fmla="*/ 10 h 294"/>
                  <a:gd name="T2" fmla="*/ 1 w 141"/>
                  <a:gd name="T3" fmla="*/ 8 h 294"/>
                  <a:gd name="T4" fmla="*/ 1 w 141"/>
                  <a:gd name="T5" fmla="*/ 7 h 294"/>
                  <a:gd name="T6" fmla="*/ 1 w 141"/>
                  <a:gd name="T7" fmla="*/ 6 h 294"/>
                  <a:gd name="T8" fmla="*/ 2 w 141"/>
                  <a:gd name="T9" fmla="*/ 4 h 294"/>
                  <a:gd name="T10" fmla="*/ 2 w 141"/>
                  <a:gd name="T11" fmla="*/ 3 h 294"/>
                  <a:gd name="T12" fmla="*/ 3 w 141"/>
                  <a:gd name="T13" fmla="*/ 2 h 294"/>
                  <a:gd name="T14" fmla="*/ 4 w 141"/>
                  <a:gd name="T15" fmla="*/ 1 h 294"/>
                  <a:gd name="T16" fmla="*/ 5 w 141"/>
                  <a:gd name="T17" fmla="*/ 0 h 294"/>
                  <a:gd name="T18" fmla="*/ 5 w 141"/>
                  <a:gd name="T19" fmla="*/ 0 h 294"/>
                  <a:gd name="T20" fmla="*/ 5 w 141"/>
                  <a:gd name="T21" fmla="*/ 0 h 294"/>
                  <a:gd name="T22" fmla="*/ 4 w 141"/>
                  <a:gd name="T23" fmla="*/ 0 h 294"/>
                  <a:gd name="T24" fmla="*/ 4 w 141"/>
                  <a:gd name="T25" fmla="*/ 0 h 294"/>
                  <a:gd name="T26" fmla="*/ 3 w 141"/>
                  <a:gd name="T27" fmla="*/ 1 h 294"/>
                  <a:gd name="T28" fmla="*/ 2 w 141"/>
                  <a:gd name="T29" fmla="*/ 2 h 294"/>
                  <a:gd name="T30" fmla="*/ 1 w 141"/>
                  <a:gd name="T31" fmla="*/ 3 h 294"/>
                  <a:gd name="T32" fmla="*/ 1 w 141"/>
                  <a:gd name="T33" fmla="*/ 4 h 294"/>
                  <a:gd name="T34" fmla="*/ 0 w 141"/>
                  <a:gd name="T35" fmla="*/ 5 h 294"/>
                  <a:gd name="T36" fmla="*/ 0 w 141"/>
                  <a:gd name="T37" fmla="*/ 7 h 294"/>
                  <a:gd name="T38" fmla="*/ 0 w 141"/>
                  <a:gd name="T39" fmla="*/ 9 h 294"/>
                  <a:gd name="T40" fmla="*/ 0 w 141"/>
                  <a:gd name="T41" fmla="*/ 11 h 294"/>
                  <a:gd name="T42" fmla="*/ 0 w 141"/>
                  <a:gd name="T43" fmla="*/ 12 h 294"/>
                  <a:gd name="T44" fmla="*/ 1 w 141"/>
                  <a:gd name="T45" fmla="*/ 14 h 294"/>
                  <a:gd name="T46" fmla="*/ 2 w 141"/>
                  <a:gd name="T47" fmla="*/ 16 h 294"/>
                  <a:gd name="T48" fmla="*/ 2 w 141"/>
                  <a:gd name="T49" fmla="*/ 17 h 294"/>
                  <a:gd name="T50" fmla="*/ 4 w 141"/>
                  <a:gd name="T51" fmla="*/ 18 h 294"/>
                  <a:gd name="T52" fmla="*/ 5 w 141"/>
                  <a:gd name="T53" fmla="*/ 18 h 294"/>
                  <a:gd name="T54" fmla="*/ 6 w 141"/>
                  <a:gd name="T55" fmla="*/ 19 h 294"/>
                  <a:gd name="T56" fmla="*/ 7 w 141"/>
                  <a:gd name="T57" fmla="*/ 19 h 294"/>
                  <a:gd name="T58" fmla="*/ 7 w 141"/>
                  <a:gd name="T59" fmla="*/ 19 h 294"/>
                  <a:gd name="T60" fmla="*/ 8 w 141"/>
                  <a:gd name="T61" fmla="*/ 19 h 294"/>
                  <a:gd name="T62" fmla="*/ 8 w 141"/>
                  <a:gd name="T63" fmla="*/ 19 h 294"/>
                  <a:gd name="T64" fmla="*/ 8 w 141"/>
                  <a:gd name="T65" fmla="*/ 18 h 294"/>
                  <a:gd name="T66" fmla="*/ 7 w 141"/>
                  <a:gd name="T67" fmla="*/ 18 h 294"/>
                  <a:gd name="T68" fmla="*/ 6 w 141"/>
                  <a:gd name="T69" fmla="*/ 18 h 294"/>
                  <a:gd name="T70" fmla="*/ 5 w 141"/>
                  <a:gd name="T71" fmla="*/ 17 h 294"/>
                  <a:gd name="T72" fmla="*/ 4 w 141"/>
                  <a:gd name="T73" fmla="*/ 16 h 294"/>
                  <a:gd name="T74" fmla="*/ 3 w 141"/>
                  <a:gd name="T75" fmla="*/ 15 h 294"/>
                  <a:gd name="T76" fmla="*/ 2 w 141"/>
                  <a:gd name="T77" fmla="*/ 14 h 294"/>
                  <a:gd name="T78" fmla="*/ 2 w 141"/>
                  <a:gd name="T79" fmla="*/ 12 h 294"/>
                  <a:gd name="T80" fmla="*/ 1 w 141"/>
                  <a:gd name="T81" fmla="*/ 10 h 29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41" h="294">
                    <a:moveTo>
                      <a:pt x="25" y="154"/>
                    </a:moveTo>
                    <a:lnTo>
                      <a:pt x="22" y="128"/>
                    </a:lnTo>
                    <a:lnTo>
                      <a:pt x="23" y="104"/>
                    </a:lnTo>
                    <a:lnTo>
                      <a:pt x="27" y="81"/>
                    </a:lnTo>
                    <a:lnTo>
                      <a:pt x="33" y="59"/>
                    </a:lnTo>
                    <a:lnTo>
                      <a:pt x="42" y="39"/>
                    </a:lnTo>
                    <a:lnTo>
                      <a:pt x="52" y="23"/>
                    </a:lnTo>
                    <a:lnTo>
                      <a:pt x="65" y="9"/>
                    </a:lnTo>
                    <a:lnTo>
                      <a:pt x="80" y="0"/>
                    </a:lnTo>
                    <a:lnTo>
                      <a:pt x="79" y="0"/>
                    </a:lnTo>
                    <a:lnTo>
                      <a:pt x="59" y="6"/>
                    </a:lnTo>
                    <a:lnTo>
                      <a:pt x="42" y="17"/>
                    </a:lnTo>
                    <a:lnTo>
                      <a:pt x="28" y="34"/>
                    </a:lnTo>
                    <a:lnTo>
                      <a:pt x="17" y="53"/>
                    </a:lnTo>
                    <a:lnTo>
                      <a:pt x="7" y="76"/>
                    </a:lnTo>
                    <a:lnTo>
                      <a:pt x="2" y="103"/>
                    </a:lnTo>
                    <a:lnTo>
                      <a:pt x="0" y="131"/>
                    </a:lnTo>
                    <a:lnTo>
                      <a:pt x="3" y="161"/>
                    </a:lnTo>
                    <a:lnTo>
                      <a:pt x="10" y="190"/>
                    </a:lnTo>
                    <a:lnTo>
                      <a:pt x="19" y="217"/>
                    </a:lnTo>
                    <a:lnTo>
                      <a:pt x="32" y="241"/>
                    </a:lnTo>
                    <a:lnTo>
                      <a:pt x="47" y="260"/>
                    </a:lnTo>
                    <a:lnTo>
                      <a:pt x="64" y="277"/>
                    </a:lnTo>
                    <a:lnTo>
                      <a:pt x="82" y="288"/>
                    </a:lnTo>
                    <a:lnTo>
                      <a:pt x="102" y="294"/>
                    </a:lnTo>
                    <a:lnTo>
                      <a:pt x="121" y="294"/>
                    </a:lnTo>
                    <a:lnTo>
                      <a:pt x="126" y="293"/>
                    </a:lnTo>
                    <a:lnTo>
                      <a:pt x="132" y="292"/>
                    </a:lnTo>
                    <a:lnTo>
                      <a:pt x="136" y="289"/>
                    </a:lnTo>
                    <a:lnTo>
                      <a:pt x="141" y="287"/>
                    </a:lnTo>
                    <a:lnTo>
                      <a:pt x="121" y="287"/>
                    </a:lnTo>
                    <a:lnTo>
                      <a:pt x="103" y="280"/>
                    </a:lnTo>
                    <a:lnTo>
                      <a:pt x="85" y="270"/>
                    </a:lnTo>
                    <a:lnTo>
                      <a:pt x="68" y="254"/>
                    </a:lnTo>
                    <a:lnTo>
                      <a:pt x="53" y="234"/>
                    </a:lnTo>
                    <a:lnTo>
                      <a:pt x="41" y="210"/>
                    </a:lnTo>
                    <a:lnTo>
                      <a:pt x="32" y="183"/>
                    </a:lnTo>
                    <a:lnTo>
                      <a:pt x="25" y="1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5" name="Freeform 17"/>
              <p:cNvSpPr>
                <a:spLocks/>
              </p:cNvSpPr>
              <p:nvPr/>
            </p:nvSpPr>
            <p:spPr bwMode="auto">
              <a:xfrm>
                <a:off x="4706" y="3538"/>
                <a:ext cx="19" cy="107"/>
              </a:xfrm>
              <a:custGeom>
                <a:avLst/>
                <a:gdLst>
                  <a:gd name="T0" fmla="*/ 0 w 38"/>
                  <a:gd name="T1" fmla="*/ 0 h 214"/>
                  <a:gd name="T2" fmla="*/ 1 w 38"/>
                  <a:gd name="T3" fmla="*/ 1 h 214"/>
                  <a:gd name="T4" fmla="*/ 1 w 38"/>
                  <a:gd name="T5" fmla="*/ 2 h 214"/>
                  <a:gd name="T6" fmla="*/ 2 w 38"/>
                  <a:gd name="T7" fmla="*/ 3 h 214"/>
                  <a:gd name="T8" fmla="*/ 2 w 38"/>
                  <a:gd name="T9" fmla="*/ 5 h 214"/>
                  <a:gd name="T10" fmla="*/ 3 w 38"/>
                  <a:gd name="T11" fmla="*/ 7 h 214"/>
                  <a:gd name="T12" fmla="*/ 3 w 38"/>
                  <a:gd name="T13" fmla="*/ 9 h 214"/>
                  <a:gd name="T14" fmla="*/ 2 w 38"/>
                  <a:gd name="T15" fmla="*/ 11 h 214"/>
                  <a:gd name="T16" fmla="*/ 1 w 38"/>
                  <a:gd name="T17" fmla="*/ 14 h 214"/>
                  <a:gd name="T18" fmla="*/ 1 w 38"/>
                  <a:gd name="T19" fmla="*/ 13 h 214"/>
                  <a:gd name="T20" fmla="*/ 1 w 38"/>
                  <a:gd name="T21" fmla="*/ 13 h 214"/>
                  <a:gd name="T22" fmla="*/ 1 w 38"/>
                  <a:gd name="T23" fmla="*/ 11 h 214"/>
                  <a:gd name="T24" fmla="*/ 2 w 38"/>
                  <a:gd name="T25" fmla="*/ 9 h 214"/>
                  <a:gd name="T26" fmla="*/ 2 w 38"/>
                  <a:gd name="T27" fmla="*/ 7 h 214"/>
                  <a:gd name="T28" fmla="*/ 2 w 38"/>
                  <a:gd name="T29" fmla="*/ 5 h 214"/>
                  <a:gd name="T30" fmla="*/ 1 w 38"/>
                  <a:gd name="T31" fmla="*/ 3 h 214"/>
                  <a:gd name="T32" fmla="*/ 0 w 38"/>
                  <a:gd name="T33" fmla="*/ 0 h 2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214">
                    <a:moveTo>
                      <a:pt x="0" y="0"/>
                    </a:moveTo>
                    <a:lnTo>
                      <a:pt x="4" y="4"/>
                    </a:lnTo>
                    <a:lnTo>
                      <a:pt x="12" y="18"/>
                    </a:lnTo>
                    <a:lnTo>
                      <a:pt x="23" y="40"/>
                    </a:lnTo>
                    <a:lnTo>
                      <a:pt x="32" y="68"/>
                    </a:lnTo>
                    <a:lnTo>
                      <a:pt x="38" y="100"/>
                    </a:lnTo>
                    <a:lnTo>
                      <a:pt x="37" y="137"/>
                    </a:lnTo>
                    <a:lnTo>
                      <a:pt x="27" y="175"/>
                    </a:lnTo>
                    <a:lnTo>
                      <a:pt x="2" y="214"/>
                    </a:lnTo>
                    <a:lnTo>
                      <a:pt x="5" y="208"/>
                    </a:lnTo>
                    <a:lnTo>
                      <a:pt x="9" y="193"/>
                    </a:lnTo>
                    <a:lnTo>
                      <a:pt x="16" y="170"/>
                    </a:lnTo>
                    <a:lnTo>
                      <a:pt x="22" y="141"/>
                    </a:lnTo>
                    <a:lnTo>
                      <a:pt x="25" y="108"/>
                    </a:lnTo>
                    <a:lnTo>
                      <a:pt x="24" y="72"/>
                    </a:lnTo>
                    <a:lnTo>
                      <a:pt x="16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6" name="Freeform 18"/>
              <p:cNvSpPr>
                <a:spLocks/>
              </p:cNvSpPr>
              <p:nvPr/>
            </p:nvSpPr>
            <p:spPr bwMode="auto">
              <a:xfrm>
                <a:off x="4675" y="3536"/>
                <a:ext cx="28" cy="106"/>
              </a:xfrm>
              <a:custGeom>
                <a:avLst/>
                <a:gdLst>
                  <a:gd name="T0" fmla="*/ 2 w 55"/>
                  <a:gd name="T1" fmla="*/ 0 h 212"/>
                  <a:gd name="T2" fmla="*/ 2 w 55"/>
                  <a:gd name="T3" fmla="*/ 1 h 212"/>
                  <a:gd name="T4" fmla="*/ 1 w 55"/>
                  <a:gd name="T5" fmla="*/ 2 h 212"/>
                  <a:gd name="T6" fmla="*/ 1 w 55"/>
                  <a:gd name="T7" fmla="*/ 3 h 212"/>
                  <a:gd name="T8" fmla="*/ 0 w 55"/>
                  <a:gd name="T9" fmla="*/ 5 h 212"/>
                  <a:gd name="T10" fmla="*/ 0 w 55"/>
                  <a:gd name="T11" fmla="*/ 7 h 212"/>
                  <a:gd name="T12" fmla="*/ 1 w 55"/>
                  <a:gd name="T13" fmla="*/ 9 h 212"/>
                  <a:gd name="T14" fmla="*/ 2 w 55"/>
                  <a:gd name="T15" fmla="*/ 12 h 212"/>
                  <a:gd name="T16" fmla="*/ 4 w 55"/>
                  <a:gd name="T17" fmla="*/ 14 h 212"/>
                  <a:gd name="T18" fmla="*/ 4 w 55"/>
                  <a:gd name="T19" fmla="*/ 13 h 212"/>
                  <a:gd name="T20" fmla="*/ 3 w 55"/>
                  <a:gd name="T21" fmla="*/ 13 h 212"/>
                  <a:gd name="T22" fmla="*/ 3 w 55"/>
                  <a:gd name="T23" fmla="*/ 11 h 212"/>
                  <a:gd name="T24" fmla="*/ 2 w 55"/>
                  <a:gd name="T25" fmla="*/ 9 h 212"/>
                  <a:gd name="T26" fmla="*/ 1 w 55"/>
                  <a:gd name="T27" fmla="*/ 7 h 212"/>
                  <a:gd name="T28" fmla="*/ 1 w 55"/>
                  <a:gd name="T29" fmla="*/ 5 h 212"/>
                  <a:gd name="T30" fmla="*/ 1 w 55"/>
                  <a:gd name="T31" fmla="*/ 3 h 212"/>
                  <a:gd name="T32" fmla="*/ 2 w 55"/>
                  <a:gd name="T33" fmla="*/ 0 h 2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212">
                    <a:moveTo>
                      <a:pt x="21" y="0"/>
                    </a:moveTo>
                    <a:lnTo>
                      <a:pt x="18" y="6"/>
                    </a:lnTo>
                    <a:lnTo>
                      <a:pt x="11" y="21"/>
                    </a:lnTo>
                    <a:lnTo>
                      <a:pt x="6" y="44"/>
                    </a:lnTo>
                    <a:lnTo>
                      <a:pt x="0" y="73"/>
                    </a:lnTo>
                    <a:lnTo>
                      <a:pt x="0" y="106"/>
                    </a:lnTo>
                    <a:lnTo>
                      <a:pt x="8" y="142"/>
                    </a:lnTo>
                    <a:lnTo>
                      <a:pt x="25" y="178"/>
                    </a:lnTo>
                    <a:lnTo>
                      <a:pt x="55" y="212"/>
                    </a:lnTo>
                    <a:lnTo>
                      <a:pt x="52" y="208"/>
                    </a:lnTo>
                    <a:lnTo>
                      <a:pt x="45" y="194"/>
                    </a:lnTo>
                    <a:lnTo>
                      <a:pt x="34" y="172"/>
                    </a:lnTo>
                    <a:lnTo>
                      <a:pt x="24" y="144"/>
                    </a:lnTo>
                    <a:lnTo>
                      <a:pt x="15" y="112"/>
                    </a:lnTo>
                    <a:lnTo>
                      <a:pt x="10" y="76"/>
                    </a:lnTo>
                    <a:lnTo>
                      <a:pt x="11" y="3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7" name="Freeform 19"/>
              <p:cNvSpPr>
                <a:spLocks/>
              </p:cNvSpPr>
              <p:nvPr/>
            </p:nvSpPr>
            <p:spPr bwMode="auto">
              <a:xfrm>
                <a:off x="4232" y="3626"/>
                <a:ext cx="532" cy="178"/>
              </a:xfrm>
              <a:custGeom>
                <a:avLst/>
                <a:gdLst>
                  <a:gd name="T0" fmla="*/ 49 w 1064"/>
                  <a:gd name="T1" fmla="*/ 3 h 357"/>
                  <a:gd name="T2" fmla="*/ 46 w 1064"/>
                  <a:gd name="T3" fmla="*/ 2 h 357"/>
                  <a:gd name="T4" fmla="*/ 42 w 1064"/>
                  <a:gd name="T5" fmla="*/ 2 h 357"/>
                  <a:gd name="T6" fmla="*/ 38 w 1064"/>
                  <a:gd name="T7" fmla="*/ 2 h 357"/>
                  <a:gd name="T8" fmla="*/ 34 w 1064"/>
                  <a:gd name="T9" fmla="*/ 2 h 357"/>
                  <a:gd name="T10" fmla="*/ 31 w 1064"/>
                  <a:gd name="T11" fmla="*/ 1 h 357"/>
                  <a:gd name="T12" fmla="*/ 27 w 1064"/>
                  <a:gd name="T13" fmla="*/ 1 h 357"/>
                  <a:gd name="T14" fmla="*/ 24 w 1064"/>
                  <a:gd name="T15" fmla="*/ 1 h 357"/>
                  <a:gd name="T16" fmla="*/ 21 w 1064"/>
                  <a:gd name="T17" fmla="*/ 1 h 357"/>
                  <a:gd name="T18" fmla="*/ 18 w 1064"/>
                  <a:gd name="T19" fmla="*/ 0 h 357"/>
                  <a:gd name="T20" fmla="*/ 15 w 1064"/>
                  <a:gd name="T21" fmla="*/ 0 h 357"/>
                  <a:gd name="T22" fmla="*/ 12 w 1064"/>
                  <a:gd name="T23" fmla="*/ 0 h 357"/>
                  <a:gd name="T24" fmla="*/ 10 w 1064"/>
                  <a:gd name="T25" fmla="*/ 0 h 357"/>
                  <a:gd name="T26" fmla="*/ 8 w 1064"/>
                  <a:gd name="T27" fmla="*/ 0 h 357"/>
                  <a:gd name="T28" fmla="*/ 7 w 1064"/>
                  <a:gd name="T29" fmla="*/ 0 h 357"/>
                  <a:gd name="T30" fmla="*/ 6 w 1064"/>
                  <a:gd name="T31" fmla="*/ 0 h 357"/>
                  <a:gd name="T32" fmla="*/ 6 w 1064"/>
                  <a:gd name="T33" fmla="*/ 0 h 357"/>
                  <a:gd name="T34" fmla="*/ 6 w 1064"/>
                  <a:gd name="T35" fmla="*/ 0 h 357"/>
                  <a:gd name="T36" fmla="*/ 5 w 1064"/>
                  <a:gd name="T37" fmla="*/ 1 h 357"/>
                  <a:gd name="T38" fmla="*/ 3 w 1064"/>
                  <a:gd name="T39" fmla="*/ 3 h 357"/>
                  <a:gd name="T40" fmla="*/ 2 w 1064"/>
                  <a:gd name="T41" fmla="*/ 5 h 357"/>
                  <a:gd name="T42" fmla="*/ 1 w 1064"/>
                  <a:gd name="T43" fmla="*/ 8 h 357"/>
                  <a:gd name="T44" fmla="*/ 0 w 1064"/>
                  <a:gd name="T45" fmla="*/ 11 h 357"/>
                  <a:gd name="T46" fmla="*/ 1 w 1064"/>
                  <a:gd name="T47" fmla="*/ 14 h 357"/>
                  <a:gd name="T48" fmla="*/ 3 w 1064"/>
                  <a:gd name="T49" fmla="*/ 17 h 357"/>
                  <a:gd name="T50" fmla="*/ 67 w 1064"/>
                  <a:gd name="T51" fmla="*/ 22 h 357"/>
                  <a:gd name="T52" fmla="*/ 67 w 1064"/>
                  <a:gd name="T53" fmla="*/ 4 h 357"/>
                  <a:gd name="T54" fmla="*/ 67 w 1064"/>
                  <a:gd name="T55" fmla="*/ 4 h 357"/>
                  <a:gd name="T56" fmla="*/ 66 w 1064"/>
                  <a:gd name="T57" fmla="*/ 4 h 357"/>
                  <a:gd name="T58" fmla="*/ 66 w 1064"/>
                  <a:gd name="T59" fmla="*/ 4 h 357"/>
                  <a:gd name="T60" fmla="*/ 65 w 1064"/>
                  <a:gd name="T61" fmla="*/ 4 h 357"/>
                  <a:gd name="T62" fmla="*/ 65 w 1064"/>
                  <a:gd name="T63" fmla="*/ 4 h 357"/>
                  <a:gd name="T64" fmla="*/ 64 w 1064"/>
                  <a:gd name="T65" fmla="*/ 3 h 357"/>
                  <a:gd name="T66" fmla="*/ 63 w 1064"/>
                  <a:gd name="T67" fmla="*/ 3 h 357"/>
                  <a:gd name="T68" fmla="*/ 62 w 1064"/>
                  <a:gd name="T69" fmla="*/ 3 h 357"/>
                  <a:gd name="T70" fmla="*/ 61 w 1064"/>
                  <a:gd name="T71" fmla="*/ 3 h 357"/>
                  <a:gd name="T72" fmla="*/ 60 w 1064"/>
                  <a:gd name="T73" fmla="*/ 3 h 357"/>
                  <a:gd name="T74" fmla="*/ 58 w 1064"/>
                  <a:gd name="T75" fmla="*/ 3 h 357"/>
                  <a:gd name="T76" fmla="*/ 57 w 1064"/>
                  <a:gd name="T77" fmla="*/ 3 h 357"/>
                  <a:gd name="T78" fmla="*/ 55 w 1064"/>
                  <a:gd name="T79" fmla="*/ 3 h 357"/>
                  <a:gd name="T80" fmla="*/ 53 w 1064"/>
                  <a:gd name="T81" fmla="*/ 3 h 357"/>
                  <a:gd name="T82" fmla="*/ 51 w 1064"/>
                  <a:gd name="T83" fmla="*/ 3 h 357"/>
                  <a:gd name="T84" fmla="*/ 49 w 1064"/>
                  <a:gd name="T85" fmla="*/ 3 h 3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64" h="357">
                    <a:moveTo>
                      <a:pt x="779" y="51"/>
                    </a:moveTo>
                    <a:lnTo>
                      <a:pt x="721" y="46"/>
                    </a:lnTo>
                    <a:lnTo>
                      <a:pt x="662" y="41"/>
                    </a:lnTo>
                    <a:lnTo>
                      <a:pt x="604" y="38"/>
                    </a:lnTo>
                    <a:lnTo>
                      <a:pt x="544" y="33"/>
                    </a:lnTo>
                    <a:lnTo>
                      <a:pt x="485" y="29"/>
                    </a:lnTo>
                    <a:lnTo>
                      <a:pt x="429" y="24"/>
                    </a:lnTo>
                    <a:lnTo>
                      <a:pt x="373" y="21"/>
                    </a:lnTo>
                    <a:lnTo>
                      <a:pt x="322" y="16"/>
                    </a:lnTo>
                    <a:lnTo>
                      <a:pt x="273" y="13"/>
                    </a:lnTo>
                    <a:lnTo>
                      <a:pt x="228" y="10"/>
                    </a:lnTo>
                    <a:lnTo>
                      <a:pt x="189" y="7"/>
                    </a:lnTo>
                    <a:lnTo>
                      <a:pt x="156" y="4"/>
                    </a:lnTo>
                    <a:lnTo>
                      <a:pt x="128" y="2"/>
                    </a:lnTo>
                    <a:lnTo>
                      <a:pt x="107" y="1"/>
                    </a:lnTo>
                    <a:lnTo>
                      <a:pt x="95" y="0"/>
                    </a:lnTo>
                    <a:lnTo>
                      <a:pt x="90" y="0"/>
                    </a:lnTo>
                    <a:lnTo>
                      <a:pt x="83" y="6"/>
                    </a:lnTo>
                    <a:lnTo>
                      <a:pt x="66" y="23"/>
                    </a:lnTo>
                    <a:lnTo>
                      <a:pt x="43" y="51"/>
                    </a:lnTo>
                    <a:lnTo>
                      <a:pt x="21" y="85"/>
                    </a:lnTo>
                    <a:lnTo>
                      <a:pt x="5" y="128"/>
                    </a:lnTo>
                    <a:lnTo>
                      <a:pt x="0" y="176"/>
                    </a:lnTo>
                    <a:lnTo>
                      <a:pt x="12" y="228"/>
                    </a:lnTo>
                    <a:lnTo>
                      <a:pt x="45" y="282"/>
                    </a:lnTo>
                    <a:lnTo>
                      <a:pt x="1064" y="357"/>
                    </a:lnTo>
                    <a:lnTo>
                      <a:pt x="1064" y="74"/>
                    </a:lnTo>
                    <a:lnTo>
                      <a:pt x="1061" y="71"/>
                    </a:lnTo>
                    <a:lnTo>
                      <a:pt x="1055" y="69"/>
                    </a:lnTo>
                    <a:lnTo>
                      <a:pt x="1047" y="67"/>
                    </a:lnTo>
                    <a:lnTo>
                      <a:pt x="1038" y="66"/>
                    </a:lnTo>
                    <a:lnTo>
                      <a:pt x="1028" y="64"/>
                    </a:lnTo>
                    <a:lnTo>
                      <a:pt x="1015" y="63"/>
                    </a:lnTo>
                    <a:lnTo>
                      <a:pt x="1000" y="62"/>
                    </a:lnTo>
                    <a:lnTo>
                      <a:pt x="984" y="62"/>
                    </a:lnTo>
                    <a:lnTo>
                      <a:pt x="965" y="61"/>
                    </a:lnTo>
                    <a:lnTo>
                      <a:pt x="945" y="60"/>
                    </a:lnTo>
                    <a:lnTo>
                      <a:pt x="922" y="59"/>
                    </a:lnTo>
                    <a:lnTo>
                      <a:pt x="897" y="57"/>
                    </a:lnTo>
                    <a:lnTo>
                      <a:pt x="871" y="56"/>
                    </a:lnTo>
                    <a:lnTo>
                      <a:pt x="842" y="55"/>
                    </a:lnTo>
                    <a:lnTo>
                      <a:pt x="812" y="53"/>
                    </a:lnTo>
                    <a:lnTo>
                      <a:pt x="779" y="51"/>
                    </a:lnTo>
                    <a:close/>
                  </a:path>
                </a:pathLst>
              </a:custGeom>
              <a:solidFill>
                <a:srgbClr val="7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8" name="Freeform 20"/>
              <p:cNvSpPr>
                <a:spLocks/>
              </p:cNvSpPr>
              <p:nvPr/>
            </p:nvSpPr>
            <p:spPr bwMode="auto">
              <a:xfrm>
                <a:off x="4724" y="3655"/>
                <a:ext cx="100" cy="147"/>
              </a:xfrm>
              <a:custGeom>
                <a:avLst/>
                <a:gdLst>
                  <a:gd name="T0" fmla="*/ 5 w 199"/>
                  <a:gd name="T1" fmla="*/ 19 h 294"/>
                  <a:gd name="T2" fmla="*/ 4 w 199"/>
                  <a:gd name="T3" fmla="*/ 18 h 294"/>
                  <a:gd name="T4" fmla="*/ 3 w 199"/>
                  <a:gd name="T5" fmla="*/ 18 h 294"/>
                  <a:gd name="T6" fmla="*/ 2 w 199"/>
                  <a:gd name="T7" fmla="*/ 17 h 294"/>
                  <a:gd name="T8" fmla="*/ 2 w 199"/>
                  <a:gd name="T9" fmla="*/ 16 h 294"/>
                  <a:gd name="T10" fmla="*/ 1 w 199"/>
                  <a:gd name="T11" fmla="*/ 14 h 294"/>
                  <a:gd name="T12" fmla="*/ 1 w 199"/>
                  <a:gd name="T13" fmla="*/ 12 h 294"/>
                  <a:gd name="T14" fmla="*/ 0 w 199"/>
                  <a:gd name="T15" fmla="*/ 11 h 294"/>
                  <a:gd name="T16" fmla="*/ 1 w 199"/>
                  <a:gd name="T17" fmla="*/ 9 h 294"/>
                  <a:gd name="T18" fmla="*/ 1 w 199"/>
                  <a:gd name="T19" fmla="*/ 7 h 294"/>
                  <a:gd name="T20" fmla="*/ 2 w 199"/>
                  <a:gd name="T21" fmla="*/ 5 h 294"/>
                  <a:gd name="T22" fmla="*/ 2 w 199"/>
                  <a:gd name="T23" fmla="*/ 4 h 294"/>
                  <a:gd name="T24" fmla="*/ 3 w 199"/>
                  <a:gd name="T25" fmla="*/ 3 h 294"/>
                  <a:gd name="T26" fmla="*/ 4 w 199"/>
                  <a:gd name="T27" fmla="*/ 2 h 294"/>
                  <a:gd name="T28" fmla="*/ 6 w 199"/>
                  <a:gd name="T29" fmla="*/ 1 h 294"/>
                  <a:gd name="T30" fmla="*/ 7 w 199"/>
                  <a:gd name="T31" fmla="*/ 0 h 294"/>
                  <a:gd name="T32" fmla="*/ 8 w 199"/>
                  <a:gd name="T33" fmla="*/ 0 h 294"/>
                  <a:gd name="T34" fmla="*/ 9 w 199"/>
                  <a:gd name="T35" fmla="*/ 1 h 294"/>
                  <a:gd name="T36" fmla="*/ 10 w 199"/>
                  <a:gd name="T37" fmla="*/ 2 h 294"/>
                  <a:gd name="T38" fmla="*/ 11 w 199"/>
                  <a:gd name="T39" fmla="*/ 3 h 294"/>
                  <a:gd name="T40" fmla="*/ 12 w 199"/>
                  <a:gd name="T41" fmla="*/ 4 h 294"/>
                  <a:gd name="T42" fmla="*/ 12 w 199"/>
                  <a:gd name="T43" fmla="*/ 5 h 294"/>
                  <a:gd name="T44" fmla="*/ 13 w 199"/>
                  <a:gd name="T45" fmla="*/ 7 h 294"/>
                  <a:gd name="T46" fmla="*/ 13 w 199"/>
                  <a:gd name="T47" fmla="*/ 9 h 294"/>
                  <a:gd name="T48" fmla="*/ 13 w 199"/>
                  <a:gd name="T49" fmla="*/ 11 h 294"/>
                  <a:gd name="T50" fmla="*/ 12 w 199"/>
                  <a:gd name="T51" fmla="*/ 12 h 294"/>
                  <a:gd name="T52" fmla="*/ 12 w 199"/>
                  <a:gd name="T53" fmla="*/ 14 h 294"/>
                  <a:gd name="T54" fmla="*/ 11 w 199"/>
                  <a:gd name="T55" fmla="*/ 15 h 294"/>
                  <a:gd name="T56" fmla="*/ 10 w 199"/>
                  <a:gd name="T57" fmla="*/ 17 h 294"/>
                  <a:gd name="T58" fmla="*/ 9 w 199"/>
                  <a:gd name="T59" fmla="*/ 18 h 294"/>
                  <a:gd name="T60" fmla="*/ 8 w 199"/>
                  <a:gd name="T61" fmla="*/ 18 h 294"/>
                  <a:gd name="T62" fmla="*/ 7 w 199"/>
                  <a:gd name="T63" fmla="*/ 19 h 294"/>
                  <a:gd name="T64" fmla="*/ 5 w 199"/>
                  <a:gd name="T65" fmla="*/ 19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9" h="294">
                    <a:moveTo>
                      <a:pt x="79" y="294"/>
                    </a:moveTo>
                    <a:lnTo>
                      <a:pt x="61" y="288"/>
                    </a:lnTo>
                    <a:lnTo>
                      <a:pt x="44" y="278"/>
                    </a:lnTo>
                    <a:lnTo>
                      <a:pt x="29" y="262"/>
                    </a:lnTo>
                    <a:lnTo>
                      <a:pt x="17" y="241"/>
                    </a:lnTo>
                    <a:lnTo>
                      <a:pt x="8" y="218"/>
                    </a:lnTo>
                    <a:lnTo>
                      <a:pt x="2" y="192"/>
                    </a:lnTo>
                    <a:lnTo>
                      <a:pt x="0" y="164"/>
                    </a:lnTo>
                    <a:lnTo>
                      <a:pt x="2" y="134"/>
                    </a:lnTo>
                    <a:lnTo>
                      <a:pt x="8" y="105"/>
                    </a:lnTo>
                    <a:lnTo>
                      <a:pt x="18" y="78"/>
                    </a:lnTo>
                    <a:lnTo>
                      <a:pt x="31" y="55"/>
                    </a:lnTo>
                    <a:lnTo>
                      <a:pt x="46" y="34"/>
                    </a:lnTo>
                    <a:lnTo>
                      <a:pt x="62" y="19"/>
                    </a:lnTo>
                    <a:lnTo>
                      <a:pt x="81" y="7"/>
                    </a:lnTo>
                    <a:lnTo>
                      <a:pt x="100" y="0"/>
                    </a:lnTo>
                    <a:lnTo>
                      <a:pt x="120" y="0"/>
                    </a:lnTo>
                    <a:lnTo>
                      <a:pt x="138" y="6"/>
                    </a:lnTo>
                    <a:lnTo>
                      <a:pt x="155" y="17"/>
                    </a:lnTo>
                    <a:lnTo>
                      <a:pt x="170" y="33"/>
                    </a:lnTo>
                    <a:lnTo>
                      <a:pt x="182" y="52"/>
                    </a:lnTo>
                    <a:lnTo>
                      <a:pt x="191" y="76"/>
                    </a:lnTo>
                    <a:lnTo>
                      <a:pt x="197" y="103"/>
                    </a:lnTo>
                    <a:lnTo>
                      <a:pt x="199" y="131"/>
                    </a:lnTo>
                    <a:lnTo>
                      <a:pt x="197" y="161"/>
                    </a:lnTo>
                    <a:lnTo>
                      <a:pt x="191" y="189"/>
                    </a:lnTo>
                    <a:lnTo>
                      <a:pt x="181" y="216"/>
                    </a:lnTo>
                    <a:lnTo>
                      <a:pt x="169" y="240"/>
                    </a:lnTo>
                    <a:lnTo>
                      <a:pt x="154" y="260"/>
                    </a:lnTo>
                    <a:lnTo>
                      <a:pt x="137" y="276"/>
                    </a:lnTo>
                    <a:lnTo>
                      <a:pt x="119" y="287"/>
                    </a:lnTo>
                    <a:lnTo>
                      <a:pt x="99" y="294"/>
                    </a:lnTo>
                    <a:lnTo>
                      <a:pt x="79" y="294"/>
                    </a:lnTo>
                    <a:close/>
                  </a:path>
                </a:pathLst>
              </a:custGeom>
              <a:solidFill>
                <a:srgbClr val="6D1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29" name="Freeform 21"/>
              <p:cNvSpPr>
                <a:spLocks/>
              </p:cNvSpPr>
              <p:nvPr/>
            </p:nvSpPr>
            <p:spPr bwMode="auto">
              <a:xfrm>
                <a:off x="4301" y="3664"/>
                <a:ext cx="381" cy="55"/>
              </a:xfrm>
              <a:custGeom>
                <a:avLst/>
                <a:gdLst>
                  <a:gd name="T0" fmla="*/ 5 w 764"/>
                  <a:gd name="T1" fmla="*/ 1 h 110"/>
                  <a:gd name="T2" fmla="*/ 8 w 764"/>
                  <a:gd name="T3" fmla="*/ 1 h 110"/>
                  <a:gd name="T4" fmla="*/ 11 w 764"/>
                  <a:gd name="T5" fmla="*/ 0 h 110"/>
                  <a:gd name="T6" fmla="*/ 14 w 764"/>
                  <a:gd name="T7" fmla="*/ 1 h 110"/>
                  <a:gd name="T8" fmla="*/ 16 w 764"/>
                  <a:gd name="T9" fmla="*/ 2 h 110"/>
                  <a:gd name="T10" fmla="*/ 18 w 764"/>
                  <a:gd name="T11" fmla="*/ 4 h 110"/>
                  <a:gd name="T12" fmla="*/ 20 w 764"/>
                  <a:gd name="T13" fmla="*/ 4 h 110"/>
                  <a:gd name="T14" fmla="*/ 22 w 764"/>
                  <a:gd name="T15" fmla="*/ 5 h 110"/>
                  <a:gd name="T16" fmla="*/ 24 w 764"/>
                  <a:gd name="T17" fmla="*/ 5 h 110"/>
                  <a:gd name="T18" fmla="*/ 26 w 764"/>
                  <a:gd name="T19" fmla="*/ 5 h 110"/>
                  <a:gd name="T20" fmla="*/ 28 w 764"/>
                  <a:gd name="T21" fmla="*/ 4 h 110"/>
                  <a:gd name="T22" fmla="*/ 30 w 764"/>
                  <a:gd name="T23" fmla="*/ 4 h 110"/>
                  <a:gd name="T24" fmla="*/ 32 w 764"/>
                  <a:gd name="T25" fmla="*/ 3 h 110"/>
                  <a:gd name="T26" fmla="*/ 34 w 764"/>
                  <a:gd name="T27" fmla="*/ 3 h 110"/>
                  <a:gd name="T28" fmla="*/ 36 w 764"/>
                  <a:gd name="T29" fmla="*/ 3 h 110"/>
                  <a:gd name="T30" fmla="*/ 38 w 764"/>
                  <a:gd name="T31" fmla="*/ 3 h 110"/>
                  <a:gd name="T32" fmla="*/ 40 w 764"/>
                  <a:gd name="T33" fmla="*/ 5 h 110"/>
                  <a:gd name="T34" fmla="*/ 43 w 764"/>
                  <a:gd name="T35" fmla="*/ 6 h 110"/>
                  <a:gd name="T36" fmla="*/ 45 w 764"/>
                  <a:gd name="T37" fmla="*/ 7 h 110"/>
                  <a:gd name="T38" fmla="*/ 47 w 764"/>
                  <a:gd name="T39" fmla="*/ 7 h 110"/>
                  <a:gd name="T40" fmla="*/ 47 w 764"/>
                  <a:gd name="T41" fmla="*/ 7 h 110"/>
                  <a:gd name="T42" fmla="*/ 46 w 764"/>
                  <a:gd name="T43" fmla="*/ 7 h 110"/>
                  <a:gd name="T44" fmla="*/ 45 w 764"/>
                  <a:gd name="T45" fmla="*/ 7 h 110"/>
                  <a:gd name="T46" fmla="*/ 42 w 764"/>
                  <a:gd name="T47" fmla="*/ 7 h 110"/>
                  <a:gd name="T48" fmla="*/ 40 w 764"/>
                  <a:gd name="T49" fmla="*/ 6 h 110"/>
                  <a:gd name="T50" fmla="*/ 38 w 764"/>
                  <a:gd name="T51" fmla="*/ 5 h 110"/>
                  <a:gd name="T52" fmla="*/ 36 w 764"/>
                  <a:gd name="T53" fmla="*/ 4 h 110"/>
                  <a:gd name="T54" fmla="*/ 33 w 764"/>
                  <a:gd name="T55" fmla="*/ 4 h 110"/>
                  <a:gd name="T56" fmla="*/ 30 w 764"/>
                  <a:gd name="T57" fmla="*/ 5 h 110"/>
                  <a:gd name="T58" fmla="*/ 27 w 764"/>
                  <a:gd name="T59" fmla="*/ 6 h 110"/>
                  <a:gd name="T60" fmla="*/ 24 w 764"/>
                  <a:gd name="T61" fmla="*/ 6 h 110"/>
                  <a:gd name="T62" fmla="*/ 22 w 764"/>
                  <a:gd name="T63" fmla="*/ 7 h 110"/>
                  <a:gd name="T64" fmla="*/ 20 w 764"/>
                  <a:gd name="T65" fmla="*/ 6 h 110"/>
                  <a:gd name="T66" fmla="*/ 17 w 764"/>
                  <a:gd name="T67" fmla="*/ 4 h 110"/>
                  <a:gd name="T68" fmla="*/ 15 w 764"/>
                  <a:gd name="T69" fmla="*/ 3 h 110"/>
                  <a:gd name="T70" fmla="*/ 13 w 764"/>
                  <a:gd name="T71" fmla="*/ 2 h 110"/>
                  <a:gd name="T72" fmla="*/ 11 w 764"/>
                  <a:gd name="T73" fmla="*/ 2 h 110"/>
                  <a:gd name="T74" fmla="*/ 9 w 764"/>
                  <a:gd name="T75" fmla="*/ 2 h 110"/>
                  <a:gd name="T76" fmla="*/ 8 w 764"/>
                  <a:gd name="T77" fmla="*/ 2 h 110"/>
                  <a:gd name="T78" fmla="*/ 6 w 764"/>
                  <a:gd name="T79" fmla="*/ 3 h 110"/>
                  <a:gd name="T80" fmla="*/ 4 w 764"/>
                  <a:gd name="T81" fmla="*/ 3 h 110"/>
                  <a:gd name="T82" fmla="*/ 3 w 764"/>
                  <a:gd name="T83" fmla="*/ 3 h 110"/>
                  <a:gd name="T84" fmla="*/ 1 w 764"/>
                  <a:gd name="T85" fmla="*/ 3 h 110"/>
                  <a:gd name="T86" fmla="*/ 0 w 764"/>
                  <a:gd name="T87" fmla="*/ 2 h 110"/>
                  <a:gd name="T88" fmla="*/ 5 w 764"/>
                  <a:gd name="T89" fmla="*/ 1 h 11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64" h="110">
                    <a:moveTo>
                      <a:pt x="89" y="13"/>
                    </a:moveTo>
                    <a:lnTo>
                      <a:pt x="94" y="11"/>
                    </a:lnTo>
                    <a:lnTo>
                      <a:pt x="109" y="8"/>
                    </a:lnTo>
                    <a:lnTo>
                      <a:pt x="128" y="4"/>
                    </a:lnTo>
                    <a:lnTo>
                      <a:pt x="153" y="1"/>
                    </a:lnTo>
                    <a:lnTo>
                      <a:pt x="180" y="0"/>
                    </a:lnTo>
                    <a:lnTo>
                      <a:pt x="206" y="1"/>
                    </a:lnTo>
                    <a:lnTo>
                      <a:pt x="231" y="7"/>
                    </a:lnTo>
                    <a:lnTo>
                      <a:pt x="249" y="17"/>
                    </a:lnTo>
                    <a:lnTo>
                      <a:pt x="264" y="30"/>
                    </a:lnTo>
                    <a:lnTo>
                      <a:pt x="279" y="40"/>
                    </a:lnTo>
                    <a:lnTo>
                      <a:pt x="294" y="51"/>
                    </a:lnTo>
                    <a:lnTo>
                      <a:pt x="308" y="59"/>
                    </a:lnTo>
                    <a:lnTo>
                      <a:pt x="323" y="64"/>
                    </a:lnTo>
                    <a:lnTo>
                      <a:pt x="337" y="70"/>
                    </a:lnTo>
                    <a:lnTo>
                      <a:pt x="352" y="72"/>
                    </a:lnTo>
                    <a:lnTo>
                      <a:pt x="368" y="74"/>
                    </a:lnTo>
                    <a:lnTo>
                      <a:pt x="385" y="72"/>
                    </a:lnTo>
                    <a:lnTo>
                      <a:pt x="402" y="71"/>
                    </a:lnTo>
                    <a:lnTo>
                      <a:pt x="420" y="68"/>
                    </a:lnTo>
                    <a:lnTo>
                      <a:pt x="437" y="64"/>
                    </a:lnTo>
                    <a:lnTo>
                      <a:pt x="454" y="60"/>
                    </a:lnTo>
                    <a:lnTo>
                      <a:pt x="471" y="56"/>
                    </a:lnTo>
                    <a:lnTo>
                      <a:pt x="487" y="52"/>
                    </a:lnTo>
                    <a:lnTo>
                      <a:pt x="505" y="47"/>
                    </a:lnTo>
                    <a:lnTo>
                      <a:pt x="521" y="44"/>
                    </a:lnTo>
                    <a:lnTo>
                      <a:pt x="537" y="41"/>
                    </a:lnTo>
                    <a:lnTo>
                      <a:pt x="552" y="39"/>
                    </a:lnTo>
                    <a:lnTo>
                      <a:pt x="567" y="38"/>
                    </a:lnTo>
                    <a:lnTo>
                      <a:pt x="582" y="39"/>
                    </a:lnTo>
                    <a:lnTo>
                      <a:pt x="597" y="41"/>
                    </a:lnTo>
                    <a:lnTo>
                      <a:pt x="611" y="46"/>
                    </a:lnTo>
                    <a:lnTo>
                      <a:pt x="624" y="52"/>
                    </a:lnTo>
                    <a:lnTo>
                      <a:pt x="650" y="66"/>
                    </a:lnTo>
                    <a:lnTo>
                      <a:pt x="672" y="78"/>
                    </a:lnTo>
                    <a:lnTo>
                      <a:pt x="692" y="87"/>
                    </a:lnTo>
                    <a:lnTo>
                      <a:pt x="711" y="95"/>
                    </a:lnTo>
                    <a:lnTo>
                      <a:pt x="727" y="101"/>
                    </a:lnTo>
                    <a:lnTo>
                      <a:pt x="741" y="106"/>
                    </a:lnTo>
                    <a:lnTo>
                      <a:pt x="753" y="106"/>
                    </a:lnTo>
                    <a:lnTo>
                      <a:pt x="764" y="105"/>
                    </a:lnTo>
                    <a:lnTo>
                      <a:pt x="762" y="106"/>
                    </a:lnTo>
                    <a:lnTo>
                      <a:pt x="757" y="107"/>
                    </a:lnTo>
                    <a:lnTo>
                      <a:pt x="748" y="108"/>
                    </a:lnTo>
                    <a:lnTo>
                      <a:pt x="736" y="109"/>
                    </a:lnTo>
                    <a:lnTo>
                      <a:pt x="721" y="110"/>
                    </a:lnTo>
                    <a:lnTo>
                      <a:pt x="705" y="108"/>
                    </a:lnTo>
                    <a:lnTo>
                      <a:pt x="688" y="105"/>
                    </a:lnTo>
                    <a:lnTo>
                      <a:pt x="668" y="98"/>
                    </a:lnTo>
                    <a:lnTo>
                      <a:pt x="650" y="89"/>
                    </a:lnTo>
                    <a:lnTo>
                      <a:pt x="634" y="80"/>
                    </a:lnTo>
                    <a:lnTo>
                      <a:pt x="618" y="74"/>
                    </a:lnTo>
                    <a:lnTo>
                      <a:pt x="603" y="67"/>
                    </a:lnTo>
                    <a:lnTo>
                      <a:pt x="586" y="62"/>
                    </a:lnTo>
                    <a:lnTo>
                      <a:pt x="567" y="60"/>
                    </a:lnTo>
                    <a:lnTo>
                      <a:pt x="543" y="60"/>
                    </a:lnTo>
                    <a:lnTo>
                      <a:pt x="514" y="63"/>
                    </a:lnTo>
                    <a:lnTo>
                      <a:pt x="484" y="69"/>
                    </a:lnTo>
                    <a:lnTo>
                      <a:pt x="458" y="76"/>
                    </a:lnTo>
                    <a:lnTo>
                      <a:pt x="434" y="84"/>
                    </a:lnTo>
                    <a:lnTo>
                      <a:pt x="414" y="90"/>
                    </a:lnTo>
                    <a:lnTo>
                      <a:pt x="394" y="95"/>
                    </a:lnTo>
                    <a:lnTo>
                      <a:pt x="376" y="99"/>
                    </a:lnTo>
                    <a:lnTo>
                      <a:pt x="357" y="99"/>
                    </a:lnTo>
                    <a:lnTo>
                      <a:pt x="339" y="95"/>
                    </a:lnTo>
                    <a:lnTo>
                      <a:pt x="320" y="87"/>
                    </a:lnTo>
                    <a:lnTo>
                      <a:pt x="303" y="77"/>
                    </a:lnTo>
                    <a:lnTo>
                      <a:pt x="287" y="64"/>
                    </a:lnTo>
                    <a:lnTo>
                      <a:pt x="270" y="52"/>
                    </a:lnTo>
                    <a:lnTo>
                      <a:pt x="253" y="39"/>
                    </a:lnTo>
                    <a:lnTo>
                      <a:pt x="235" y="30"/>
                    </a:lnTo>
                    <a:lnTo>
                      <a:pt x="216" y="23"/>
                    </a:lnTo>
                    <a:lnTo>
                      <a:pt x="195" y="21"/>
                    </a:lnTo>
                    <a:lnTo>
                      <a:pt x="183" y="22"/>
                    </a:lnTo>
                    <a:lnTo>
                      <a:pt x="171" y="23"/>
                    </a:lnTo>
                    <a:lnTo>
                      <a:pt x="158" y="24"/>
                    </a:lnTo>
                    <a:lnTo>
                      <a:pt x="144" y="26"/>
                    </a:lnTo>
                    <a:lnTo>
                      <a:pt x="130" y="29"/>
                    </a:lnTo>
                    <a:lnTo>
                      <a:pt x="115" y="31"/>
                    </a:lnTo>
                    <a:lnTo>
                      <a:pt x="102" y="33"/>
                    </a:lnTo>
                    <a:lnTo>
                      <a:pt x="88" y="34"/>
                    </a:lnTo>
                    <a:lnTo>
                      <a:pt x="74" y="37"/>
                    </a:lnTo>
                    <a:lnTo>
                      <a:pt x="61" y="38"/>
                    </a:lnTo>
                    <a:lnTo>
                      <a:pt x="49" y="38"/>
                    </a:lnTo>
                    <a:lnTo>
                      <a:pt x="36" y="38"/>
                    </a:lnTo>
                    <a:lnTo>
                      <a:pt x="26" y="37"/>
                    </a:lnTo>
                    <a:lnTo>
                      <a:pt x="15" y="34"/>
                    </a:lnTo>
                    <a:lnTo>
                      <a:pt x="7" y="32"/>
                    </a:lnTo>
                    <a:lnTo>
                      <a:pt x="0" y="28"/>
                    </a:lnTo>
                    <a:lnTo>
                      <a:pt x="89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0" name="Freeform 22"/>
              <p:cNvSpPr>
                <a:spLocks/>
              </p:cNvSpPr>
              <p:nvPr/>
            </p:nvSpPr>
            <p:spPr bwMode="auto">
              <a:xfrm>
                <a:off x="4228" y="3622"/>
                <a:ext cx="552" cy="148"/>
              </a:xfrm>
              <a:custGeom>
                <a:avLst/>
                <a:gdLst>
                  <a:gd name="T0" fmla="*/ 7 w 1104"/>
                  <a:gd name="T1" fmla="*/ 0 h 297"/>
                  <a:gd name="T2" fmla="*/ 7 w 1104"/>
                  <a:gd name="T3" fmla="*/ 0 h 297"/>
                  <a:gd name="T4" fmla="*/ 6 w 1104"/>
                  <a:gd name="T5" fmla="*/ 0 h 297"/>
                  <a:gd name="T6" fmla="*/ 6 w 1104"/>
                  <a:gd name="T7" fmla="*/ 0 h 297"/>
                  <a:gd name="T8" fmla="*/ 5 w 1104"/>
                  <a:gd name="T9" fmla="*/ 1 h 297"/>
                  <a:gd name="T10" fmla="*/ 4 w 1104"/>
                  <a:gd name="T11" fmla="*/ 1 h 297"/>
                  <a:gd name="T12" fmla="*/ 4 w 1104"/>
                  <a:gd name="T13" fmla="*/ 2 h 297"/>
                  <a:gd name="T14" fmla="*/ 3 w 1104"/>
                  <a:gd name="T15" fmla="*/ 3 h 297"/>
                  <a:gd name="T16" fmla="*/ 2 w 1104"/>
                  <a:gd name="T17" fmla="*/ 4 h 297"/>
                  <a:gd name="T18" fmla="*/ 1 w 1104"/>
                  <a:gd name="T19" fmla="*/ 5 h 297"/>
                  <a:gd name="T20" fmla="*/ 1 w 1104"/>
                  <a:gd name="T21" fmla="*/ 7 h 297"/>
                  <a:gd name="T22" fmla="*/ 1 w 1104"/>
                  <a:gd name="T23" fmla="*/ 8 h 297"/>
                  <a:gd name="T24" fmla="*/ 0 w 1104"/>
                  <a:gd name="T25" fmla="*/ 10 h 297"/>
                  <a:gd name="T26" fmla="*/ 1 w 1104"/>
                  <a:gd name="T27" fmla="*/ 12 h 297"/>
                  <a:gd name="T28" fmla="*/ 1 w 1104"/>
                  <a:gd name="T29" fmla="*/ 14 h 297"/>
                  <a:gd name="T30" fmla="*/ 2 w 1104"/>
                  <a:gd name="T31" fmla="*/ 16 h 297"/>
                  <a:gd name="T32" fmla="*/ 3 w 1104"/>
                  <a:gd name="T33" fmla="*/ 18 h 297"/>
                  <a:gd name="T34" fmla="*/ 4 w 1104"/>
                  <a:gd name="T35" fmla="*/ 18 h 297"/>
                  <a:gd name="T36" fmla="*/ 4 w 1104"/>
                  <a:gd name="T37" fmla="*/ 17 h 297"/>
                  <a:gd name="T38" fmla="*/ 4 w 1104"/>
                  <a:gd name="T39" fmla="*/ 16 h 297"/>
                  <a:gd name="T40" fmla="*/ 3 w 1104"/>
                  <a:gd name="T41" fmla="*/ 14 h 297"/>
                  <a:gd name="T42" fmla="*/ 3 w 1104"/>
                  <a:gd name="T43" fmla="*/ 11 h 297"/>
                  <a:gd name="T44" fmla="*/ 3 w 1104"/>
                  <a:gd name="T45" fmla="*/ 9 h 297"/>
                  <a:gd name="T46" fmla="*/ 4 w 1104"/>
                  <a:gd name="T47" fmla="*/ 6 h 297"/>
                  <a:gd name="T48" fmla="*/ 5 w 1104"/>
                  <a:gd name="T49" fmla="*/ 3 h 297"/>
                  <a:gd name="T50" fmla="*/ 7 w 1104"/>
                  <a:gd name="T51" fmla="*/ 1 h 297"/>
                  <a:gd name="T52" fmla="*/ 68 w 1104"/>
                  <a:gd name="T53" fmla="*/ 5 h 297"/>
                  <a:gd name="T54" fmla="*/ 69 w 1104"/>
                  <a:gd name="T55" fmla="*/ 4 h 297"/>
                  <a:gd name="T56" fmla="*/ 7 w 1104"/>
                  <a:gd name="T57" fmla="*/ 0 h 29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104" h="297">
                    <a:moveTo>
                      <a:pt x="103" y="0"/>
                    </a:moveTo>
                    <a:lnTo>
                      <a:pt x="100" y="1"/>
                    </a:lnTo>
                    <a:lnTo>
                      <a:pt x="94" y="4"/>
                    </a:lnTo>
                    <a:lnTo>
                      <a:pt x="86" y="10"/>
                    </a:lnTo>
                    <a:lnTo>
                      <a:pt x="76" y="18"/>
                    </a:lnTo>
                    <a:lnTo>
                      <a:pt x="63" y="29"/>
                    </a:lnTo>
                    <a:lnTo>
                      <a:pt x="51" y="40"/>
                    </a:lnTo>
                    <a:lnTo>
                      <a:pt x="38" y="55"/>
                    </a:lnTo>
                    <a:lnTo>
                      <a:pt x="27" y="72"/>
                    </a:lnTo>
                    <a:lnTo>
                      <a:pt x="15" y="92"/>
                    </a:lnTo>
                    <a:lnTo>
                      <a:pt x="7" y="114"/>
                    </a:lnTo>
                    <a:lnTo>
                      <a:pt x="2" y="139"/>
                    </a:lnTo>
                    <a:lnTo>
                      <a:pt x="0" y="166"/>
                    </a:lnTo>
                    <a:lnTo>
                      <a:pt x="4" y="194"/>
                    </a:lnTo>
                    <a:lnTo>
                      <a:pt x="12" y="227"/>
                    </a:lnTo>
                    <a:lnTo>
                      <a:pt x="25" y="260"/>
                    </a:lnTo>
                    <a:lnTo>
                      <a:pt x="46" y="297"/>
                    </a:lnTo>
                    <a:lnTo>
                      <a:pt x="62" y="293"/>
                    </a:lnTo>
                    <a:lnTo>
                      <a:pt x="60" y="285"/>
                    </a:lnTo>
                    <a:lnTo>
                      <a:pt x="53" y="264"/>
                    </a:lnTo>
                    <a:lnTo>
                      <a:pt x="46" y="231"/>
                    </a:lnTo>
                    <a:lnTo>
                      <a:pt x="42" y="191"/>
                    </a:lnTo>
                    <a:lnTo>
                      <a:pt x="43" y="146"/>
                    </a:lnTo>
                    <a:lnTo>
                      <a:pt x="53" y="100"/>
                    </a:lnTo>
                    <a:lnTo>
                      <a:pt x="75" y="55"/>
                    </a:lnTo>
                    <a:lnTo>
                      <a:pt x="112" y="16"/>
                    </a:lnTo>
                    <a:lnTo>
                      <a:pt x="1088" y="90"/>
                    </a:lnTo>
                    <a:lnTo>
                      <a:pt x="1104" y="71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1" name="Freeform 23"/>
              <p:cNvSpPr>
                <a:spLocks/>
              </p:cNvSpPr>
              <p:nvPr/>
            </p:nvSpPr>
            <p:spPr bwMode="auto">
              <a:xfrm>
                <a:off x="4256" y="3764"/>
                <a:ext cx="508" cy="40"/>
              </a:xfrm>
              <a:custGeom>
                <a:avLst/>
                <a:gdLst>
                  <a:gd name="T0" fmla="*/ 1 w 1015"/>
                  <a:gd name="T1" fmla="*/ 0 h 81"/>
                  <a:gd name="T2" fmla="*/ 64 w 1015"/>
                  <a:gd name="T3" fmla="*/ 5 h 81"/>
                  <a:gd name="T4" fmla="*/ 61 w 1015"/>
                  <a:gd name="T5" fmla="*/ 2 h 81"/>
                  <a:gd name="T6" fmla="*/ 0 w 1015"/>
                  <a:gd name="T7" fmla="*/ 0 h 81"/>
                  <a:gd name="T8" fmla="*/ 1 w 1015"/>
                  <a:gd name="T9" fmla="*/ 0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15" h="81">
                    <a:moveTo>
                      <a:pt x="4" y="15"/>
                    </a:moveTo>
                    <a:lnTo>
                      <a:pt x="1015" y="81"/>
                    </a:lnTo>
                    <a:lnTo>
                      <a:pt x="975" y="46"/>
                    </a:lnTo>
                    <a:lnTo>
                      <a:pt x="0" y="0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2" name="Freeform 24"/>
              <p:cNvSpPr>
                <a:spLocks/>
              </p:cNvSpPr>
              <p:nvPr/>
            </p:nvSpPr>
            <p:spPr bwMode="auto">
              <a:xfrm>
                <a:off x="4770" y="3679"/>
                <a:ext cx="34" cy="104"/>
              </a:xfrm>
              <a:custGeom>
                <a:avLst/>
                <a:gdLst>
                  <a:gd name="T0" fmla="*/ 3 w 69"/>
                  <a:gd name="T1" fmla="*/ 0 h 206"/>
                  <a:gd name="T2" fmla="*/ 3 w 69"/>
                  <a:gd name="T3" fmla="*/ 1 h 206"/>
                  <a:gd name="T4" fmla="*/ 3 w 69"/>
                  <a:gd name="T5" fmla="*/ 2 h 206"/>
                  <a:gd name="T6" fmla="*/ 4 w 69"/>
                  <a:gd name="T7" fmla="*/ 3 h 206"/>
                  <a:gd name="T8" fmla="*/ 4 w 69"/>
                  <a:gd name="T9" fmla="*/ 5 h 206"/>
                  <a:gd name="T10" fmla="*/ 4 w 69"/>
                  <a:gd name="T11" fmla="*/ 7 h 206"/>
                  <a:gd name="T12" fmla="*/ 3 w 69"/>
                  <a:gd name="T13" fmla="*/ 9 h 206"/>
                  <a:gd name="T14" fmla="*/ 2 w 69"/>
                  <a:gd name="T15" fmla="*/ 11 h 206"/>
                  <a:gd name="T16" fmla="*/ 0 w 69"/>
                  <a:gd name="T17" fmla="*/ 14 h 206"/>
                  <a:gd name="T18" fmla="*/ 0 w 69"/>
                  <a:gd name="T19" fmla="*/ 13 h 206"/>
                  <a:gd name="T20" fmla="*/ 0 w 69"/>
                  <a:gd name="T21" fmla="*/ 12 h 206"/>
                  <a:gd name="T22" fmla="*/ 1 w 69"/>
                  <a:gd name="T23" fmla="*/ 11 h 206"/>
                  <a:gd name="T24" fmla="*/ 2 w 69"/>
                  <a:gd name="T25" fmla="*/ 9 h 206"/>
                  <a:gd name="T26" fmla="*/ 3 w 69"/>
                  <a:gd name="T27" fmla="*/ 7 h 206"/>
                  <a:gd name="T28" fmla="*/ 3 w 69"/>
                  <a:gd name="T29" fmla="*/ 5 h 206"/>
                  <a:gd name="T30" fmla="*/ 3 w 69"/>
                  <a:gd name="T31" fmla="*/ 3 h 206"/>
                  <a:gd name="T32" fmla="*/ 3 w 69"/>
                  <a:gd name="T33" fmla="*/ 0 h 2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9" h="206">
                    <a:moveTo>
                      <a:pt x="56" y="0"/>
                    </a:moveTo>
                    <a:lnTo>
                      <a:pt x="59" y="6"/>
                    </a:lnTo>
                    <a:lnTo>
                      <a:pt x="63" y="22"/>
                    </a:lnTo>
                    <a:lnTo>
                      <a:pt x="67" y="45"/>
                    </a:lnTo>
                    <a:lnTo>
                      <a:pt x="69" y="74"/>
                    </a:lnTo>
                    <a:lnTo>
                      <a:pt x="66" y="107"/>
                    </a:lnTo>
                    <a:lnTo>
                      <a:pt x="54" y="142"/>
                    </a:lnTo>
                    <a:lnTo>
                      <a:pt x="33" y="175"/>
                    </a:lnTo>
                    <a:lnTo>
                      <a:pt x="0" y="206"/>
                    </a:lnTo>
                    <a:lnTo>
                      <a:pt x="3" y="201"/>
                    </a:lnTo>
                    <a:lnTo>
                      <a:pt x="13" y="189"/>
                    </a:lnTo>
                    <a:lnTo>
                      <a:pt x="25" y="168"/>
                    </a:lnTo>
                    <a:lnTo>
                      <a:pt x="39" y="142"/>
                    </a:lnTo>
                    <a:lnTo>
                      <a:pt x="51" y="111"/>
                    </a:lnTo>
                    <a:lnTo>
                      <a:pt x="59" y="76"/>
                    </a:lnTo>
                    <a:lnTo>
                      <a:pt x="62" y="3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3" name="Freeform 25"/>
              <p:cNvSpPr>
                <a:spLocks/>
              </p:cNvSpPr>
              <p:nvPr/>
            </p:nvSpPr>
            <p:spPr bwMode="auto">
              <a:xfrm>
                <a:off x="4764" y="3654"/>
                <a:ext cx="60" cy="148"/>
              </a:xfrm>
              <a:custGeom>
                <a:avLst/>
                <a:gdLst>
                  <a:gd name="T0" fmla="*/ 3 w 120"/>
                  <a:gd name="T1" fmla="*/ 1 h 295"/>
                  <a:gd name="T2" fmla="*/ 3 w 120"/>
                  <a:gd name="T3" fmla="*/ 0 h 295"/>
                  <a:gd name="T4" fmla="*/ 2 w 120"/>
                  <a:gd name="T5" fmla="*/ 0 h 295"/>
                  <a:gd name="T6" fmla="*/ 2 w 120"/>
                  <a:gd name="T7" fmla="*/ 0 h 295"/>
                  <a:gd name="T8" fmla="*/ 2 w 120"/>
                  <a:gd name="T9" fmla="*/ 1 h 295"/>
                  <a:gd name="T10" fmla="*/ 3 w 120"/>
                  <a:gd name="T11" fmla="*/ 1 h 295"/>
                  <a:gd name="T12" fmla="*/ 4 w 120"/>
                  <a:gd name="T13" fmla="*/ 2 h 295"/>
                  <a:gd name="T14" fmla="*/ 5 w 120"/>
                  <a:gd name="T15" fmla="*/ 3 h 295"/>
                  <a:gd name="T16" fmla="*/ 6 w 120"/>
                  <a:gd name="T17" fmla="*/ 4 h 295"/>
                  <a:gd name="T18" fmla="*/ 6 w 120"/>
                  <a:gd name="T19" fmla="*/ 5 h 295"/>
                  <a:gd name="T20" fmla="*/ 7 w 120"/>
                  <a:gd name="T21" fmla="*/ 7 h 295"/>
                  <a:gd name="T22" fmla="*/ 7 w 120"/>
                  <a:gd name="T23" fmla="*/ 9 h 295"/>
                  <a:gd name="T24" fmla="*/ 7 w 120"/>
                  <a:gd name="T25" fmla="*/ 11 h 295"/>
                  <a:gd name="T26" fmla="*/ 6 w 120"/>
                  <a:gd name="T27" fmla="*/ 12 h 295"/>
                  <a:gd name="T28" fmla="*/ 6 w 120"/>
                  <a:gd name="T29" fmla="*/ 14 h 295"/>
                  <a:gd name="T30" fmla="*/ 5 w 120"/>
                  <a:gd name="T31" fmla="*/ 15 h 295"/>
                  <a:gd name="T32" fmla="*/ 4 w 120"/>
                  <a:gd name="T33" fmla="*/ 16 h 295"/>
                  <a:gd name="T34" fmla="*/ 4 w 120"/>
                  <a:gd name="T35" fmla="*/ 17 h 295"/>
                  <a:gd name="T36" fmla="*/ 3 w 120"/>
                  <a:gd name="T37" fmla="*/ 18 h 295"/>
                  <a:gd name="T38" fmla="*/ 2 w 120"/>
                  <a:gd name="T39" fmla="*/ 19 h 295"/>
                  <a:gd name="T40" fmla="*/ 0 w 120"/>
                  <a:gd name="T41" fmla="*/ 19 h 295"/>
                  <a:gd name="T42" fmla="*/ 0 w 120"/>
                  <a:gd name="T43" fmla="*/ 19 h 295"/>
                  <a:gd name="T44" fmla="*/ 0 w 120"/>
                  <a:gd name="T45" fmla="*/ 19 h 295"/>
                  <a:gd name="T46" fmla="*/ 0 w 120"/>
                  <a:gd name="T47" fmla="*/ 19 h 295"/>
                  <a:gd name="T48" fmla="*/ 0 w 120"/>
                  <a:gd name="T49" fmla="*/ 19 h 295"/>
                  <a:gd name="T50" fmla="*/ 2 w 120"/>
                  <a:gd name="T51" fmla="*/ 19 h 295"/>
                  <a:gd name="T52" fmla="*/ 3 w 120"/>
                  <a:gd name="T53" fmla="*/ 18 h 295"/>
                  <a:gd name="T54" fmla="*/ 4 w 120"/>
                  <a:gd name="T55" fmla="*/ 18 h 295"/>
                  <a:gd name="T56" fmla="*/ 5 w 120"/>
                  <a:gd name="T57" fmla="*/ 17 h 295"/>
                  <a:gd name="T58" fmla="*/ 6 w 120"/>
                  <a:gd name="T59" fmla="*/ 16 h 295"/>
                  <a:gd name="T60" fmla="*/ 7 w 120"/>
                  <a:gd name="T61" fmla="*/ 14 h 295"/>
                  <a:gd name="T62" fmla="*/ 7 w 120"/>
                  <a:gd name="T63" fmla="*/ 12 h 295"/>
                  <a:gd name="T64" fmla="*/ 8 w 120"/>
                  <a:gd name="T65" fmla="*/ 11 h 295"/>
                  <a:gd name="T66" fmla="*/ 8 w 120"/>
                  <a:gd name="T67" fmla="*/ 9 h 295"/>
                  <a:gd name="T68" fmla="*/ 8 w 120"/>
                  <a:gd name="T69" fmla="*/ 7 h 295"/>
                  <a:gd name="T70" fmla="*/ 7 w 120"/>
                  <a:gd name="T71" fmla="*/ 5 h 295"/>
                  <a:gd name="T72" fmla="*/ 7 w 120"/>
                  <a:gd name="T73" fmla="*/ 4 h 295"/>
                  <a:gd name="T74" fmla="*/ 6 w 120"/>
                  <a:gd name="T75" fmla="*/ 3 h 295"/>
                  <a:gd name="T76" fmla="*/ 5 w 120"/>
                  <a:gd name="T77" fmla="*/ 2 h 295"/>
                  <a:gd name="T78" fmla="*/ 4 w 120"/>
                  <a:gd name="T79" fmla="*/ 1 h 295"/>
                  <a:gd name="T80" fmla="*/ 3 w 120"/>
                  <a:gd name="T81" fmla="*/ 1 h 29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20" h="295">
                    <a:moveTo>
                      <a:pt x="41" y="1"/>
                    </a:moveTo>
                    <a:lnTo>
                      <a:pt x="36" y="0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22" y="1"/>
                    </a:lnTo>
                    <a:lnTo>
                      <a:pt x="42" y="7"/>
                    </a:lnTo>
                    <a:lnTo>
                      <a:pt x="59" y="19"/>
                    </a:lnTo>
                    <a:lnTo>
                      <a:pt x="73" y="35"/>
                    </a:lnTo>
                    <a:lnTo>
                      <a:pt x="86" y="54"/>
                    </a:lnTo>
                    <a:lnTo>
                      <a:pt x="94" y="77"/>
                    </a:lnTo>
                    <a:lnTo>
                      <a:pt x="99" y="104"/>
                    </a:lnTo>
                    <a:lnTo>
                      <a:pt x="102" y="132"/>
                    </a:lnTo>
                    <a:lnTo>
                      <a:pt x="99" y="162"/>
                    </a:lnTo>
                    <a:lnTo>
                      <a:pt x="94" y="188"/>
                    </a:lnTo>
                    <a:lnTo>
                      <a:pt x="86" y="212"/>
                    </a:lnTo>
                    <a:lnTo>
                      <a:pt x="75" y="234"/>
                    </a:lnTo>
                    <a:lnTo>
                      <a:pt x="64" y="252"/>
                    </a:lnTo>
                    <a:lnTo>
                      <a:pt x="49" y="269"/>
                    </a:lnTo>
                    <a:lnTo>
                      <a:pt x="34" y="281"/>
                    </a:lnTo>
                    <a:lnTo>
                      <a:pt x="18" y="290"/>
                    </a:lnTo>
                    <a:lnTo>
                      <a:pt x="0" y="295"/>
                    </a:lnTo>
                    <a:lnTo>
                      <a:pt x="20" y="295"/>
                    </a:lnTo>
                    <a:lnTo>
                      <a:pt x="40" y="288"/>
                    </a:lnTo>
                    <a:lnTo>
                      <a:pt x="58" y="277"/>
                    </a:lnTo>
                    <a:lnTo>
                      <a:pt x="75" y="261"/>
                    </a:lnTo>
                    <a:lnTo>
                      <a:pt x="90" y="241"/>
                    </a:lnTo>
                    <a:lnTo>
                      <a:pt x="102" y="217"/>
                    </a:lnTo>
                    <a:lnTo>
                      <a:pt x="112" y="190"/>
                    </a:lnTo>
                    <a:lnTo>
                      <a:pt x="118" y="162"/>
                    </a:lnTo>
                    <a:lnTo>
                      <a:pt x="120" y="132"/>
                    </a:lnTo>
                    <a:lnTo>
                      <a:pt x="118" y="104"/>
                    </a:lnTo>
                    <a:lnTo>
                      <a:pt x="112" y="77"/>
                    </a:lnTo>
                    <a:lnTo>
                      <a:pt x="103" y="53"/>
                    </a:lnTo>
                    <a:lnTo>
                      <a:pt x="91" y="34"/>
                    </a:lnTo>
                    <a:lnTo>
                      <a:pt x="76" y="18"/>
                    </a:lnTo>
                    <a:lnTo>
                      <a:pt x="59" y="7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4" name="Freeform 26"/>
              <p:cNvSpPr>
                <a:spLocks/>
              </p:cNvSpPr>
              <p:nvPr/>
            </p:nvSpPr>
            <p:spPr bwMode="auto">
              <a:xfrm>
                <a:off x="4724" y="3655"/>
                <a:ext cx="61" cy="147"/>
              </a:xfrm>
              <a:custGeom>
                <a:avLst/>
                <a:gdLst>
                  <a:gd name="T0" fmla="*/ 2 w 122"/>
                  <a:gd name="T1" fmla="*/ 8 h 295"/>
                  <a:gd name="T2" fmla="*/ 2 w 122"/>
                  <a:gd name="T3" fmla="*/ 6 h 295"/>
                  <a:gd name="T4" fmla="*/ 3 w 122"/>
                  <a:gd name="T5" fmla="*/ 5 h 295"/>
                  <a:gd name="T6" fmla="*/ 3 w 122"/>
                  <a:gd name="T7" fmla="*/ 3 h 295"/>
                  <a:gd name="T8" fmla="*/ 4 w 122"/>
                  <a:gd name="T9" fmla="*/ 2 h 295"/>
                  <a:gd name="T10" fmla="*/ 5 w 122"/>
                  <a:gd name="T11" fmla="*/ 1 h 295"/>
                  <a:gd name="T12" fmla="*/ 6 w 122"/>
                  <a:gd name="T13" fmla="*/ 0 h 295"/>
                  <a:gd name="T14" fmla="*/ 7 w 122"/>
                  <a:gd name="T15" fmla="*/ 0 h 295"/>
                  <a:gd name="T16" fmla="*/ 8 w 122"/>
                  <a:gd name="T17" fmla="*/ 0 h 295"/>
                  <a:gd name="T18" fmla="*/ 8 w 122"/>
                  <a:gd name="T19" fmla="*/ 0 h 295"/>
                  <a:gd name="T20" fmla="*/ 8 w 122"/>
                  <a:gd name="T21" fmla="*/ 0 h 295"/>
                  <a:gd name="T22" fmla="*/ 8 w 122"/>
                  <a:gd name="T23" fmla="*/ 0 h 295"/>
                  <a:gd name="T24" fmla="*/ 8 w 122"/>
                  <a:gd name="T25" fmla="*/ 0 h 295"/>
                  <a:gd name="T26" fmla="*/ 7 w 122"/>
                  <a:gd name="T27" fmla="*/ 0 h 295"/>
                  <a:gd name="T28" fmla="*/ 6 w 122"/>
                  <a:gd name="T29" fmla="*/ 0 h 295"/>
                  <a:gd name="T30" fmla="*/ 4 w 122"/>
                  <a:gd name="T31" fmla="*/ 1 h 295"/>
                  <a:gd name="T32" fmla="*/ 3 w 122"/>
                  <a:gd name="T33" fmla="*/ 2 h 295"/>
                  <a:gd name="T34" fmla="*/ 2 w 122"/>
                  <a:gd name="T35" fmla="*/ 3 h 295"/>
                  <a:gd name="T36" fmla="*/ 2 w 122"/>
                  <a:gd name="T37" fmla="*/ 4 h 295"/>
                  <a:gd name="T38" fmla="*/ 1 w 122"/>
                  <a:gd name="T39" fmla="*/ 6 h 295"/>
                  <a:gd name="T40" fmla="*/ 1 w 122"/>
                  <a:gd name="T41" fmla="*/ 8 h 295"/>
                  <a:gd name="T42" fmla="*/ 0 w 122"/>
                  <a:gd name="T43" fmla="*/ 10 h 295"/>
                  <a:gd name="T44" fmla="*/ 1 w 122"/>
                  <a:gd name="T45" fmla="*/ 12 h 295"/>
                  <a:gd name="T46" fmla="*/ 1 w 122"/>
                  <a:gd name="T47" fmla="*/ 13 h 295"/>
                  <a:gd name="T48" fmla="*/ 2 w 122"/>
                  <a:gd name="T49" fmla="*/ 15 h 295"/>
                  <a:gd name="T50" fmla="*/ 2 w 122"/>
                  <a:gd name="T51" fmla="*/ 16 h 295"/>
                  <a:gd name="T52" fmla="*/ 3 w 122"/>
                  <a:gd name="T53" fmla="*/ 17 h 295"/>
                  <a:gd name="T54" fmla="*/ 4 w 122"/>
                  <a:gd name="T55" fmla="*/ 18 h 295"/>
                  <a:gd name="T56" fmla="*/ 5 w 122"/>
                  <a:gd name="T57" fmla="*/ 18 h 295"/>
                  <a:gd name="T58" fmla="*/ 6 w 122"/>
                  <a:gd name="T59" fmla="*/ 18 h 295"/>
                  <a:gd name="T60" fmla="*/ 6 w 122"/>
                  <a:gd name="T61" fmla="*/ 18 h 295"/>
                  <a:gd name="T62" fmla="*/ 6 w 122"/>
                  <a:gd name="T63" fmla="*/ 18 h 295"/>
                  <a:gd name="T64" fmla="*/ 7 w 122"/>
                  <a:gd name="T65" fmla="*/ 18 h 295"/>
                  <a:gd name="T66" fmla="*/ 6 w 122"/>
                  <a:gd name="T67" fmla="*/ 18 h 295"/>
                  <a:gd name="T68" fmla="*/ 5 w 122"/>
                  <a:gd name="T69" fmla="*/ 17 h 295"/>
                  <a:gd name="T70" fmla="*/ 4 w 122"/>
                  <a:gd name="T71" fmla="*/ 16 h 295"/>
                  <a:gd name="T72" fmla="*/ 3 w 122"/>
                  <a:gd name="T73" fmla="*/ 15 h 295"/>
                  <a:gd name="T74" fmla="*/ 2 w 122"/>
                  <a:gd name="T75" fmla="*/ 13 h 295"/>
                  <a:gd name="T76" fmla="*/ 2 w 122"/>
                  <a:gd name="T77" fmla="*/ 12 h 295"/>
                  <a:gd name="T78" fmla="*/ 2 w 122"/>
                  <a:gd name="T79" fmla="*/ 10 h 295"/>
                  <a:gd name="T80" fmla="*/ 2 w 122"/>
                  <a:gd name="T81" fmla="*/ 8 h 29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22" h="295">
                    <a:moveTo>
                      <a:pt x="25" y="134"/>
                    </a:moveTo>
                    <a:lnTo>
                      <a:pt x="30" y="109"/>
                    </a:lnTo>
                    <a:lnTo>
                      <a:pt x="38" y="85"/>
                    </a:lnTo>
                    <a:lnTo>
                      <a:pt x="48" y="63"/>
                    </a:lnTo>
                    <a:lnTo>
                      <a:pt x="60" y="44"/>
                    </a:lnTo>
                    <a:lnTo>
                      <a:pt x="74" y="28"/>
                    </a:lnTo>
                    <a:lnTo>
                      <a:pt x="89" y="14"/>
                    </a:lnTo>
                    <a:lnTo>
                      <a:pt x="105" y="5"/>
                    </a:lnTo>
                    <a:lnTo>
                      <a:pt x="122" y="0"/>
                    </a:lnTo>
                    <a:lnTo>
                      <a:pt x="121" y="0"/>
                    </a:lnTo>
                    <a:lnTo>
                      <a:pt x="120" y="0"/>
                    </a:lnTo>
                    <a:lnTo>
                      <a:pt x="100" y="0"/>
                    </a:lnTo>
                    <a:lnTo>
                      <a:pt x="81" y="7"/>
                    </a:lnTo>
                    <a:lnTo>
                      <a:pt x="62" y="19"/>
                    </a:lnTo>
                    <a:lnTo>
                      <a:pt x="46" y="34"/>
                    </a:lnTo>
                    <a:lnTo>
                      <a:pt x="31" y="55"/>
                    </a:lnTo>
                    <a:lnTo>
                      <a:pt x="18" y="78"/>
                    </a:lnTo>
                    <a:lnTo>
                      <a:pt x="8" y="105"/>
                    </a:lnTo>
                    <a:lnTo>
                      <a:pt x="2" y="134"/>
                    </a:lnTo>
                    <a:lnTo>
                      <a:pt x="0" y="164"/>
                    </a:lnTo>
                    <a:lnTo>
                      <a:pt x="2" y="193"/>
                    </a:lnTo>
                    <a:lnTo>
                      <a:pt x="8" y="219"/>
                    </a:lnTo>
                    <a:lnTo>
                      <a:pt x="17" y="242"/>
                    </a:lnTo>
                    <a:lnTo>
                      <a:pt x="29" y="262"/>
                    </a:lnTo>
                    <a:lnTo>
                      <a:pt x="44" y="278"/>
                    </a:lnTo>
                    <a:lnTo>
                      <a:pt x="61" y="288"/>
                    </a:lnTo>
                    <a:lnTo>
                      <a:pt x="79" y="294"/>
                    </a:lnTo>
                    <a:lnTo>
                      <a:pt x="85" y="295"/>
                    </a:lnTo>
                    <a:lnTo>
                      <a:pt x="90" y="295"/>
                    </a:lnTo>
                    <a:lnTo>
                      <a:pt x="96" y="295"/>
                    </a:lnTo>
                    <a:lnTo>
                      <a:pt x="100" y="294"/>
                    </a:lnTo>
                    <a:lnTo>
                      <a:pt x="82" y="288"/>
                    </a:lnTo>
                    <a:lnTo>
                      <a:pt x="66" y="277"/>
                    </a:lnTo>
                    <a:lnTo>
                      <a:pt x="51" y="261"/>
                    </a:lnTo>
                    <a:lnTo>
                      <a:pt x="39" y="241"/>
                    </a:lnTo>
                    <a:lnTo>
                      <a:pt x="31" y="218"/>
                    </a:lnTo>
                    <a:lnTo>
                      <a:pt x="25" y="192"/>
                    </a:lnTo>
                    <a:lnTo>
                      <a:pt x="23" y="164"/>
                    </a:lnTo>
                    <a:lnTo>
                      <a:pt x="25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5" name="Freeform 27"/>
              <p:cNvSpPr>
                <a:spLocks/>
              </p:cNvSpPr>
              <p:nvPr/>
            </p:nvSpPr>
            <p:spPr bwMode="auto">
              <a:xfrm>
                <a:off x="4768" y="3684"/>
                <a:ext cx="35" cy="103"/>
              </a:xfrm>
              <a:custGeom>
                <a:avLst/>
                <a:gdLst>
                  <a:gd name="T0" fmla="*/ 3 w 71"/>
                  <a:gd name="T1" fmla="*/ 0 h 206"/>
                  <a:gd name="T2" fmla="*/ 3 w 71"/>
                  <a:gd name="T3" fmla="*/ 1 h 206"/>
                  <a:gd name="T4" fmla="*/ 4 w 71"/>
                  <a:gd name="T5" fmla="*/ 2 h 206"/>
                  <a:gd name="T6" fmla="*/ 4 w 71"/>
                  <a:gd name="T7" fmla="*/ 3 h 206"/>
                  <a:gd name="T8" fmla="*/ 4 w 71"/>
                  <a:gd name="T9" fmla="*/ 5 h 206"/>
                  <a:gd name="T10" fmla="*/ 4 w 71"/>
                  <a:gd name="T11" fmla="*/ 7 h 206"/>
                  <a:gd name="T12" fmla="*/ 3 w 71"/>
                  <a:gd name="T13" fmla="*/ 9 h 206"/>
                  <a:gd name="T14" fmla="*/ 2 w 71"/>
                  <a:gd name="T15" fmla="*/ 11 h 206"/>
                  <a:gd name="T16" fmla="*/ 0 w 71"/>
                  <a:gd name="T17" fmla="*/ 13 h 206"/>
                  <a:gd name="T18" fmla="*/ 0 w 71"/>
                  <a:gd name="T19" fmla="*/ 13 h 206"/>
                  <a:gd name="T20" fmla="*/ 0 w 71"/>
                  <a:gd name="T21" fmla="*/ 12 h 206"/>
                  <a:gd name="T22" fmla="*/ 1 w 71"/>
                  <a:gd name="T23" fmla="*/ 11 h 206"/>
                  <a:gd name="T24" fmla="*/ 2 w 71"/>
                  <a:gd name="T25" fmla="*/ 9 h 206"/>
                  <a:gd name="T26" fmla="*/ 3 w 71"/>
                  <a:gd name="T27" fmla="*/ 7 h 206"/>
                  <a:gd name="T28" fmla="*/ 3 w 71"/>
                  <a:gd name="T29" fmla="*/ 5 h 206"/>
                  <a:gd name="T30" fmla="*/ 3 w 71"/>
                  <a:gd name="T31" fmla="*/ 3 h 206"/>
                  <a:gd name="T32" fmla="*/ 3 w 71"/>
                  <a:gd name="T33" fmla="*/ 0 h 2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1" h="206">
                    <a:moveTo>
                      <a:pt x="58" y="0"/>
                    </a:moveTo>
                    <a:lnTo>
                      <a:pt x="60" y="6"/>
                    </a:lnTo>
                    <a:lnTo>
                      <a:pt x="65" y="22"/>
                    </a:lnTo>
                    <a:lnTo>
                      <a:pt x="68" y="45"/>
                    </a:lnTo>
                    <a:lnTo>
                      <a:pt x="71" y="74"/>
                    </a:lnTo>
                    <a:lnTo>
                      <a:pt x="67" y="107"/>
                    </a:lnTo>
                    <a:lnTo>
                      <a:pt x="56" y="142"/>
                    </a:lnTo>
                    <a:lnTo>
                      <a:pt x="34" y="175"/>
                    </a:lnTo>
                    <a:lnTo>
                      <a:pt x="0" y="206"/>
                    </a:lnTo>
                    <a:lnTo>
                      <a:pt x="4" y="202"/>
                    </a:lnTo>
                    <a:lnTo>
                      <a:pt x="13" y="189"/>
                    </a:lnTo>
                    <a:lnTo>
                      <a:pt x="26" y="168"/>
                    </a:lnTo>
                    <a:lnTo>
                      <a:pt x="40" y="142"/>
                    </a:lnTo>
                    <a:lnTo>
                      <a:pt x="51" y="111"/>
                    </a:lnTo>
                    <a:lnTo>
                      <a:pt x="60" y="76"/>
                    </a:lnTo>
                    <a:lnTo>
                      <a:pt x="63" y="39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6" name="Freeform 28"/>
              <p:cNvSpPr>
                <a:spLocks/>
              </p:cNvSpPr>
              <p:nvPr/>
            </p:nvSpPr>
            <p:spPr bwMode="auto">
              <a:xfrm>
                <a:off x="4752" y="3677"/>
                <a:ext cx="25" cy="107"/>
              </a:xfrm>
              <a:custGeom>
                <a:avLst/>
                <a:gdLst>
                  <a:gd name="T0" fmla="*/ 3 w 52"/>
                  <a:gd name="T1" fmla="*/ 0 h 213"/>
                  <a:gd name="T2" fmla="*/ 2 w 52"/>
                  <a:gd name="T3" fmla="*/ 1 h 213"/>
                  <a:gd name="T4" fmla="*/ 2 w 52"/>
                  <a:gd name="T5" fmla="*/ 2 h 213"/>
                  <a:gd name="T6" fmla="*/ 1 w 52"/>
                  <a:gd name="T7" fmla="*/ 3 h 213"/>
                  <a:gd name="T8" fmla="*/ 0 w 52"/>
                  <a:gd name="T9" fmla="*/ 5 h 213"/>
                  <a:gd name="T10" fmla="*/ 0 w 52"/>
                  <a:gd name="T11" fmla="*/ 6 h 213"/>
                  <a:gd name="T12" fmla="*/ 0 w 52"/>
                  <a:gd name="T13" fmla="*/ 9 h 213"/>
                  <a:gd name="T14" fmla="*/ 0 w 52"/>
                  <a:gd name="T15" fmla="*/ 11 h 213"/>
                  <a:gd name="T16" fmla="*/ 1 w 52"/>
                  <a:gd name="T17" fmla="*/ 14 h 213"/>
                  <a:gd name="T18" fmla="*/ 1 w 52"/>
                  <a:gd name="T19" fmla="*/ 13 h 213"/>
                  <a:gd name="T20" fmla="*/ 1 w 52"/>
                  <a:gd name="T21" fmla="*/ 13 h 213"/>
                  <a:gd name="T22" fmla="*/ 1 w 52"/>
                  <a:gd name="T23" fmla="*/ 11 h 213"/>
                  <a:gd name="T24" fmla="*/ 0 w 52"/>
                  <a:gd name="T25" fmla="*/ 9 h 213"/>
                  <a:gd name="T26" fmla="*/ 0 w 52"/>
                  <a:gd name="T27" fmla="*/ 7 h 213"/>
                  <a:gd name="T28" fmla="*/ 1 w 52"/>
                  <a:gd name="T29" fmla="*/ 5 h 213"/>
                  <a:gd name="T30" fmla="*/ 1 w 52"/>
                  <a:gd name="T31" fmla="*/ 3 h 213"/>
                  <a:gd name="T32" fmla="*/ 3 w 52"/>
                  <a:gd name="T33" fmla="*/ 0 h 2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" h="213">
                    <a:moveTo>
                      <a:pt x="52" y="0"/>
                    </a:moveTo>
                    <a:lnTo>
                      <a:pt x="48" y="5"/>
                    </a:lnTo>
                    <a:lnTo>
                      <a:pt x="38" y="18"/>
                    </a:lnTo>
                    <a:lnTo>
                      <a:pt x="25" y="38"/>
                    </a:lnTo>
                    <a:lnTo>
                      <a:pt x="13" y="65"/>
                    </a:lnTo>
                    <a:lnTo>
                      <a:pt x="2" y="96"/>
                    </a:lnTo>
                    <a:lnTo>
                      <a:pt x="0" y="133"/>
                    </a:lnTo>
                    <a:lnTo>
                      <a:pt x="6" y="172"/>
                    </a:lnTo>
                    <a:lnTo>
                      <a:pt x="25" y="213"/>
                    </a:lnTo>
                    <a:lnTo>
                      <a:pt x="24" y="208"/>
                    </a:lnTo>
                    <a:lnTo>
                      <a:pt x="21" y="193"/>
                    </a:lnTo>
                    <a:lnTo>
                      <a:pt x="17" y="168"/>
                    </a:lnTo>
                    <a:lnTo>
                      <a:pt x="15" y="140"/>
                    </a:lnTo>
                    <a:lnTo>
                      <a:pt x="15" y="105"/>
                    </a:lnTo>
                    <a:lnTo>
                      <a:pt x="21" y="71"/>
                    </a:lnTo>
                    <a:lnTo>
                      <a:pt x="32" y="3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7" name="Freeform 29"/>
              <p:cNvSpPr>
                <a:spLocks/>
              </p:cNvSpPr>
              <p:nvPr/>
            </p:nvSpPr>
            <p:spPr bwMode="auto">
              <a:xfrm>
                <a:off x="4560" y="3300"/>
                <a:ext cx="225" cy="291"/>
              </a:xfrm>
              <a:custGeom>
                <a:avLst/>
                <a:gdLst>
                  <a:gd name="T0" fmla="*/ 0 w 450"/>
                  <a:gd name="T1" fmla="*/ 35 h 583"/>
                  <a:gd name="T2" fmla="*/ 0 w 450"/>
                  <a:gd name="T3" fmla="*/ 35 h 583"/>
                  <a:gd name="T4" fmla="*/ 0 w 450"/>
                  <a:gd name="T5" fmla="*/ 34 h 583"/>
                  <a:gd name="T6" fmla="*/ 0 w 450"/>
                  <a:gd name="T7" fmla="*/ 32 h 583"/>
                  <a:gd name="T8" fmla="*/ 1 w 450"/>
                  <a:gd name="T9" fmla="*/ 30 h 583"/>
                  <a:gd name="T10" fmla="*/ 1 w 450"/>
                  <a:gd name="T11" fmla="*/ 28 h 583"/>
                  <a:gd name="T12" fmla="*/ 1 w 450"/>
                  <a:gd name="T13" fmla="*/ 25 h 583"/>
                  <a:gd name="T14" fmla="*/ 2 w 450"/>
                  <a:gd name="T15" fmla="*/ 22 h 583"/>
                  <a:gd name="T16" fmla="*/ 3 w 450"/>
                  <a:gd name="T17" fmla="*/ 19 h 583"/>
                  <a:gd name="T18" fmla="*/ 5 w 450"/>
                  <a:gd name="T19" fmla="*/ 16 h 583"/>
                  <a:gd name="T20" fmla="*/ 6 w 450"/>
                  <a:gd name="T21" fmla="*/ 13 h 583"/>
                  <a:gd name="T22" fmla="*/ 9 w 450"/>
                  <a:gd name="T23" fmla="*/ 10 h 583"/>
                  <a:gd name="T24" fmla="*/ 12 w 450"/>
                  <a:gd name="T25" fmla="*/ 7 h 583"/>
                  <a:gd name="T26" fmla="*/ 15 w 450"/>
                  <a:gd name="T27" fmla="*/ 5 h 583"/>
                  <a:gd name="T28" fmla="*/ 19 w 450"/>
                  <a:gd name="T29" fmla="*/ 2 h 583"/>
                  <a:gd name="T30" fmla="*/ 23 w 450"/>
                  <a:gd name="T31" fmla="*/ 1 h 583"/>
                  <a:gd name="T32" fmla="*/ 29 w 450"/>
                  <a:gd name="T33" fmla="*/ 0 h 583"/>
                  <a:gd name="T34" fmla="*/ 28 w 450"/>
                  <a:gd name="T35" fmla="*/ 0 h 583"/>
                  <a:gd name="T36" fmla="*/ 27 w 450"/>
                  <a:gd name="T37" fmla="*/ 1 h 583"/>
                  <a:gd name="T38" fmla="*/ 25 w 450"/>
                  <a:gd name="T39" fmla="*/ 3 h 583"/>
                  <a:gd name="T40" fmla="*/ 23 w 450"/>
                  <a:gd name="T41" fmla="*/ 5 h 583"/>
                  <a:gd name="T42" fmla="*/ 22 w 450"/>
                  <a:gd name="T43" fmla="*/ 8 h 583"/>
                  <a:gd name="T44" fmla="*/ 20 w 450"/>
                  <a:gd name="T45" fmla="*/ 11 h 583"/>
                  <a:gd name="T46" fmla="*/ 19 w 450"/>
                  <a:gd name="T47" fmla="*/ 14 h 583"/>
                  <a:gd name="T48" fmla="*/ 19 w 450"/>
                  <a:gd name="T49" fmla="*/ 17 h 583"/>
                  <a:gd name="T50" fmla="*/ 19 w 450"/>
                  <a:gd name="T51" fmla="*/ 19 h 583"/>
                  <a:gd name="T52" fmla="*/ 19 w 450"/>
                  <a:gd name="T53" fmla="*/ 20 h 583"/>
                  <a:gd name="T54" fmla="*/ 19 w 450"/>
                  <a:gd name="T55" fmla="*/ 22 h 583"/>
                  <a:gd name="T56" fmla="*/ 19 w 450"/>
                  <a:gd name="T57" fmla="*/ 24 h 583"/>
                  <a:gd name="T58" fmla="*/ 19 w 450"/>
                  <a:gd name="T59" fmla="*/ 26 h 583"/>
                  <a:gd name="T60" fmla="*/ 18 w 450"/>
                  <a:gd name="T61" fmla="*/ 28 h 583"/>
                  <a:gd name="T62" fmla="*/ 18 w 450"/>
                  <a:gd name="T63" fmla="*/ 29 h 583"/>
                  <a:gd name="T64" fmla="*/ 17 w 450"/>
                  <a:gd name="T65" fmla="*/ 31 h 583"/>
                  <a:gd name="T66" fmla="*/ 16 w 450"/>
                  <a:gd name="T67" fmla="*/ 32 h 583"/>
                  <a:gd name="T68" fmla="*/ 14 w 450"/>
                  <a:gd name="T69" fmla="*/ 34 h 583"/>
                  <a:gd name="T70" fmla="*/ 13 w 450"/>
                  <a:gd name="T71" fmla="*/ 35 h 583"/>
                  <a:gd name="T72" fmla="*/ 11 w 450"/>
                  <a:gd name="T73" fmla="*/ 35 h 583"/>
                  <a:gd name="T74" fmla="*/ 9 w 450"/>
                  <a:gd name="T75" fmla="*/ 36 h 583"/>
                  <a:gd name="T76" fmla="*/ 6 w 450"/>
                  <a:gd name="T77" fmla="*/ 36 h 583"/>
                  <a:gd name="T78" fmla="*/ 3 w 450"/>
                  <a:gd name="T79" fmla="*/ 36 h 583"/>
                  <a:gd name="T80" fmla="*/ 0 w 450"/>
                  <a:gd name="T81" fmla="*/ 35 h 5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50" h="583">
                    <a:moveTo>
                      <a:pt x="0" y="567"/>
                    </a:moveTo>
                    <a:lnTo>
                      <a:pt x="0" y="561"/>
                    </a:lnTo>
                    <a:lnTo>
                      <a:pt x="0" y="546"/>
                    </a:lnTo>
                    <a:lnTo>
                      <a:pt x="0" y="521"/>
                    </a:lnTo>
                    <a:lnTo>
                      <a:pt x="2" y="488"/>
                    </a:lnTo>
                    <a:lnTo>
                      <a:pt x="8" y="450"/>
                    </a:lnTo>
                    <a:lnTo>
                      <a:pt x="16" y="408"/>
                    </a:lnTo>
                    <a:lnTo>
                      <a:pt x="27" y="361"/>
                    </a:lnTo>
                    <a:lnTo>
                      <a:pt x="44" y="312"/>
                    </a:lnTo>
                    <a:lnTo>
                      <a:pt x="67" y="263"/>
                    </a:lnTo>
                    <a:lnTo>
                      <a:pt x="96" y="213"/>
                    </a:lnTo>
                    <a:lnTo>
                      <a:pt x="133" y="165"/>
                    </a:lnTo>
                    <a:lnTo>
                      <a:pt x="177" y="121"/>
                    </a:lnTo>
                    <a:lnTo>
                      <a:pt x="230" y="81"/>
                    </a:lnTo>
                    <a:lnTo>
                      <a:pt x="292" y="46"/>
                    </a:lnTo>
                    <a:lnTo>
                      <a:pt x="366" y="19"/>
                    </a:lnTo>
                    <a:lnTo>
                      <a:pt x="450" y="0"/>
                    </a:lnTo>
                    <a:lnTo>
                      <a:pt x="443" y="7"/>
                    </a:lnTo>
                    <a:lnTo>
                      <a:pt x="423" y="27"/>
                    </a:lnTo>
                    <a:lnTo>
                      <a:pt x="397" y="57"/>
                    </a:lnTo>
                    <a:lnTo>
                      <a:pt x="366" y="95"/>
                    </a:lnTo>
                    <a:lnTo>
                      <a:pt x="337" y="138"/>
                    </a:lnTo>
                    <a:lnTo>
                      <a:pt x="313" y="185"/>
                    </a:lnTo>
                    <a:lnTo>
                      <a:pt x="299" y="234"/>
                    </a:lnTo>
                    <a:lnTo>
                      <a:pt x="299" y="282"/>
                    </a:lnTo>
                    <a:lnTo>
                      <a:pt x="302" y="306"/>
                    </a:lnTo>
                    <a:lnTo>
                      <a:pt x="304" y="334"/>
                    </a:lnTo>
                    <a:lnTo>
                      <a:pt x="302" y="362"/>
                    </a:lnTo>
                    <a:lnTo>
                      <a:pt x="300" y="390"/>
                    </a:lnTo>
                    <a:lnTo>
                      <a:pt x="294" y="419"/>
                    </a:lnTo>
                    <a:lnTo>
                      <a:pt x="285" y="448"/>
                    </a:lnTo>
                    <a:lnTo>
                      <a:pt x="274" y="476"/>
                    </a:lnTo>
                    <a:lnTo>
                      <a:pt x="260" y="502"/>
                    </a:lnTo>
                    <a:lnTo>
                      <a:pt x="241" y="525"/>
                    </a:lnTo>
                    <a:lnTo>
                      <a:pt x="220" y="546"/>
                    </a:lnTo>
                    <a:lnTo>
                      <a:pt x="194" y="562"/>
                    </a:lnTo>
                    <a:lnTo>
                      <a:pt x="164" y="575"/>
                    </a:lnTo>
                    <a:lnTo>
                      <a:pt x="130" y="582"/>
                    </a:lnTo>
                    <a:lnTo>
                      <a:pt x="92" y="583"/>
                    </a:lnTo>
                    <a:lnTo>
                      <a:pt x="48" y="578"/>
                    </a:lnTo>
                    <a:lnTo>
                      <a:pt x="0" y="567"/>
                    </a:lnTo>
                    <a:close/>
                  </a:path>
                </a:pathLst>
              </a:custGeom>
              <a:solidFill>
                <a:srgbClr val="FFC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8" name="Freeform 30"/>
              <p:cNvSpPr>
                <a:spLocks/>
              </p:cNvSpPr>
              <p:nvPr/>
            </p:nvSpPr>
            <p:spPr bwMode="auto">
              <a:xfrm>
                <a:off x="4560" y="3317"/>
                <a:ext cx="160" cy="256"/>
              </a:xfrm>
              <a:custGeom>
                <a:avLst/>
                <a:gdLst>
                  <a:gd name="T0" fmla="*/ 0 w 320"/>
                  <a:gd name="T1" fmla="*/ 32 h 511"/>
                  <a:gd name="T2" fmla="*/ 3 w 320"/>
                  <a:gd name="T3" fmla="*/ 32 h 511"/>
                  <a:gd name="T4" fmla="*/ 5 w 320"/>
                  <a:gd name="T5" fmla="*/ 32 h 511"/>
                  <a:gd name="T6" fmla="*/ 7 w 320"/>
                  <a:gd name="T7" fmla="*/ 32 h 511"/>
                  <a:gd name="T8" fmla="*/ 9 w 320"/>
                  <a:gd name="T9" fmla="*/ 31 h 511"/>
                  <a:gd name="T10" fmla="*/ 10 w 320"/>
                  <a:gd name="T11" fmla="*/ 30 h 511"/>
                  <a:gd name="T12" fmla="*/ 11 w 320"/>
                  <a:gd name="T13" fmla="*/ 29 h 511"/>
                  <a:gd name="T14" fmla="*/ 12 w 320"/>
                  <a:gd name="T15" fmla="*/ 28 h 511"/>
                  <a:gd name="T16" fmla="*/ 13 w 320"/>
                  <a:gd name="T17" fmla="*/ 26 h 511"/>
                  <a:gd name="T18" fmla="*/ 14 w 320"/>
                  <a:gd name="T19" fmla="*/ 25 h 511"/>
                  <a:gd name="T20" fmla="*/ 15 w 320"/>
                  <a:gd name="T21" fmla="*/ 23 h 511"/>
                  <a:gd name="T22" fmla="*/ 15 w 320"/>
                  <a:gd name="T23" fmla="*/ 21 h 511"/>
                  <a:gd name="T24" fmla="*/ 15 w 320"/>
                  <a:gd name="T25" fmla="*/ 20 h 511"/>
                  <a:gd name="T26" fmla="*/ 15 w 320"/>
                  <a:gd name="T27" fmla="*/ 18 h 511"/>
                  <a:gd name="T28" fmla="*/ 15 w 320"/>
                  <a:gd name="T29" fmla="*/ 17 h 511"/>
                  <a:gd name="T30" fmla="*/ 15 w 320"/>
                  <a:gd name="T31" fmla="*/ 15 h 511"/>
                  <a:gd name="T32" fmla="*/ 15 w 320"/>
                  <a:gd name="T33" fmla="*/ 14 h 511"/>
                  <a:gd name="T34" fmla="*/ 15 w 320"/>
                  <a:gd name="T35" fmla="*/ 12 h 511"/>
                  <a:gd name="T36" fmla="*/ 15 w 320"/>
                  <a:gd name="T37" fmla="*/ 10 h 511"/>
                  <a:gd name="T38" fmla="*/ 16 w 320"/>
                  <a:gd name="T39" fmla="*/ 8 h 511"/>
                  <a:gd name="T40" fmla="*/ 16 w 320"/>
                  <a:gd name="T41" fmla="*/ 7 h 511"/>
                  <a:gd name="T42" fmla="*/ 17 w 320"/>
                  <a:gd name="T43" fmla="*/ 5 h 511"/>
                  <a:gd name="T44" fmla="*/ 18 w 320"/>
                  <a:gd name="T45" fmla="*/ 3 h 511"/>
                  <a:gd name="T46" fmla="*/ 19 w 320"/>
                  <a:gd name="T47" fmla="*/ 2 h 511"/>
                  <a:gd name="T48" fmla="*/ 20 w 320"/>
                  <a:gd name="T49" fmla="*/ 0 h 511"/>
                  <a:gd name="T50" fmla="*/ 17 w 320"/>
                  <a:gd name="T51" fmla="*/ 2 h 511"/>
                  <a:gd name="T52" fmla="*/ 14 w 320"/>
                  <a:gd name="T53" fmla="*/ 4 h 511"/>
                  <a:gd name="T54" fmla="*/ 12 w 320"/>
                  <a:gd name="T55" fmla="*/ 6 h 511"/>
                  <a:gd name="T56" fmla="*/ 10 w 320"/>
                  <a:gd name="T57" fmla="*/ 8 h 511"/>
                  <a:gd name="T58" fmla="*/ 8 w 320"/>
                  <a:gd name="T59" fmla="*/ 10 h 511"/>
                  <a:gd name="T60" fmla="*/ 6 w 320"/>
                  <a:gd name="T61" fmla="*/ 12 h 511"/>
                  <a:gd name="T62" fmla="*/ 5 w 320"/>
                  <a:gd name="T63" fmla="*/ 15 h 511"/>
                  <a:gd name="T64" fmla="*/ 4 w 320"/>
                  <a:gd name="T65" fmla="*/ 17 h 511"/>
                  <a:gd name="T66" fmla="*/ 3 w 320"/>
                  <a:gd name="T67" fmla="*/ 19 h 511"/>
                  <a:gd name="T68" fmla="*/ 2 w 320"/>
                  <a:gd name="T69" fmla="*/ 22 h 511"/>
                  <a:gd name="T70" fmla="*/ 1 w 320"/>
                  <a:gd name="T71" fmla="*/ 24 h 511"/>
                  <a:gd name="T72" fmla="*/ 1 w 320"/>
                  <a:gd name="T73" fmla="*/ 26 h 511"/>
                  <a:gd name="T74" fmla="*/ 1 w 320"/>
                  <a:gd name="T75" fmla="*/ 28 h 511"/>
                  <a:gd name="T76" fmla="*/ 1 w 320"/>
                  <a:gd name="T77" fmla="*/ 30 h 511"/>
                  <a:gd name="T78" fmla="*/ 0 w 320"/>
                  <a:gd name="T79" fmla="*/ 31 h 511"/>
                  <a:gd name="T80" fmla="*/ 0 w 320"/>
                  <a:gd name="T81" fmla="*/ 32 h 51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20" h="511">
                    <a:moveTo>
                      <a:pt x="0" y="509"/>
                    </a:moveTo>
                    <a:lnTo>
                      <a:pt x="38" y="511"/>
                    </a:lnTo>
                    <a:lnTo>
                      <a:pt x="72" y="509"/>
                    </a:lnTo>
                    <a:lnTo>
                      <a:pt x="102" y="502"/>
                    </a:lnTo>
                    <a:lnTo>
                      <a:pt x="130" y="490"/>
                    </a:lnTo>
                    <a:lnTo>
                      <a:pt x="153" y="475"/>
                    </a:lnTo>
                    <a:lnTo>
                      <a:pt x="173" y="457"/>
                    </a:lnTo>
                    <a:lnTo>
                      <a:pt x="191" y="436"/>
                    </a:lnTo>
                    <a:lnTo>
                      <a:pt x="205" y="413"/>
                    </a:lnTo>
                    <a:lnTo>
                      <a:pt x="216" y="389"/>
                    </a:lnTo>
                    <a:lnTo>
                      <a:pt x="225" y="362"/>
                    </a:lnTo>
                    <a:lnTo>
                      <a:pt x="232" y="336"/>
                    </a:lnTo>
                    <a:lnTo>
                      <a:pt x="236" y="309"/>
                    </a:lnTo>
                    <a:lnTo>
                      <a:pt x="238" y="283"/>
                    </a:lnTo>
                    <a:lnTo>
                      <a:pt x="239" y="258"/>
                    </a:lnTo>
                    <a:lnTo>
                      <a:pt x="238" y="233"/>
                    </a:lnTo>
                    <a:lnTo>
                      <a:pt x="234" y="210"/>
                    </a:lnTo>
                    <a:lnTo>
                      <a:pt x="232" y="183"/>
                    </a:lnTo>
                    <a:lnTo>
                      <a:pt x="236" y="155"/>
                    </a:lnTo>
                    <a:lnTo>
                      <a:pt x="244" y="127"/>
                    </a:lnTo>
                    <a:lnTo>
                      <a:pt x="255" y="100"/>
                    </a:lnTo>
                    <a:lnTo>
                      <a:pt x="269" y="72"/>
                    </a:lnTo>
                    <a:lnTo>
                      <a:pt x="285" y="47"/>
                    </a:lnTo>
                    <a:lnTo>
                      <a:pt x="302" y="22"/>
                    </a:lnTo>
                    <a:lnTo>
                      <a:pt x="320" y="0"/>
                    </a:lnTo>
                    <a:lnTo>
                      <a:pt x="268" y="24"/>
                    </a:lnTo>
                    <a:lnTo>
                      <a:pt x="222" y="51"/>
                    </a:lnTo>
                    <a:lnTo>
                      <a:pt x="180" y="83"/>
                    </a:lnTo>
                    <a:lnTo>
                      <a:pt x="146" y="116"/>
                    </a:lnTo>
                    <a:lnTo>
                      <a:pt x="115" y="152"/>
                    </a:lnTo>
                    <a:lnTo>
                      <a:pt x="89" y="188"/>
                    </a:lnTo>
                    <a:lnTo>
                      <a:pt x="67" y="226"/>
                    </a:lnTo>
                    <a:lnTo>
                      <a:pt x="49" y="266"/>
                    </a:lnTo>
                    <a:lnTo>
                      <a:pt x="34" y="304"/>
                    </a:lnTo>
                    <a:lnTo>
                      <a:pt x="23" y="340"/>
                    </a:lnTo>
                    <a:lnTo>
                      <a:pt x="15" y="376"/>
                    </a:lnTo>
                    <a:lnTo>
                      <a:pt x="8" y="410"/>
                    </a:lnTo>
                    <a:lnTo>
                      <a:pt x="4" y="440"/>
                    </a:lnTo>
                    <a:lnTo>
                      <a:pt x="1" y="467"/>
                    </a:lnTo>
                    <a:lnTo>
                      <a:pt x="0" y="490"/>
                    </a:lnTo>
                    <a:lnTo>
                      <a:pt x="0" y="509"/>
                    </a:lnTo>
                    <a:close/>
                  </a:path>
                </a:pathLst>
              </a:custGeom>
              <a:solidFill>
                <a:srgbClr val="FFAD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39" name="Freeform 31"/>
              <p:cNvSpPr>
                <a:spLocks/>
              </p:cNvSpPr>
              <p:nvPr/>
            </p:nvSpPr>
            <p:spPr bwMode="auto">
              <a:xfrm>
                <a:off x="4559" y="3300"/>
                <a:ext cx="226" cy="294"/>
              </a:xfrm>
              <a:custGeom>
                <a:avLst/>
                <a:gdLst>
                  <a:gd name="T0" fmla="*/ 27 w 453"/>
                  <a:gd name="T1" fmla="*/ 1 h 587"/>
                  <a:gd name="T2" fmla="*/ 25 w 453"/>
                  <a:gd name="T3" fmla="*/ 1 h 587"/>
                  <a:gd name="T4" fmla="*/ 21 w 453"/>
                  <a:gd name="T5" fmla="*/ 2 h 587"/>
                  <a:gd name="T6" fmla="*/ 15 w 453"/>
                  <a:gd name="T7" fmla="*/ 4 h 587"/>
                  <a:gd name="T8" fmla="*/ 10 w 453"/>
                  <a:gd name="T9" fmla="*/ 8 h 587"/>
                  <a:gd name="T10" fmla="*/ 5 w 453"/>
                  <a:gd name="T11" fmla="*/ 13 h 587"/>
                  <a:gd name="T12" fmla="*/ 1 w 453"/>
                  <a:gd name="T13" fmla="*/ 21 h 587"/>
                  <a:gd name="T14" fmla="*/ 0 w 453"/>
                  <a:gd name="T15" fmla="*/ 30 h 587"/>
                  <a:gd name="T16" fmla="*/ 0 w 453"/>
                  <a:gd name="T17" fmla="*/ 36 h 587"/>
                  <a:gd name="T18" fmla="*/ 1 w 453"/>
                  <a:gd name="T19" fmla="*/ 36 h 587"/>
                  <a:gd name="T20" fmla="*/ 3 w 453"/>
                  <a:gd name="T21" fmla="*/ 37 h 587"/>
                  <a:gd name="T22" fmla="*/ 6 w 453"/>
                  <a:gd name="T23" fmla="*/ 37 h 587"/>
                  <a:gd name="T24" fmla="*/ 9 w 453"/>
                  <a:gd name="T25" fmla="*/ 37 h 587"/>
                  <a:gd name="T26" fmla="*/ 12 w 453"/>
                  <a:gd name="T27" fmla="*/ 36 h 587"/>
                  <a:gd name="T28" fmla="*/ 15 w 453"/>
                  <a:gd name="T29" fmla="*/ 34 h 587"/>
                  <a:gd name="T30" fmla="*/ 17 w 453"/>
                  <a:gd name="T31" fmla="*/ 30 h 587"/>
                  <a:gd name="T32" fmla="*/ 18 w 453"/>
                  <a:gd name="T33" fmla="*/ 28 h 587"/>
                  <a:gd name="T34" fmla="*/ 17 w 453"/>
                  <a:gd name="T35" fmla="*/ 29 h 587"/>
                  <a:gd name="T36" fmla="*/ 17 w 453"/>
                  <a:gd name="T37" fmla="*/ 30 h 587"/>
                  <a:gd name="T38" fmla="*/ 15 w 453"/>
                  <a:gd name="T39" fmla="*/ 32 h 587"/>
                  <a:gd name="T40" fmla="*/ 13 w 453"/>
                  <a:gd name="T41" fmla="*/ 33 h 587"/>
                  <a:gd name="T42" fmla="*/ 11 w 453"/>
                  <a:gd name="T43" fmla="*/ 35 h 587"/>
                  <a:gd name="T44" fmla="*/ 8 w 453"/>
                  <a:gd name="T45" fmla="*/ 35 h 587"/>
                  <a:gd name="T46" fmla="*/ 4 w 453"/>
                  <a:gd name="T47" fmla="*/ 35 h 587"/>
                  <a:gd name="T48" fmla="*/ 1 w 453"/>
                  <a:gd name="T49" fmla="*/ 35 h 587"/>
                  <a:gd name="T50" fmla="*/ 1 w 453"/>
                  <a:gd name="T51" fmla="*/ 32 h 587"/>
                  <a:gd name="T52" fmla="*/ 1 w 453"/>
                  <a:gd name="T53" fmla="*/ 28 h 587"/>
                  <a:gd name="T54" fmla="*/ 3 w 453"/>
                  <a:gd name="T55" fmla="*/ 23 h 587"/>
                  <a:gd name="T56" fmla="*/ 5 w 453"/>
                  <a:gd name="T57" fmla="*/ 18 h 587"/>
                  <a:gd name="T58" fmla="*/ 9 w 453"/>
                  <a:gd name="T59" fmla="*/ 12 h 587"/>
                  <a:gd name="T60" fmla="*/ 15 w 453"/>
                  <a:gd name="T61" fmla="*/ 6 h 587"/>
                  <a:gd name="T62" fmla="*/ 23 w 453"/>
                  <a:gd name="T63" fmla="*/ 2 h 58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53" h="587">
                    <a:moveTo>
                      <a:pt x="453" y="0"/>
                    </a:moveTo>
                    <a:lnTo>
                      <a:pt x="447" y="1"/>
                    </a:lnTo>
                    <a:lnTo>
                      <a:pt x="432" y="4"/>
                    </a:lnTo>
                    <a:lnTo>
                      <a:pt x="407" y="8"/>
                    </a:lnTo>
                    <a:lnTo>
                      <a:pt x="376" y="16"/>
                    </a:lnTo>
                    <a:lnTo>
                      <a:pt x="339" y="28"/>
                    </a:lnTo>
                    <a:lnTo>
                      <a:pt x="297" y="43"/>
                    </a:lnTo>
                    <a:lnTo>
                      <a:pt x="255" y="63"/>
                    </a:lnTo>
                    <a:lnTo>
                      <a:pt x="210" y="90"/>
                    </a:lnTo>
                    <a:lnTo>
                      <a:pt x="166" y="121"/>
                    </a:lnTo>
                    <a:lnTo>
                      <a:pt x="125" y="160"/>
                    </a:lnTo>
                    <a:lnTo>
                      <a:pt x="87" y="206"/>
                    </a:lnTo>
                    <a:lnTo>
                      <a:pt x="53" y="260"/>
                    </a:lnTo>
                    <a:lnTo>
                      <a:pt x="27" y="323"/>
                    </a:lnTo>
                    <a:lnTo>
                      <a:pt x="8" y="394"/>
                    </a:lnTo>
                    <a:lnTo>
                      <a:pt x="0" y="475"/>
                    </a:lnTo>
                    <a:lnTo>
                      <a:pt x="3" y="567"/>
                    </a:lnTo>
                    <a:lnTo>
                      <a:pt x="5" y="568"/>
                    </a:lnTo>
                    <a:lnTo>
                      <a:pt x="12" y="570"/>
                    </a:lnTo>
                    <a:lnTo>
                      <a:pt x="23" y="574"/>
                    </a:lnTo>
                    <a:lnTo>
                      <a:pt x="38" y="578"/>
                    </a:lnTo>
                    <a:lnTo>
                      <a:pt x="56" y="582"/>
                    </a:lnTo>
                    <a:lnTo>
                      <a:pt x="76" y="585"/>
                    </a:lnTo>
                    <a:lnTo>
                      <a:pt x="98" y="587"/>
                    </a:lnTo>
                    <a:lnTo>
                      <a:pt x="121" y="586"/>
                    </a:lnTo>
                    <a:lnTo>
                      <a:pt x="145" y="583"/>
                    </a:lnTo>
                    <a:lnTo>
                      <a:pt x="171" y="577"/>
                    </a:lnTo>
                    <a:lnTo>
                      <a:pt x="195" y="567"/>
                    </a:lnTo>
                    <a:lnTo>
                      <a:pt x="218" y="552"/>
                    </a:lnTo>
                    <a:lnTo>
                      <a:pt x="241" y="532"/>
                    </a:lnTo>
                    <a:lnTo>
                      <a:pt x="261" y="506"/>
                    </a:lnTo>
                    <a:lnTo>
                      <a:pt x="279" y="473"/>
                    </a:lnTo>
                    <a:lnTo>
                      <a:pt x="294" y="434"/>
                    </a:lnTo>
                    <a:lnTo>
                      <a:pt x="293" y="437"/>
                    </a:lnTo>
                    <a:lnTo>
                      <a:pt x="292" y="441"/>
                    </a:lnTo>
                    <a:lnTo>
                      <a:pt x="287" y="449"/>
                    </a:lnTo>
                    <a:lnTo>
                      <a:pt x="281" y="460"/>
                    </a:lnTo>
                    <a:lnTo>
                      <a:pt x="274" y="471"/>
                    </a:lnTo>
                    <a:lnTo>
                      <a:pt x="265" y="485"/>
                    </a:lnTo>
                    <a:lnTo>
                      <a:pt x="254" y="499"/>
                    </a:lnTo>
                    <a:lnTo>
                      <a:pt x="240" y="511"/>
                    </a:lnTo>
                    <a:lnTo>
                      <a:pt x="223" y="524"/>
                    </a:lnTo>
                    <a:lnTo>
                      <a:pt x="204" y="537"/>
                    </a:lnTo>
                    <a:lnTo>
                      <a:pt x="182" y="546"/>
                    </a:lnTo>
                    <a:lnTo>
                      <a:pt x="157" y="554"/>
                    </a:lnTo>
                    <a:lnTo>
                      <a:pt x="129" y="559"/>
                    </a:lnTo>
                    <a:lnTo>
                      <a:pt x="98" y="560"/>
                    </a:lnTo>
                    <a:lnTo>
                      <a:pt x="64" y="556"/>
                    </a:lnTo>
                    <a:lnTo>
                      <a:pt x="26" y="549"/>
                    </a:lnTo>
                    <a:lnTo>
                      <a:pt x="26" y="545"/>
                    </a:lnTo>
                    <a:lnTo>
                      <a:pt x="24" y="531"/>
                    </a:lnTo>
                    <a:lnTo>
                      <a:pt x="24" y="509"/>
                    </a:lnTo>
                    <a:lnTo>
                      <a:pt x="27" y="480"/>
                    </a:lnTo>
                    <a:lnTo>
                      <a:pt x="30" y="446"/>
                    </a:lnTo>
                    <a:lnTo>
                      <a:pt x="37" y="407"/>
                    </a:lnTo>
                    <a:lnTo>
                      <a:pt x="49" y="365"/>
                    </a:lnTo>
                    <a:lnTo>
                      <a:pt x="64" y="319"/>
                    </a:lnTo>
                    <a:lnTo>
                      <a:pt x="84" y="273"/>
                    </a:lnTo>
                    <a:lnTo>
                      <a:pt x="112" y="227"/>
                    </a:lnTo>
                    <a:lnTo>
                      <a:pt x="147" y="181"/>
                    </a:lnTo>
                    <a:lnTo>
                      <a:pt x="189" y="136"/>
                    </a:lnTo>
                    <a:lnTo>
                      <a:pt x="240" y="96"/>
                    </a:lnTo>
                    <a:lnTo>
                      <a:pt x="300" y="58"/>
                    </a:lnTo>
                    <a:lnTo>
                      <a:pt x="371" y="25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0" name="Freeform 32"/>
              <p:cNvSpPr>
                <a:spLocks/>
              </p:cNvSpPr>
              <p:nvPr/>
            </p:nvSpPr>
            <p:spPr bwMode="auto">
              <a:xfrm>
                <a:off x="4285" y="3306"/>
                <a:ext cx="160" cy="322"/>
              </a:xfrm>
              <a:custGeom>
                <a:avLst/>
                <a:gdLst>
                  <a:gd name="T0" fmla="*/ 17 w 320"/>
                  <a:gd name="T1" fmla="*/ 41 h 642"/>
                  <a:gd name="T2" fmla="*/ 17 w 320"/>
                  <a:gd name="T3" fmla="*/ 40 h 642"/>
                  <a:gd name="T4" fmla="*/ 18 w 320"/>
                  <a:gd name="T5" fmla="*/ 39 h 642"/>
                  <a:gd name="T6" fmla="*/ 18 w 320"/>
                  <a:gd name="T7" fmla="*/ 38 h 642"/>
                  <a:gd name="T8" fmla="*/ 19 w 320"/>
                  <a:gd name="T9" fmla="*/ 36 h 642"/>
                  <a:gd name="T10" fmla="*/ 20 w 320"/>
                  <a:gd name="T11" fmla="*/ 34 h 642"/>
                  <a:gd name="T12" fmla="*/ 20 w 320"/>
                  <a:gd name="T13" fmla="*/ 31 h 642"/>
                  <a:gd name="T14" fmla="*/ 20 w 320"/>
                  <a:gd name="T15" fmla="*/ 28 h 642"/>
                  <a:gd name="T16" fmla="*/ 20 w 320"/>
                  <a:gd name="T17" fmla="*/ 25 h 642"/>
                  <a:gd name="T18" fmla="*/ 20 w 320"/>
                  <a:gd name="T19" fmla="*/ 22 h 642"/>
                  <a:gd name="T20" fmla="*/ 19 w 320"/>
                  <a:gd name="T21" fmla="*/ 19 h 642"/>
                  <a:gd name="T22" fmla="*/ 18 w 320"/>
                  <a:gd name="T23" fmla="*/ 15 h 642"/>
                  <a:gd name="T24" fmla="*/ 16 w 320"/>
                  <a:gd name="T25" fmla="*/ 12 h 642"/>
                  <a:gd name="T26" fmla="*/ 14 w 320"/>
                  <a:gd name="T27" fmla="*/ 9 h 642"/>
                  <a:gd name="T28" fmla="*/ 10 w 320"/>
                  <a:gd name="T29" fmla="*/ 6 h 642"/>
                  <a:gd name="T30" fmla="*/ 6 w 320"/>
                  <a:gd name="T31" fmla="*/ 3 h 642"/>
                  <a:gd name="T32" fmla="*/ 0 w 320"/>
                  <a:gd name="T33" fmla="*/ 0 h 642"/>
                  <a:gd name="T34" fmla="*/ 1 w 320"/>
                  <a:gd name="T35" fmla="*/ 1 h 642"/>
                  <a:gd name="T36" fmla="*/ 2 w 320"/>
                  <a:gd name="T37" fmla="*/ 2 h 642"/>
                  <a:gd name="T38" fmla="*/ 3 w 320"/>
                  <a:gd name="T39" fmla="*/ 5 h 642"/>
                  <a:gd name="T40" fmla="*/ 4 w 320"/>
                  <a:gd name="T41" fmla="*/ 7 h 642"/>
                  <a:gd name="T42" fmla="*/ 5 w 320"/>
                  <a:gd name="T43" fmla="*/ 10 h 642"/>
                  <a:gd name="T44" fmla="*/ 5 w 320"/>
                  <a:gd name="T45" fmla="*/ 13 h 642"/>
                  <a:gd name="T46" fmla="*/ 5 w 320"/>
                  <a:gd name="T47" fmla="*/ 16 h 642"/>
                  <a:gd name="T48" fmla="*/ 4 w 320"/>
                  <a:gd name="T49" fmla="*/ 19 h 642"/>
                  <a:gd name="T50" fmla="*/ 3 w 320"/>
                  <a:gd name="T51" fmla="*/ 21 h 642"/>
                  <a:gd name="T52" fmla="*/ 2 w 320"/>
                  <a:gd name="T53" fmla="*/ 22 h 642"/>
                  <a:gd name="T54" fmla="*/ 1 w 320"/>
                  <a:gd name="T55" fmla="*/ 24 h 642"/>
                  <a:gd name="T56" fmla="*/ 1 w 320"/>
                  <a:gd name="T57" fmla="*/ 26 h 642"/>
                  <a:gd name="T58" fmla="*/ 1 w 320"/>
                  <a:gd name="T59" fmla="*/ 27 h 642"/>
                  <a:gd name="T60" fmla="*/ 0 w 320"/>
                  <a:gd name="T61" fmla="*/ 29 h 642"/>
                  <a:gd name="T62" fmla="*/ 1 w 320"/>
                  <a:gd name="T63" fmla="*/ 31 h 642"/>
                  <a:gd name="T64" fmla="*/ 1 w 320"/>
                  <a:gd name="T65" fmla="*/ 33 h 642"/>
                  <a:gd name="T66" fmla="*/ 2 w 320"/>
                  <a:gd name="T67" fmla="*/ 34 h 642"/>
                  <a:gd name="T68" fmla="*/ 3 w 320"/>
                  <a:gd name="T69" fmla="*/ 36 h 642"/>
                  <a:gd name="T70" fmla="*/ 4 w 320"/>
                  <a:gd name="T71" fmla="*/ 37 h 642"/>
                  <a:gd name="T72" fmla="*/ 6 w 320"/>
                  <a:gd name="T73" fmla="*/ 38 h 642"/>
                  <a:gd name="T74" fmla="*/ 8 w 320"/>
                  <a:gd name="T75" fmla="*/ 39 h 642"/>
                  <a:gd name="T76" fmla="*/ 10 w 320"/>
                  <a:gd name="T77" fmla="*/ 40 h 642"/>
                  <a:gd name="T78" fmla="*/ 14 w 320"/>
                  <a:gd name="T79" fmla="*/ 41 h 642"/>
                  <a:gd name="T80" fmla="*/ 17 w 320"/>
                  <a:gd name="T81" fmla="*/ 41 h 64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20" h="642">
                    <a:moveTo>
                      <a:pt x="267" y="642"/>
                    </a:moveTo>
                    <a:lnTo>
                      <a:pt x="270" y="638"/>
                    </a:lnTo>
                    <a:lnTo>
                      <a:pt x="276" y="623"/>
                    </a:lnTo>
                    <a:lnTo>
                      <a:pt x="286" y="600"/>
                    </a:lnTo>
                    <a:lnTo>
                      <a:pt x="296" y="570"/>
                    </a:lnTo>
                    <a:lnTo>
                      <a:pt x="305" y="533"/>
                    </a:lnTo>
                    <a:lnTo>
                      <a:pt x="314" y="490"/>
                    </a:lnTo>
                    <a:lnTo>
                      <a:pt x="319" y="444"/>
                    </a:lnTo>
                    <a:lnTo>
                      <a:pt x="320" y="394"/>
                    </a:lnTo>
                    <a:lnTo>
                      <a:pt x="316" y="342"/>
                    </a:lnTo>
                    <a:lnTo>
                      <a:pt x="303" y="289"/>
                    </a:lnTo>
                    <a:lnTo>
                      <a:pt x="282" y="235"/>
                    </a:lnTo>
                    <a:lnTo>
                      <a:pt x="252" y="182"/>
                    </a:lnTo>
                    <a:lnTo>
                      <a:pt x="210" y="131"/>
                    </a:lnTo>
                    <a:lnTo>
                      <a:pt x="154" y="83"/>
                    </a:lnTo>
                    <a:lnTo>
                      <a:pt x="85" y="39"/>
                    </a:lnTo>
                    <a:lnTo>
                      <a:pt x="0" y="0"/>
                    </a:lnTo>
                    <a:lnTo>
                      <a:pt x="6" y="8"/>
                    </a:lnTo>
                    <a:lnTo>
                      <a:pt x="18" y="31"/>
                    </a:lnTo>
                    <a:lnTo>
                      <a:pt x="36" y="65"/>
                    </a:lnTo>
                    <a:lnTo>
                      <a:pt x="54" y="108"/>
                    </a:lnTo>
                    <a:lnTo>
                      <a:pt x="68" y="156"/>
                    </a:lnTo>
                    <a:lnTo>
                      <a:pt x="75" y="207"/>
                    </a:lnTo>
                    <a:lnTo>
                      <a:pt x="71" y="255"/>
                    </a:lnTo>
                    <a:lnTo>
                      <a:pt x="52" y="300"/>
                    </a:lnTo>
                    <a:lnTo>
                      <a:pt x="38" y="322"/>
                    </a:lnTo>
                    <a:lnTo>
                      <a:pt x="27" y="346"/>
                    </a:lnTo>
                    <a:lnTo>
                      <a:pt x="15" y="373"/>
                    </a:lnTo>
                    <a:lnTo>
                      <a:pt x="7" y="400"/>
                    </a:lnTo>
                    <a:lnTo>
                      <a:pt x="2" y="429"/>
                    </a:lnTo>
                    <a:lnTo>
                      <a:pt x="0" y="458"/>
                    </a:lnTo>
                    <a:lnTo>
                      <a:pt x="1" y="487"/>
                    </a:lnTo>
                    <a:lnTo>
                      <a:pt x="7" y="514"/>
                    </a:lnTo>
                    <a:lnTo>
                      <a:pt x="17" y="541"/>
                    </a:lnTo>
                    <a:lnTo>
                      <a:pt x="33" y="565"/>
                    </a:lnTo>
                    <a:lnTo>
                      <a:pt x="55" y="587"/>
                    </a:lnTo>
                    <a:lnTo>
                      <a:pt x="83" y="607"/>
                    </a:lnTo>
                    <a:lnTo>
                      <a:pt x="118" y="622"/>
                    </a:lnTo>
                    <a:lnTo>
                      <a:pt x="160" y="633"/>
                    </a:lnTo>
                    <a:lnTo>
                      <a:pt x="210" y="640"/>
                    </a:lnTo>
                    <a:lnTo>
                      <a:pt x="267" y="642"/>
                    </a:lnTo>
                    <a:close/>
                  </a:path>
                </a:pathLst>
              </a:custGeom>
              <a:solidFill>
                <a:srgbClr val="FFC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1" name="Freeform 33"/>
              <p:cNvSpPr>
                <a:spLocks/>
              </p:cNvSpPr>
              <p:nvPr/>
            </p:nvSpPr>
            <p:spPr bwMode="auto">
              <a:xfrm>
                <a:off x="4327" y="3339"/>
                <a:ext cx="118" cy="278"/>
              </a:xfrm>
              <a:custGeom>
                <a:avLst/>
                <a:gdLst>
                  <a:gd name="T0" fmla="*/ 12 w 235"/>
                  <a:gd name="T1" fmla="*/ 34 h 557"/>
                  <a:gd name="T2" fmla="*/ 10 w 235"/>
                  <a:gd name="T3" fmla="*/ 34 h 557"/>
                  <a:gd name="T4" fmla="*/ 7 w 235"/>
                  <a:gd name="T5" fmla="*/ 33 h 557"/>
                  <a:gd name="T6" fmla="*/ 6 w 235"/>
                  <a:gd name="T7" fmla="*/ 32 h 557"/>
                  <a:gd name="T8" fmla="*/ 4 w 235"/>
                  <a:gd name="T9" fmla="*/ 31 h 557"/>
                  <a:gd name="T10" fmla="*/ 3 w 235"/>
                  <a:gd name="T11" fmla="*/ 30 h 557"/>
                  <a:gd name="T12" fmla="*/ 2 w 235"/>
                  <a:gd name="T13" fmla="*/ 28 h 557"/>
                  <a:gd name="T14" fmla="*/ 1 w 235"/>
                  <a:gd name="T15" fmla="*/ 27 h 557"/>
                  <a:gd name="T16" fmla="*/ 1 w 235"/>
                  <a:gd name="T17" fmla="*/ 25 h 557"/>
                  <a:gd name="T18" fmla="*/ 0 w 235"/>
                  <a:gd name="T19" fmla="*/ 24 h 557"/>
                  <a:gd name="T20" fmla="*/ 1 w 235"/>
                  <a:gd name="T21" fmla="*/ 22 h 557"/>
                  <a:gd name="T22" fmla="*/ 1 w 235"/>
                  <a:gd name="T23" fmla="*/ 21 h 557"/>
                  <a:gd name="T24" fmla="*/ 1 w 235"/>
                  <a:gd name="T25" fmla="*/ 19 h 557"/>
                  <a:gd name="T26" fmla="*/ 2 w 235"/>
                  <a:gd name="T27" fmla="*/ 17 h 557"/>
                  <a:gd name="T28" fmla="*/ 2 w 235"/>
                  <a:gd name="T29" fmla="*/ 16 h 557"/>
                  <a:gd name="T30" fmla="*/ 3 w 235"/>
                  <a:gd name="T31" fmla="*/ 15 h 557"/>
                  <a:gd name="T32" fmla="*/ 4 w 235"/>
                  <a:gd name="T33" fmla="*/ 13 h 557"/>
                  <a:gd name="T34" fmla="*/ 5 w 235"/>
                  <a:gd name="T35" fmla="*/ 12 h 557"/>
                  <a:gd name="T36" fmla="*/ 5 w 235"/>
                  <a:gd name="T37" fmla="*/ 10 h 557"/>
                  <a:gd name="T38" fmla="*/ 5 w 235"/>
                  <a:gd name="T39" fmla="*/ 8 h 557"/>
                  <a:gd name="T40" fmla="*/ 5 w 235"/>
                  <a:gd name="T41" fmla="*/ 6 h 557"/>
                  <a:gd name="T42" fmla="*/ 5 w 235"/>
                  <a:gd name="T43" fmla="*/ 5 h 557"/>
                  <a:gd name="T44" fmla="*/ 4 w 235"/>
                  <a:gd name="T45" fmla="*/ 3 h 557"/>
                  <a:gd name="T46" fmla="*/ 4 w 235"/>
                  <a:gd name="T47" fmla="*/ 1 h 557"/>
                  <a:gd name="T48" fmla="*/ 3 w 235"/>
                  <a:gd name="T49" fmla="*/ 0 h 557"/>
                  <a:gd name="T50" fmla="*/ 6 w 235"/>
                  <a:gd name="T51" fmla="*/ 2 h 557"/>
                  <a:gd name="T52" fmla="*/ 9 w 235"/>
                  <a:gd name="T53" fmla="*/ 4 h 557"/>
                  <a:gd name="T54" fmla="*/ 11 w 235"/>
                  <a:gd name="T55" fmla="*/ 7 h 557"/>
                  <a:gd name="T56" fmla="*/ 12 w 235"/>
                  <a:gd name="T57" fmla="*/ 9 h 557"/>
                  <a:gd name="T58" fmla="*/ 13 w 235"/>
                  <a:gd name="T59" fmla="*/ 12 h 557"/>
                  <a:gd name="T60" fmla="*/ 14 w 235"/>
                  <a:gd name="T61" fmla="*/ 14 h 557"/>
                  <a:gd name="T62" fmla="*/ 15 w 235"/>
                  <a:gd name="T63" fmla="*/ 17 h 557"/>
                  <a:gd name="T64" fmla="*/ 15 w 235"/>
                  <a:gd name="T65" fmla="*/ 19 h 557"/>
                  <a:gd name="T66" fmla="*/ 15 w 235"/>
                  <a:gd name="T67" fmla="*/ 22 h 557"/>
                  <a:gd name="T68" fmla="*/ 15 w 235"/>
                  <a:gd name="T69" fmla="*/ 24 h 557"/>
                  <a:gd name="T70" fmla="*/ 15 w 235"/>
                  <a:gd name="T71" fmla="*/ 26 h 557"/>
                  <a:gd name="T72" fmla="*/ 14 w 235"/>
                  <a:gd name="T73" fmla="*/ 28 h 557"/>
                  <a:gd name="T74" fmla="*/ 14 w 235"/>
                  <a:gd name="T75" fmla="*/ 30 h 557"/>
                  <a:gd name="T76" fmla="*/ 13 w 235"/>
                  <a:gd name="T77" fmla="*/ 32 h 557"/>
                  <a:gd name="T78" fmla="*/ 13 w 235"/>
                  <a:gd name="T79" fmla="*/ 33 h 557"/>
                  <a:gd name="T80" fmla="*/ 12 w 235"/>
                  <a:gd name="T81" fmla="*/ 34 h 55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35" h="557">
                    <a:moveTo>
                      <a:pt x="191" y="557"/>
                    </a:moveTo>
                    <a:lnTo>
                      <a:pt x="149" y="549"/>
                    </a:lnTo>
                    <a:lnTo>
                      <a:pt x="112" y="538"/>
                    </a:lnTo>
                    <a:lnTo>
                      <a:pt x="81" y="523"/>
                    </a:lnTo>
                    <a:lnTo>
                      <a:pt x="56" y="506"/>
                    </a:lnTo>
                    <a:lnTo>
                      <a:pt x="36" y="485"/>
                    </a:lnTo>
                    <a:lnTo>
                      <a:pt x="21" y="463"/>
                    </a:lnTo>
                    <a:lnTo>
                      <a:pt x="9" y="439"/>
                    </a:lnTo>
                    <a:lnTo>
                      <a:pt x="4" y="415"/>
                    </a:lnTo>
                    <a:lnTo>
                      <a:pt x="0" y="388"/>
                    </a:lnTo>
                    <a:lnTo>
                      <a:pt x="1" y="363"/>
                    </a:lnTo>
                    <a:lnTo>
                      <a:pt x="5" y="337"/>
                    </a:lnTo>
                    <a:lnTo>
                      <a:pt x="11" y="310"/>
                    </a:lnTo>
                    <a:lnTo>
                      <a:pt x="19" y="285"/>
                    </a:lnTo>
                    <a:lnTo>
                      <a:pt x="28" y="262"/>
                    </a:lnTo>
                    <a:lnTo>
                      <a:pt x="39" y="240"/>
                    </a:lnTo>
                    <a:lnTo>
                      <a:pt x="52" y="219"/>
                    </a:lnTo>
                    <a:lnTo>
                      <a:pt x="65" y="194"/>
                    </a:lnTo>
                    <a:lnTo>
                      <a:pt x="73" y="167"/>
                    </a:lnTo>
                    <a:lnTo>
                      <a:pt x="75" y="139"/>
                    </a:lnTo>
                    <a:lnTo>
                      <a:pt x="74" y="110"/>
                    </a:lnTo>
                    <a:lnTo>
                      <a:pt x="71" y="81"/>
                    </a:lnTo>
                    <a:lnTo>
                      <a:pt x="62" y="52"/>
                    </a:lnTo>
                    <a:lnTo>
                      <a:pt x="54" y="26"/>
                    </a:lnTo>
                    <a:lnTo>
                      <a:pt x="44" y="0"/>
                    </a:lnTo>
                    <a:lnTo>
                      <a:pt x="91" y="36"/>
                    </a:lnTo>
                    <a:lnTo>
                      <a:pt x="132" y="74"/>
                    </a:lnTo>
                    <a:lnTo>
                      <a:pt x="164" y="113"/>
                    </a:lnTo>
                    <a:lnTo>
                      <a:pt x="189" y="154"/>
                    </a:lnTo>
                    <a:lnTo>
                      <a:pt x="208" y="195"/>
                    </a:lnTo>
                    <a:lnTo>
                      <a:pt x="221" y="236"/>
                    </a:lnTo>
                    <a:lnTo>
                      <a:pt x="231" y="278"/>
                    </a:lnTo>
                    <a:lnTo>
                      <a:pt x="234" y="318"/>
                    </a:lnTo>
                    <a:lnTo>
                      <a:pt x="235" y="357"/>
                    </a:lnTo>
                    <a:lnTo>
                      <a:pt x="233" y="394"/>
                    </a:lnTo>
                    <a:lnTo>
                      <a:pt x="228" y="430"/>
                    </a:lnTo>
                    <a:lnTo>
                      <a:pt x="221" y="462"/>
                    </a:lnTo>
                    <a:lnTo>
                      <a:pt x="214" y="492"/>
                    </a:lnTo>
                    <a:lnTo>
                      <a:pt x="206" y="517"/>
                    </a:lnTo>
                    <a:lnTo>
                      <a:pt x="198" y="539"/>
                    </a:lnTo>
                    <a:lnTo>
                      <a:pt x="191" y="557"/>
                    </a:lnTo>
                    <a:close/>
                  </a:path>
                </a:pathLst>
              </a:custGeom>
              <a:solidFill>
                <a:srgbClr val="FFAD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2" name="Freeform 34"/>
              <p:cNvSpPr>
                <a:spLocks/>
              </p:cNvSpPr>
              <p:nvPr/>
            </p:nvSpPr>
            <p:spPr bwMode="auto">
              <a:xfrm>
                <a:off x="4284" y="3306"/>
                <a:ext cx="170" cy="322"/>
              </a:xfrm>
              <a:custGeom>
                <a:avLst/>
                <a:gdLst>
                  <a:gd name="T0" fmla="*/ 1 w 340"/>
                  <a:gd name="T1" fmla="*/ 1 h 643"/>
                  <a:gd name="T2" fmla="*/ 3 w 340"/>
                  <a:gd name="T3" fmla="*/ 2 h 643"/>
                  <a:gd name="T4" fmla="*/ 8 w 340"/>
                  <a:gd name="T5" fmla="*/ 4 h 643"/>
                  <a:gd name="T6" fmla="*/ 13 w 340"/>
                  <a:gd name="T7" fmla="*/ 7 h 643"/>
                  <a:gd name="T8" fmla="*/ 17 w 340"/>
                  <a:gd name="T9" fmla="*/ 12 h 643"/>
                  <a:gd name="T10" fmla="*/ 21 w 340"/>
                  <a:gd name="T11" fmla="*/ 18 h 643"/>
                  <a:gd name="T12" fmla="*/ 22 w 340"/>
                  <a:gd name="T13" fmla="*/ 26 h 643"/>
                  <a:gd name="T14" fmla="*/ 20 w 340"/>
                  <a:gd name="T15" fmla="*/ 35 h 643"/>
                  <a:gd name="T16" fmla="*/ 17 w 340"/>
                  <a:gd name="T17" fmla="*/ 41 h 643"/>
                  <a:gd name="T18" fmla="*/ 16 w 340"/>
                  <a:gd name="T19" fmla="*/ 41 h 643"/>
                  <a:gd name="T20" fmla="*/ 13 w 340"/>
                  <a:gd name="T21" fmla="*/ 41 h 643"/>
                  <a:gd name="T22" fmla="*/ 10 w 340"/>
                  <a:gd name="T23" fmla="*/ 40 h 643"/>
                  <a:gd name="T24" fmla="*/ 7 w 340"/>
                  <a:gd name="T25" fmla="*/ 39 h 643"/>
                  <a:gd name="T26" fmla="*/ 4 w 340"/>
                  <a:gd name="T27" fmla="*/ 38 h 643"/>
                  <a:gd name="T28" fmla="*/ 2 w 340"/>
                  <a:gd name="T29" fmla="*/ 35 h 643"/>
                  <a:gd name="T30" fmla="*/ 1 w 340"/>
                  <a:gd name="T31" fmla="*/ 31 h 643"/>
                  <a:gd name="T32" fmla="*/ 0 w 340"/>
                  <a:gd name="T33" fmla="*/ 28 h 643"/>
                  <a:gd name="T34" fmla="*/ 1 w 340"/>
                  <a:gd name="T35" fmla="*/ 29 h 643"/>
                  <a:gd name="T36" fmla="*/ 1 w 340"/>
                  <a:gd name="T37" fmla="*/ 31 h 643"/>
                  <a:gd name="T38" fmla="*/ 2 w 340"/>
                  <a:gd name="T39" fmla="*/ 33 h 643"/>
                  <a:gd name="T40" fmla="*/ 3 w 340"/>
                  <a:gd name="T41" fmla="*/ 35 h 643"/>
                  <a:gd name="T42" fmla="*/ 5 w 340"/>
                  <a:gd name="T43" fmla="*/ 37 h 643"/>
                  <a:gd name="T44" fmla="*/ 9 w 340"/>
                  <a:gd name="T45" fmla="*/ 38 h 643"/>
                  <a:gd name="T46" fmla="*/ 13 w 340"/>
                  <a:gd name="T47" fmla="*/ 39 h 643"/>
                  <a:gd name="T48" fmla="*/ 16 w 340"/>
                  <a:gd name="T49" fmla="*/ 39 h 643"/>
                  <a:gd name="T50" fmla="*/ 17 w 340"/>
                  <a:gd name="T51" fmla="*/ 37 h 643"/>
                  <a:gd name="T52" fmla="*/ 18 w 340"/>
                  <a:gd name="T53" fmla="*/ 33 h 643"/>
                  <a:gd name="T54" fmla="*/ 19 w 340"/>
                  <a:gd name="T55" fmla="*/ 28 h 643"/>
                  <a:gd name="T56" fmla="*/ 19 w 340"/>
                  <a:gd name="T57" fmla="*/ 22 h 643"/>
                  <a:gd name="T58" fmla="*/ 17 w 340"/>
                  <a:gd name="T59" fmla="*/ 16 h 643"/>
                  <a:gd name="T60" fmla="*/ 13 w 340"/>
                  <a:gd name="T61" fmla="*/ 9 h 643"/>
                  <a:gd name="T62" fmla="*/ 6 w 340"/>
                  <a:gd name="T63" fmla="*/ 3 h 64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40" h="643">
                    <a:moveTo>
                      <a:pt x="1" y="0"/>
                    </a:moveTo>
                    <a:lnTo>
                      <a:pt x="7" y="2"/>
                    </a:lnTo>
                    <a:lnTo>
                      <a:pt x="23" y="8"/>
                    </a:lnTo>
                    <a:lnTo>
                      <a:pt x="48" y="19"/>
                    </a:lnTo>
                    <a:lnTo>
                      <a:pt x="79" y="34"/>
                    </a:lnTo>
                    <a:lnTo>
                      <a:pt x="115" y="54"/>
                    </a:lnTo>
                    <a:lnTo>
                      <a:pt x="154" y="79"/>
                    </a:lnTo>
                    <a:lnTo>
                      <a:pt x="193" y="109"/>
                    </a:lnTo>
                    <a:lnTo>
                      <a:pt x="231" y="145"/>
                    </a:lnTo>
                    <a:lnTo>
                      <a:pt x="267" y="186"/>
                    </a:lnTo>
                    <a:lnTo>
                      <a:pt x="297" y="234"/>
                    </a:lnTo>
                    <a:lnTo>
                      <a:pt x="321" y="285"/>
                    </a:lnTo>
                    <a:lnTo>
                      <a:pt x="336" y="344"/>
                    </a:lnTo>
                    <a:lnTo>
                      <a:pt x="340" y="409"/>
                    </a:lnTo>
                    <a:lnTo>
                      <a:pt x="332" y="480"/>
                    </a:lnTo>
                    <a:lnTo>
                      <a:pt x="307" y="558"/>
                    </a:lnTo>
                    <a:lnTo>
                      <a:pt x="268" y="642"/>
                    </a:lnTo>
                    <a:lnTo>
                      <a:pt x="265" y="642"/>
                    </a:lnTo>
                    <a:lnTo>
                      <a:pt x="256" y="643"/>
                    </a:lnTo>
                    <a:lnTo>
                      <a:pt x="242" y="643"/>
                    </a:lnTo>
                    <a:lnTo>
                      <a:pt x="224" y="643"/>
                    </a:lnTo>
                    <a:lnTo>
                      <a:pt x="204" y="642"/>
                    </a:lnTo>
                    <a:lnTo>
                      <a:pt x="180" y="640"/>
                    </a:lnTo>
                    <a:lnTo>
                      <a:pt x="154" y="637"/>
                    </a:lnTo>
                    <a:lnTo>
                      <a:pt x="129" y="630"/>
                    </a:lnTo>
                    <a:lnTo>
                      <a:pt x="104" y="620"/>
                    </a:lnTo>
                    <a:lnTo>
                      <a:pt x="78" y="608"/>
                    </a:lnTo>
                    <a:lnTo>
                      <a:pt x="56" y="593"/>
                    </a:lnTo>
                    <a:lnTo>
                      <a:pt x="36" y="572"/>
                    </a:lnTo>
                    <a:lnTo>
                      <a:pt x="19" y="548"/>
                    </a:lnTo>
                    <a:lnTo>
                      <a:pt x="8" y="519"/>
                    </a:lnTo>
                    <a:lnTo>
                      <a:pt x="1" y="485"/>
                    </a:lnTo>
                    <a:lnTo>
                      <a:pt x="0" y="444"/>
                    </a:lnTo>
                    <a:lnTo>
                      <a:pt x="0" y="447"/>
                    </a:lnTo>
                    <a:lnTo>
                      <a:pt x="0" y="451"/>
                    </a:lnTo>
                    <a:lnTo>
                      <a:pt x="1" y="460"/>
                    </a:lnTo>
                    <a:lnTo>
                      <a:pt x="3" y="471"/>
                    </a:lnTo>
                    <a:lnTo>
                      <a:pt x="7" y="483"/>
                    </a:lnTo>
                    <a:lnTo>
                      <a:pt x="11" y="498"/>
                    </a:lnTo>
                    <a:lnTo>
                      <a:pt x="18" y="514"/>
                    </a:lnTo>
                    <a:lnTo>
                      <a:pt x="29" y="531"/>
                    </a:lnTo>
                    <a:lnTo>
                      <a:pt x="41" y="547"/>
                    </a:lnTo>
                    <a:lnTo>
                      <a:pt x="59" y="562"/>
                    </a:lnTo>
                    <a:lnTo>
                      <a:pt x="78" y="577"/>
                    </a:lnTo>
                    <a:lnTo>
                      <a:pt x="102" y="591"/>
                    </a:lnTo>
                    <a:lnTo>
                      <a:pt x="131" y="602"/>
                    </a:lnTo>
                    <a:lnTo>
                      <a:pt x="165" y="611"/>
                    </a:lnTo>
                    <a:lnTo>
                      <a:pt x="204" y="617"/>
                    </a:lnTo>
                    <a:lnTo>
                      <a:pt x="249" y="620"/>
                    </a:lnTo>
                    <a:lnTo>
                      <a:pt x="251" y="616"/>
                    </a:lnTo>
                    <a:lnTo>
                      <a:pt x="257" y="603"/>
                    </a:lnTo>
                    <a:lnTo>
                      <a:pt x="266" y="584"/>
                    </a:lnTo>
                    <a:lnTo>
                      <a:pt x="275" y="556"/>
                    </a:lnTo>
                    <a:lnTo>
                      <a:pt x="286" y="524"/>
                    </a:lnTo>
                    <a:lnTo>
                      <a:pt x="292" y="486"/>
                    </a:lnTo>
                    <a:lnTo>
                      <a:pt x="298" y="443"/>
                    </a:lnTo>
                    <a:lnTo>
                      <a:pt x="299" y="397"/>
                    </a:lnTo>
                    <a:lnTo>
                      <a:pt x="295" y="349"/>
                    </a:lnTo>
                    <a:lnTo>
                      <a:pt x="284" y="298"/>
                    </a:lnTo>
                    <a:lnTo>
                      <a:pt x="265" y="247"/>
                    </a:lnTo>
                    <a:lnTo>
                      <a:pt x="236" y="194"/>
                    </a:lnTo>
                    <a:lnTo>
                      <a:pt x="197" y="144"/>
                    </a:lnTo>
                    <a:lnTo>
                      <a:pt x="145" y="93"/>
                    </a:lnTo>
                    <a:lnTo>
                      <a:pt x="81" y="4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3" name="Freeform 35"/>
              <p:cNvSpPr>
                <a:spLocks/>
              </p:cNvSpPr>
              <p:nvPr/>
            </p:nvSpPr>
            <p:spPr bwMode="auto">
              <a:xfrm>
                <a:off x="4406" y="3281"/>
                <a:ext cx="211" cy="367"/>
              </a:xfrm>
              <a:custGeom>
                <a:avLst/>
                <a:gdLst>
                  <a:gd name="T0" fmla="*/ 3 w 422"/>
                  <a:gd name="T1" fmla="*/ 43 h 734"/>
                  <a:gd name="T2" fmla="*/ 2 w 422"/>
                  <a:gd name="T3" fmla="*/ 43 h 734"/>
                  <a:gd name="T4" fmla="*/ 2 w 422"/>
                  <a:gd name="T5" fmla="*/ 42 h 734"/>
                  <a:gd name="T6" fmla="*/ 1 w 422"/>
                  <a:gd name="T7" fmla="*/ 41 h 734"/>
                  <a:gd name="T8" fmla="*/ 0 w 422"/>
                  <a:gd name="T9" fmla="*/ 39 h 734"/>
                  <a:gd name="T10" fmla="*/ 0 w 422"/>
                  <a:gd name="T11" fmla="*/ 37 h 734"/>
                  <a:gd name="T12" fmla="*/ 1 w 422"/>
                  <a:gd name="T13" fmla="*/ 34 h 734"/>
                  <a:gd name="T14" fmla="*/ 3 w 422"/>
                  <a:gd name="T15" fmla="*/ 31 h 734"/>
                  <a:gd name="T16" fmla="*/ 6 w 422"/>
                  <a:gd name="T17" fmla="*/ 27 h 734"/>
                  <a:gd name="T18" fmla="*/ 7 w 422"/>
                  <a:gd name="T19" fmla="*/ 25 h 734"/>
                  <a:gd name="T20" fmla="*/ 8 w 422"/>
                  <a:gd name="T21" fmla="*/ 23 h 734"/>
                  <a:gd name="T22" fmla="*/ 9 w 422"/>
                  <a:gd name="T23" fmla="*/ 21 h 734"/>
                  <a:gd name="T24" fmla="*/ 9 w 422"/>
                  <a:gd name="T25" fmla="*/ 19 h 734"/>
                  <a:gd name="T26" fmla="*/ 9 w 422"/>
                  <a:gd name="T27" fmla="*/ 17 h 734"/>
                  <a:gd name="T28" fmla="*/ 9 w 422"/>
                  <a:gd name="T29" fmla="*/ 15 h 734"/>
                  <a:gd name="T30" fmla="*/ 9 w 422"/>
                  <a:gd name="T31" fmla="*/ 12 h 734"/>
                  <a:gd name="T32" fmla="*/ 8 w 422"/>
                  <a:gd name="T33" fmla="*/ 10 h 734"/>
                  <a:gd name="T34" fmla="*/ 7 w 422"/>
                  <a:gd name="T35" fmla="*/ 8 h 734"/>
                  <a:gd name="T36" fmla="*/ 6 w 422"/>
                  <a:gd name="T37" fmla="*/ 6 h 734"/>
                  <a:gd name="T38" fmla="*/ 6 w 422"/>
                  <a:gd name="T39" fmla="*/ 5 h 734"/>
                  <a:gd name="T40" fmla="*/ 5 w 422"/>
                  <a:gd name="T41" fmla="*/ 3 h 734"/>
                  <a:gd name="T42" fmla="*/ 4 w 422"/>
                  <a:gd name="T43" fmla="*/ 2 h 734"/>
                  <a:gd name="T44" fmla="*/ 3 w 422"/>
                  <a:gd name="T45" fmla="*/ 1 h 734"/>
                  <a:gd name="T46" fmla="*/ 3 w 422"/>
                  <a:gd name="T47" fmla="*/ 1 h 734"/>
                  <a:gd name="T48" fmla="*/ 3 w 422"/>
                  <a:gd name="T49" fmla="*/ 0 h 734"/>
                  <a:gd name="T50" fmla="*/ 3 w 422"/>
                  <a:gd name="T51" fmla="*/ 1 h 734"/>
                  <a:gd name="T52" fmla="*/ 5 w 422"/>
                  <a:gd name="T53" fmla="*/ 1 h 734"/>
                  <a:gd name="T54" fmla="*/ 6 w 422"/>
                  <a:gd name="T55" fmla="*/ 3 h 734"/>
                  <a:gd name="T56" fmla="*/ 9 w 422"/>
                  <a:gd name="T57" fmla="*/ 4 h 734"/>
                  <a:gd name="T58" fmla="*/ 11 w 422"/>
                  <a:gd name="T59" fmla="*/ 6 h 734"/>
                  <a:gd name="T60" fmla="*/ 14 w 422"/>
                  <a:gd name="T61" fmla="*/ 8 h 734"/>
                  <a:gd name="T62" fmla="*/ 17 w 422"/>
                  <a:gd name="T63" fmla="*/ 11 h 734"/>
                  <a:gd name="T64" fmla="*/ 19 w 422"/>
                  <a:gd name="T65" fmla="*/ 14 h 734"/>
                  <a:gd name="T66" fmla="*/ 22 w 422"/>
                  <a:gd name="T67" fmla="*/ 17 h 734"/>
                  <a:gd name="T68" fmla="*/ 24 w 422"/>
                  <a:gd name="T69" fmla="*/ 20 h 734"/>
                  <a:gd name="T70" fmla="*/ 26 w 422"/>
                  <a:gd name="T71" fmla="*/ 24 h 734"/>
                  <a:gd name="T72" fmla="*/ 27 w 422"/>
                  <a:gd name="T73" fmla="*/ 27 h 734"/>
                  <a:gd name="T74" fmla="*/ 27 w 422"/>
                  <a:gd name="T75" fmla="*/ 31 h 734"/>
                  <a:gd name="T76" fmla="*/ 26 w 422"/>
                  <a:gd name="T77" fmla="*/ 34 h 734"/>
                  <a:gd name="T78" fmla="*/ 24 w 422"/>
                  <a:gd name="T79" fmla="*/ 38 h 734"/>
                  <a:gd name="T80" fmla="*/ 21 w 422"/>
                  <a:gd name="T81" fmla="*/ 41 h 734"/>
                  <a:gd name="T82" fmla="*/ 19 w 422"/>
                  <a:gd name="T83" fmla="*/ 43 h 734"/>
                  <a:gd name="T84" fmla="*/ 17 w 422"/>
                  <a:gd name="T85" fmla="*/ 44 h 734"/>
                  <a:gd name="T86" fmla="*/ 15 w 422"/>
                  <a:gd name="T87" fmla="*/ 45 h 734"/>
                  <a:gd name="T88" fmla="*/ 14 w 422"/>
                  <a:gd name="T89" fmla="*/ 46 h 734"/>
                  <a:gd name="T90" fmla="*/ 12 w 422"/>
                  <a:gd name="T91" fmla="*/ 46 h 734"/>
                  <a:gd name="T92" fmla="*/ 10 w 422"/>
                  <a:gd name="T93" fmla="*/ 46 h 734"/>
                  <a:gd name="T94" fmla="*/ 9 w 422"/>
                  <a:gd name="T95" fmla="*/ 46 h 734"/>
                  <a:gd name="T96" fmla="*/ 8 w 422"/>
                  <a:gd name="T97" fmla="*/ 46 h 734"/>
                  <a:gd name="T98" fmla="*/ 7 w 422"/>
                  <a:gd name="T99" fmla="*/ 46 h 734"/>
                  <a:gd name="T100" fmla="*/ 6 w 422"/>
                  <a:gd name="T101" fmla="*/ 45 h 734"/>
                  <a:gd name="T102" fmla="*/ 5 w 422"/>
                  <a:gd name="T103" fmla="*/ 45 h 734"/>
                  <a:gd name="T104" fmla="*/ 4 w 422"/>
                  <a:gd name="T105" fmla="*/ 44 h 734"/>
                  <a:gd name="T106" fmla="*/ 3 w 422"/>
                  <a:gd name="T107" fmla="*/ 44 h 734"/>
                  <a:gd name="T108" fmla="*/ 3 w 422"/>
                  <a:gd name="T109" fmla="*/ 44 h 734"/>
                  <a:gd name="T110" fmla="*/ 3 w 422"/>
                  <a:gd name="T111" fmla="*/ 43 h 734"/>
                  <a:gd name="T112" fmla="*/ 3 w 422"/>
                  <a:gd name="T113" fmla="*/ 43 h 73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422" h="734">
                    <a:moveTo>
                      <a:pt x="33" y="684"/>
                    </a:moveTo>
                    <a:lnTo>
                      <a:pt x="29" y="680"/>
                    </a:lnTo>
                    <a:lnTo>
                      <a:pt x="20" y="667"/>
                    </a:lnTo>
                    <a:lnTo>
                      <a:pt x="8" y="646"/>
                    </a:lnTo>
                    <a:lnTo>
                      <a:pt x="0" y="617"/>
                    </a:lnTo>
                    <a:lnTo>
                      <a:pt x="0" y="582"/>
                    </a:lnTo>
                    <a:lnTo>
                      <a:pt x="10" y="538"/>
                    </a:lnTo>
                    <a:lnTo>
                      <a:pt x="37" y="487"/>
                    </a:lnTo>
                    <a:lnTo>
                      <a:pt x="83" y="431"/>
                    </a:lnTo>
                    <a:lnTo>
                      <a:pt x="108" y="400"/>
                    </a:lnTo>
                    <a:lnTo>
                      <a:pt x="126" y="366"/>
                    </a:lnTo>
                    <a:lnTo>
                      <a:pt x="136" y="332"/>
                    </a:lnTo>
                    <a:lnTo>
                      <a:pt x="142" y="296"/>
                    </a:lnTo>
                    <a:lnTo>
                      <a:pt x="142" y="260"/>
                    </a:lnTo>
                    <a:lnTo>
                      <a:pt x="137" y="225"/>
                    </a:lnTo>
                    <a:lnTo>
                      <a:pt x="130" y="189"/>
                    </a:lnTo>
                    <a:lnTo>
                      <a:pt x="120" y="156"/>
                    </a:lnTo>
                    <a:lnTo>
                      <a:pt x="107" y="123"/>
                    </a:lnTo>
                    <a:lnTo>
                      <a:pt x="94" y="95"/>
                    </a:lnTo>
                    <a:lnTo>
                      <a:pt x="82" y="68"/>
                    </a:lnTo>
                    <a:lnTo>
                      <a:pt x="69" y="45"/>
                    </a:lnTo>
                    <a:lnTo>
                      <a:pt x="58" y="27"/>
                    </a:lnTo>
                    <a:lnTo>
                      <a:pt x="48" y="12"/>
                    </a:lnTo>
                    <a:lnTo>
                      <a:pt x="43" y="4"/>
                    </a:lnTo>
                    <a:lnTo>
                      <a:pt x="40" y="0"/>
                    </a:lnTo>
                    <a:lnTo>
                      <a:pt x="47" y="5"/>
                    </a:lnTo>
                    <a:lnTo>
                      <a:pt x="66" y="16"/>
                    </a:lnTo>
                    <a:lnTo>
                      <a:pt x="94" y="35"/>
                    </a:lnTo>
                    <a:lnTo>
                      <a:pt x="130" y="60"/>
                    </a:lnTo>
                    <a:lnTo>
                      <a:pt x="172" y="92"/>
                    </a:lnTo>
                    <a:lnTo>
                      <a:pt x="215" y="128"/>
                    </a:lnTo>
                    <a:lnTo>
                      <a:pt x="261" y="169"/>
                    </a:lnTo>
                    <a:lnTo>
                      <a:pt x="304" y="215"/>
                    </a:lnTo>
                    <a:lnTo>
                      <a:pt x="344" y="264"/>
                    </a:lnTo>
                    <a:lnTo>
                      <a:pt x="378" y="316"/>
                    </a:lnTo>
                    <a:lnTo>
                      <a:pt x="404" y="370"/>
                    </a:lnTo>
                    <a:lnTo>
                      <a:pt x="419" y="426"/>
                    </a:lnTo>
                    <a:lnTo>
                      <a:pt x="422" y="483"/>
                    </a:lnTo>
                    <a:lnTo>
                      <a:pt x="409" y="540"/>
                    </a:lnTo>
                    <a:lnTo>
                      <a:pt x="379" y="597"/>
                    </a:lnTo>
                    <a:lnTo>
                      <a:pt x="329" y="653"/>
                    </a:lnTo>
                    <a:lnTo>
                      <a:pt x="297" y="680"/>
                    </a:lnTo>
                    <a:lnTo>
                      <a:pt x="267" y="700"/>
                    </a:lnTo>
                    <a:lnTo>
                      <a:pt x="238" y="715"/>
                    </a:lnTo>
                    <a:lnTo>
                      <a:pt x="211" y="726"/>
                    </a:lnTo>
                    <a:lnTo>
                      <a:pt x="184" y="731"/>
                    </a:lnTo>
                    <a:lnTo>
                      <a:pt x="160" y="734"/>
                    </a:lnTo>
                    <a:lnTo>
                      <a:pt x="137" y="732"/>
                    </a:lnTo>
                    <a:lnTo>
                      <a:pt x="116" y="729"/>
                    </a:lnTo>
                    <a:lnTo>
                      <a:pt x="98" y="723"/>
                    </a:lnTo>
                    <a:lnTo>
                      <a:pt x="82" y="716"/>
                    </a:lnTo>
                    <a:lnTo>
                      <a:pt x="67" y="709"/>
                    </a:lnTo>
                    <a:lnTo>
                      <a:pt x="55" y="701"/>
                    </a:lnTo>
                    <a:lnTo>
                      <a:pt x="46" y="694"/>
                    </a:lnTo>
                    <a:lnTo>
                      <a:pt x="39" y="690"/>
                    </a:lnTo>
                    <a:lnTo>
                      <a:pt x="35" y="685"/>
                    </a:lnTo>
                    <a:lnTo>
                      <a:pt x="33" y="684"/>
                    </a:lnTo>
                    <a:close/>
                  </a:path>
                </a:pathLst>
              </a:custGeom>
              <a:solidFill>
                <a:srgbClr val="FFC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4" name="Freeform 36"/>
              <p:cNvSpPr>
                <a:spLocks/>
              </p:cNvSpPr>
              <p:nvPr/>
            </p:nvSpPr>
            <p:spPr bwMode="auto">
              <a:xfrm>
                <a:off x="4446" y="3328"/>
                <a:ext cx="171" cy="318"/>
              </a:xfrm>
              <a:custGeom>
                <a:avLst/>
                <a:gdLst>
                  <a:gd name="T0" fmla="*/ 6 w 341"/>
                  <a:gd name="T1" fmla="*/ 0 h 634"/>
                  <a:gd name="T2" fmla="*/ 7 w 341"/>
                  <a:gd name="T3" fmla="*/ 3 h 634"/>
                  <a:gd name="T4" fmla="*/ 8 w 341"/>
                  <a:gd name="T5" fmla="*/ 5 h 634"/>
                  <a:gd name="T6" fmla="*/ 9 w 341"/>
                  <a:gd name="T7" fmla="*/ 8 h 634"/>
                  <a:gd name="T8" fmla="*/ 9 w 341"/>
                  <a:gd name="T9" fmla="*/ 11 h 634"/>
                  <a:gd name="T10" fmla="*/ 9 w 341"/>
                  <a:gd name="T11" fmla="*/ 14 h 634"/>
                  <a:gd name="T12" fmla="*/ 9 w 341"/>
                  <a:gd name="T13" fmla="*/ 16 h 634"/>
                  <a:gd name="T14" fmla="*/ 8 w 341"/>
                  <a:gd name="T15" fmla="*/ 19 h 634"/>
                  <a:gd name="T16" fmla="*/ 6 w 341"/>
                  <a:gd name="T17" fmla="*/ 22 h 634"/>
                  <a:gd name="T18" fmla="*/ 3 w 341"/>
                  <a:gd name="T19" fmla="*/ 25 h 634"/>
                  <a:gd name="T20" fmla="*/ 1 w 341"/>
                  <a:gd name="T21" fmla="*/ 28 h 634"/>
                  <a:gd name="T22" fmla="*/ 0 w 341"/>
                  <a:gd name="T23" fmla="*/ 31 h 634"/>
                  <a:gd name="T24" fmla="*/ 0 w 341"/>
                  <a:gd name="T25" fmla="*/ 33 h 634"/>
                  <a:gd name="T26" fmla="*/ 1 w 341"/>
                  <a:gd name="T27" fmla="*/ 35 h 634"/>
                  <a:gd name="T28" fmla="*/ 2 w 341"/>
                  <a:gd name="T29" fmla="*/ 36 h 634"/>
                  <a:gd name="T30" fmla="*/ 2 w 341"/>
                  <a:gd name="T31" fmla="*/ 37 h 634"/>
                  <a:gd name="T32" fmla="*/ 3 w 341"/>
                  <a:gd name="T33" fmla="*/ 37 h 634"/>
                  <a:gd name="T34" fmla="*/ 3 w 341"/>
                  <a:gd name="T35" fmla="*/ 37 h 634"/>
                  <a:gd name="T36" fmla="*/ 3 w 341"/>
                  <a:gd name="T37" fmla="*/ 38 h 634"/>
                  <a:gd name="T38" fmla="*/ 3 w 341"/>
                  <a:gd name="T39" fmla="*/ 38 h 634"/>
                  <a:gd name="T40" fmla="*/ 4 w 341"/>
                  <a:gd name="T41" fmla="*/ 38 h 634"/>
                  <a:gd name="T42" fmla="*/ 5 w 341"/>
                  <a:gd name="T43" fmla="*/ 39 h 634"/>
                  <a:gd name="T44" fmla="*/ 6 w 341"/>
                  <a:gd name="T45" fmla="*/ 39 h 634"/>
                  <a:gd name="T46" fmla="*/ 7 w 341"/>
                  <a:gd name="T47" fmla="*/ 40 h 634"/>
                  <a:gd name="T48" fmla="*/ 8 w 341"/>
                  <a:gd name="T49" fmla="*/ 40 h 634"/>
                  <a:gd name="T50" fmla="*/ 9 w 341"/>
                  <a:gd name="T51" fmla="*/ 40 h 634"/>
                  <a:gd name="T52" fmla="*/ 10 w 341"/>
                  <a:gd name="T53" fmla="*/ 40 h 634"/>
                  <a:gd name="T54" fmla="*/ 11 w 341"/>
                  <a:gd name="T55" fmla="*/ 39 h 634"/>
                  <a:gd name="T56" fmla="*/ 12 w 341"/>
                  <a:gd name="T57" fmla="*/ 39 h 634"/>
                  <a:gd name="T58" fmla="*/ 13 w 341"/>
                  <a:gd name="T59" fmla="*/ 38 h 634"/>
                  <a:gd name="T60" fmla="*/ 14 w 341"/>
                  <a:gd name="T61" fmla="*/ 37 h 634"/>
                  <a:gd name="T62" fmla="*/ 15 w 341"/>
                  <a:gd name="T63" fmla="*/ 36 h 634"/>
                  <a:gd name="T64" fmla="*/ 16 w 341"/>
                  <a:gd name="T65" fmla="*/ 35 h 634"/>
                  <a:gd name="T66" fmla="*/ 18 w 341"/>
                  <a:gd name="T67" fmla="*/ 33 h 634"/>
                  <a:gd name="T68" fmla="*/ 20 w 341"/>
                  <a:gd name="T69" fmla="*/ 31 h 634"/>
                  <a:gd name="T70" fmla="*/ 21 w 341"/>
                  <a:gd name="T71" fmla="*/ 28 h 634"/>
                  <a:gd name="T72" fmla="*/ 22 w 341"/>
                  <a:gd name="T73" fmla="*/ 26 h 634"/>
                  <a:gd name="T74" fmla="*/ 22 w 341"/>
                  <a:gd name="T75" fmla="*/ 23 h 634"/>
                  <a:gd name="T76" fmla="*/ 22 w 341"/>
                  <a:gd name="T77" fmla="*/ 21 h 634"/>
                  <a:gd name="T78" fmla="*/ 21 w 341"/>
                  <a:gd name="T79" fmla="*/ 18 h 634"/>
                  <a:gd name="T80" fmla="*/ 20 w 341"/>
                  <a:gd name="T81" fmla="*/ 16 h 634"/>
                  <a:gd name="T82" fmla="*/ 19 w 341"/>
                  <a:gd name="T83" fmla="*/ 14 h 634"/>
                  <a:gd name="T84" fmla="*/ 17 w 341"/>
                  <a:gd name="T85" fmla="*/ 12 h 634"/>
                  <a:gd name="T86" fmla="*/ 16 w 341"/>
                  <a:gd name="T87" fmla="*/ 9 h 634"/>
                  <a:gd name="T88" fmla="*/ 14 w 341"/>
                  <a:gd name="T89" fmla="*/ 7 h 634"/>
                  <a:gd name="T90" fmla="*/ 12 w 341"/>
                  <a:gd name="T91" fmla="*/ 5 h 634"/>
                  <a:gd name="T92" fmla="*/ 10 w 341"/>
                  <a:gd name="T93" fmla="*/ 4 h 634"/>
                  <a:gd name="T94" fmla="*/ 8 w 341"/>
                  <a:gd name="T95" fmla="*/ 2 h 634"/>
                  <a:gd name="T96" fmla="*/ 6 w 341"/>
                  <a:gd name="T97" fmla="*/ 0 h 63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41" h="634">
                    <a:moveTo>
                      <a:pt x="93" y="0"/>
                    </a:moveTo>
                    <a:lnTo>
                      <a:pt x="109" y="36"/>
                    </a:lnTo>
                    <a:lnTo>
                      <a:pt x="124" y="77"/>
                    </a:lnTo>
                    <a:lnTo>
                      <a:pt x="134" y="120"/>
                    </a:lnTo>
                    <a:lnTo>
                      <a:pt x="141" y="164"/>
                    </a:lnTo>
                    <a:lnTo>
                      <a:pt x="140" y="209"/>
                    </a:lnTo>
                    <a:lnTo>
                      <a:pt x="131" y="254"/>
                    </a:lnTo>
                    <a:lnTo>
                      <a:pt x="113" y="297"/>
                    </a:lnTo>
                    <a:lnTo>
                      <a:pt x="83" y="336"/>
                    </a:lnTo>
                    <a:lnTo>
                      <a:pt x="37" y="392"/>
                    </a:lnTo>
                    <a:lnTo>
                      <a:pt x="10" y="443"/>
                    </a:lnTo>
                    <a:lnTo>
                      <a:pt x="0" y="487"/>
                    </a:lnTo>
                    <a:lnTo>
                      <a:pt x="0" y="522"/>
                    </a:lnTo>
                    <a:lnTo>
                      <a:pt x="8" y="551"/>
                    </a:lnTo>
                    <a:lnTo>
                      <a:pt x="19" y="572"/>
                    </a:lnTo>
                    <a:lnTo>
                      <a:pt x="28" y="585"/>
                    </a:lnTo>
                    <a:lnTo>
                      <a:pt x="33" y="589"/>
                    </a:lnTo>
                    <a:lnTo>
                      <a:pt x="34" y="590"/>
                    </a:lnTo>
                    <a:lnTo>
                      <a:pt x="39" y="595"/>
                    </a:lnTo>
                    <a:lnTo>
                      <a:pt x="46" y="599"/>
                    </a:lnTo>
                    <a:lnTo>
                      <a:pt x="55" y="606"/>
                    </a:lnTo>
                    <a:lnTo>
                      <a:pt x="68" y="614"/>
                    </a:lnTo>
                    <a:lnTo>
                      <a:pt x="81" y="621"/>
                    </a:lnTo>
                    <a:lnTo>
                      <a:pt x="99" y="628"/>
                    </a:lnTo>
                    <a:lnTo>
                      <a:pt x="117" y="634"/>
                    </a:lnTo>
                    <a:lnTo>
                      <a:pt x="132" y="629"/>
                    </a:lnTo>
                    <a:lnTo>
                      <a:pt x="147" y="625"/>
                    </a:lnTo>
                    <a:lnTo>
                      <a:pt x="163" y="618"/>
                    </a:lnTo>
                    <a:lnTo>
                      <a:pt x="179" y="610"/>
                    </a:lnTo>
                    <a:lnTo>
                      <a:pt x="195" y="599"/>
                    </a:lnTo>
                    <a:lnTo>
                      <a:pt x="213" y="588"/>
                    </a:lnTo>
                    <a:lnTo>
                      <a:pt x="230" y="574"/>
                    </a:lnTo>
                    <a:lnTo>
                      <a:pt x="248" y="558"/>
                    </a:lnTo>
                    <a:lnTo>
                      <a:pt x="284" y="520"/>
                    </a:lnTo>
                    <a:lnTo>
                      <a:pt x="311" y="481"/>
                    </a:lnTo>
                    <a:lnTo>
                      <a:pt x="329" y="442"/>
                    </a:lnTo>
                    <a:lnTo>
                      <a:pt x="338" y="403"/>
                    </a:lnTo>
                    <a:lnTo>
                      <a:pt x="341" y="363"/>
                    </a:lnTo>
                    <a:lnTo>
                      <a:pt x="337" y="325"/>
                    </a:lnTo>
                    <a:lnTo>
                      <a:pt x="327" y="287"/>
                    </a:lnTo>
                    <a:lnTo>
                      <a:pt x="312" y="249"/>
                    </a:lnTo>
                    <a:lnTo>
                      <a:pt x="292" y="213"/>
                    </a:lnTo>
                    <a:lnTo>
                      <a:pt x="269" y="178"/>
                    </a:lnTo>
                    <a:lnTo>
                      <a:pt x="244" y="143"/>
                    </a:lnTo>
                    <a:lnTo>
                      <a:pt x="215" y="111"/>
                    </a:lnTo>
                    <a:lnTo>
                      <a:pt x="185" y="80"/>
                    </a:lnTo>
                    <a:lnTo>
                      <a:pt x="154" y="51"/>
                    </a:lnTo>
                    <a:lnTo>
                      <a:pt x="123" y="2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AD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5" name="Freeform 37"/>
              <p:cNvSpPr>
                <a:spLocks/>
              </p:cNvSpPr>
              <p:nvPr/>
            </p:nvSpPr>
            <p:spPr bwMode="auto">
              <a:xfrm>
                <a:off x="4397" y="3281"/>
                <a:ext cx="217" cy="374"/>
              </a:xfrm>
              <a:custGeom>
                <a:avLst/>
                <a:gdLst>
                  <a:gd name="T0" fmla="*/ 4 w 434"/>
                  <a:gd name="T1" fmla="*/ 1 h 747"/>
                  <a:gd name="T2" fmla="*/ 7 w 434"/>
                  <a:gd name="T3" fmla="*/ 6 h 747"/>
                  <a:gd name="T4" fmla="*/ 9 w 434"/>
                  <a:gd name="T5" fmla="*/ 13 h 747"/>
                  <a:gd name="T6" fmla="*/ 9 w 434"/>
                  <a:gd name="T7" fmla="*/ 21 h 747"/>
                  <a:gd name="T8" fmla="*/ 6 w 434"/>
                  <a:gd name="T9" fmla="*/ 27 h 747"/>
                  <a:gd name="T10" fmla="*/ 2 w 434"/>
                  <a:gd name="T11" fmla="*/ 32 h 747"/>
                  <a:gd name="T12" fmla="*/ 0 w 434"/>
                  <a:gd name="T13" fmla="*/ 36 h 747"/>
                  <a:gd name="T14" fmla="*/ 1 w 434"/>
                  <a:gd name="T15" fmla="*/ 41 h 747"/>
                  <a:gd name="T16" fmla="*/ 4 w 434"/>
                  <a:gd name="T17" fmla="*/ 45 h 747"/>
                  <a:gd name="T18" fmla="*/ 8 w 434"/>
                  <a:gd name="T19" fmla="*/ 47 h 747"/>
                  <a:gd name="T20" fmla="*/ 12 w 434"/>
                  <a:gd name="T21" fmla="*/ 47 h 747"/>
                  <a:gd name="T22" fmla="*/ 16 w 434"/>
                  <a:gd name="T23" fmla="*/ 46 h 747"/>
                  <a:gd name="T24" fmla="*/ 20 w 434"/>
                  <a:gd name="T25" fmla="*/ 44 h 747"/>
                  <a:gd name="T26" fmla="*/ 23 w 434"/>
                  <a:gd name="T27" fmla="*/ 42 h 747"/>
                  <a:gd name="T28" fmla="*/ 26 w 434"/>
                  <a:gd name="T29" fmla="*/ 39 h 747"/>
                  <a:gd name="T30" fmla="*/ 27 w 434"/>
                  <a:gd name="T31" fmla="*/ 35 h 747"/>
                  <a:gd name="T32" fmla="*/ 28 w 434"/>
                  <a:gd name="T33" fmla="*/ 33 h 747"/>
                  <a:gd name="T34" fmla="*/ 27 w 434"/>
                  <a:gd name="T35" fmla="*/ 35 h 747"/>
                  <a:gd name="T36" fmla="*/ 26 w 434"/>
                  <a:gd name="T37" fmla="*/ 37 h 747"/>
                  <a:gd name="T38" fmla="*/ 24 w 434"/>
                  <a:gd name="T39" fmla="*/ 40 h 747"/>
                  <a:gd name="T40" fmla="*/ 21 w 434"/>
                  <a:gd name="T41" fmla="*/ 42 h 747"/>
                  <a:gd name="T42" fmla="*/ 18 w 434"/>
                  <a:gd name="T43" fmla="*/ 44 h 747"/>
                  <a:gd name="T44" fmla="*/ 14 w 434"/>
                  <a:gd name="T45" fmla="*/ 46 h 747"/>
                  <a:gd name="T46" fmla="*/ 10 w 434"/>
                  <a:gd name="T47" fmla="*/ 46 h 747"/>
                  <a:gd name="T48" fmla="*/ 5 w 434"/>
                  <a:gd name="T49" fmla="*/ 44 h 747"/>
                  <a:gd name="T50" fmla="*/ 3 w 434"/>
                  <a:gd name="T51" fmla="*/ 41 h 747"/>
                  <a:gd name="T52" fmla="*/ 2 w 434"/>
                  <a:gd name="T53" fmla="*/ 38 h 747"/>
                  <a:gd name="T54" fmla="*/ 2 w 434"/>
                  <a:gd name="T55" fmla="*/ 35 h 747"/>
                  <a:gd name="T56" fmla="*/ 3 w 434"/>
                  <a:gd name="T57" fmla="*/ 33 h 747"/>
                  <a:gd name="T58" fmla="*/ 5 w 434"/>
                  <a:gd name="T59" fmla="*/ 30 h 747"/>
                  <a:gd name="T60" fmla="*/ 7 w 434"/>
                  <a:gd name="T61" fmla="*/ 28 h 747"/>
                  <a:gd name="T62" fmla="*/ 8 w 434"/>
                  <a:gd name="T63" fmla="*/ 27 h 747"/>
                  <a:gd name="T64" fmla="*/ 8 w 434"/>
                  <a:gd name="T65" fmla="*/ 27 h 747"/>
                  <a:gd name="T66" fmla="*/ 9 w 434"/>
                  <a:gd name="T67" fmla="*/ 26 h 747"/>
                  <a:gd name="T68" fmla="*/ 10 w 434"/>
                  <a:gd name="T69" fmla="*/ 24 h 747"/>
                  <a:gd name="T70" fmla="*/ 11 w 434"/>
                  <a:gd name="T71" fmla="*/ 21 h 747"/>
                  <a:gd name="T72" fmla="*/ 12 w 434"/>
                  <a:gd name="T73" fmla="*/ 18 h 747"/>
                  <a:gd name="T74" fmla="*/ 12 w 434"/>
                  <a:gd name="T75" fmla="*/ 14 h 747"/>
                  <a:gd name="T76" fmla="*/ 10 w 434"/>
                  <a:gd name="T77" fmla="*/ 9 h 747"/>
                  <a:gd name="T78" fmla="*/ 7 w 434"/>
                  <a:gd name="T79" fmla="*/ 3 h 74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434" h="747">
                    <a:moveTo>
                      <a:pt x="57" y="0"/>
                    </a:moveTo>
                    <a:lnTo>
                      <a:pt x="63" y="12"/>
                    </a:lnTo>
                    <a:lnTo>
                      <a:pt x="79" y="43"/>
                    </a:lnTo>
                    <a:lnTo>
                      <a:pt x="100" y="89"/>
                    </a:lnTo>
                    <a:lnTo>
                      <a:pt x="121" y="145"/>
                    </a:lnTo>
                    <a:lnTo>
                      <a:pt x="137" y="207"/>
                    </a:lnTo>
                    <a:lnTo>
                      <a:pt x="145" y="272"/>
                    </a:lnTo>
                    <a:lnTo>
                      <a:pt x="140" y="333"/>
                    </a:lnTo>
                    <a:lnTo>
                      <a:pt x="118" y="387"/>
                    </a:lnTo>
                    <a:lnTo>
                      <a:pt x="86" y="432"/>
                    </a:lnTo>
                    <a:lnTo>
                      <a:pt x="56" y="470"/>
                    </a:lnTo>
                    <a:lnTo>
                      <a:pt x="30" y="506"/>
                    </a:lnTo>
                    <a:lnTo>
                      <a:pt x="10" y="538"/>
                    </a:lnTo>
                    <a:lnTo>
                      <a:pt x="0" y="571"/>
                    </a:lnTo>
                    <a:lnTo>
                      <a:pt x="0" y="607"/>
                    </a:lnTo>
                    <a:lnTo>
                      <a:pt x="14" y="647"/>
                    </a:lnTo>
                    <a:lnTo>
                      <a:pt x="42" y="694"/>
                    </a:lnTo>
                    <a:lnTo>
                      <a:pt x="63" y="716"/>
                    </a:lnTo>
                    <a:lnTo>
                      <a:pt x="88" y="732"/>
                    </a:lnTo>
                    <a:lnTo>
                      <a:pt x="116" y="743"/>
                    </a:lnTo>
                    <a:lnTo>
                      <a:pt x="147" y="747"/>
                    </a:lnTo>
                    <a:lnTo>
                      <a:pt x="179" y="747"/>
                    </a:lnTo>
                    <a:lnTo>
                      <a:pt x="212" y="742"/>
                    </a:lnTo>
                    <a:lnTo>
                      <a:pt x="245" y="732"/>
                    </a:lnTo>
                    <a:lnTo>
                      <a:pt x="278" y="720"/>
                    </a:lnTo>
                    <a:lnTo>
                      <a:pt x="310" y="703"/>
                    </a:lnTo>
                    <a:lnTo>
                      <a:pt x="338" y="683"/>
                    </a:lnTo>
                    <a:lnTo>
                      <a:pt x="366" y="661"/>
                    </a:lnTo>
                    <a:lnTo>
                      <a:pt x="389" y="636"/>
                    </a:lnTo>
                    <a:lnTo>
                      <a:pt x="409" y="609"/>
                    </a:lnTo>
                    <a:lnTo>
                      <a:pt x="422" y="580"/>
                    </a:lnTo>
                    <a:lnTo>
                      <a:pt x="432" y="552"/>
                    </a:lnTo>
                    <a:lnTo>
                      <a:pt x="434" y="522"/>
                    </a:lnTo>
                    <a:lnTo>
                      <a:pt x="433" y="525"/>
                    </a:lnTo>
                    <a:lnTo>
                      <a:pt x="429" y="533"/>
                    </a:lnTo>
                    <a:lnTo>
                      <a:pt x="422" y="546"/>
                    </a:lnTo>
                    <a:lnTo>
                      <a:pt x="414" y="563"/>
                    </a:lnTo>
                    <a:lnTo>
                      <a:pt x="403" y="583"/>
                    </a:lnTo>
                    <a:lnTo>
                      <a:pt x="389" y="604"/>
                    </a:lnTo>
                    <a:lnTo>
                      <a:pt x="373" y="625"/>
                    </a:lnTo>
                    <a:lnTo>
                      <a:pt x="354" y="647"/>
                    </a:lnTo>
                    <a:lnTo>
                      <a:pt x="333" y="668"/>
                    </a:lnTo>
                    <a:lnTo>
                      <a:pt x="310" y="688"/>
                    </a:lnTo>
                    <a:lnTo>
                      <a:pt x="283" y="704"/>
                    </a:lnTo>
                    <a:lnTo>
                      <a:pt x="254" y="716"/>
                    </a:lnTo>
                    <a:lnTo>
                      <a:pt x="223" y="724"/>
                    </a:lnTo>
                    <a:lnTo>
                      <a:pt x="189" y="727"/>
                    </a:lnTo>
                    <a:lnTo>
                      <a:pt x="153" y="723"/>
                    </a:lnTo>
                    <a:lnTo>
                      <a:pt x="114" y="712"/>
                    </a:lnTo>
                    <a:lnTo>
                      <a:pt x="78" y="694"/>
                    </a:lnTo>
                    <a:lnTo>
                      <a:pt x="53" y="676"/>
                    </a:lnTo>
                    <a:lnTo>
                      <a:pt x="34" y="654"/>
                    </a:lnTo>
                    <a:lnTo>
                      <a:pt x="24" y="632"/>
                    </a:lnTo>
                    <a:lnTo>
                      <a:pt x="21" y="608"/>
                    </a:lnTo>
                    <a:lnTo>
                      <a:pt x="22" y="584"/>
                    </a:lnTo>
                    <a:lnTo>
                      <a:pt x="26" y="560"/>
                    </a:lnTo>
                    <a:lnTo>
                      <a:pt x="35" y="537"/>
                    </a:lnTo>
                    <a:lnTo>
                      <a:pt x="47" y="514"/>
                    </a:lnTo>
                    <a:lnTo>
                      <a:pt x="61" y="493"/>
                    </a:lnTo>
                    <a:lnTo>
                      <a:pt x="75" y="473"/>
                    </a:lnTo>
                    <a:lnTo>
                      <a:pt x="87" y="456"/>
                    </a:lnTo>
                    <a:lnTo>
                      <a:pt x="100" y="442"/>
                    </a:lnTo>
                    <a:lnTo>
                      <a:pt x="109" y="432"/>
                    </a:lnTo>
                    <a:lnTo>
                      <a:pt x="116" y="425"/>
                    </a:lnTo>
                    <a:lnTo>
                      <a:pt x="118" y="423"/>
                    </a:lnTo>
                    <a:lnTo>
                      <a:pt x="121" y="420"/>
                    </a:lnTo>
                    <a:lnTo>
                      <a:pt x="125" y="415"/>
                    </a:lnTo>
                    <a:lnTo>
                      <a:pt x="133" y="405"/>
                    </a:lnTo>
                    <a:lnTo>
                      <a:pt x="143" y="392"/>
                    </a:lnTo>
                    <a:lnTo>
                      <a:pt x="152" y="375"/>
                    </a:lnTo>
                    <a:lnTo>
                      <a:pt x="162" y="355"/>
                    </a:lnTo>
                    <a:lnTo>
                      <a:pt x="170" y="332"/>
                    </a:lnTo>
                    <a:lnTo>
                      <a:pt x="177" y="305"/>
                    </a:lnTo>
                    <a:lnTo>
                      <a:pt x="182" y="275"/>
                    </a:lnTo>
                    <a:lnTo>
                      <a:pt x="182" y="243"/>
                    </a:lnTo>
                    <a:lnTo>
                      <a:pt x="177" y="209"/>
                    </a:lnTo>
                    <a:lnTo>
                      <a:pt x="168" y="172"/>
                    </a:lnTo>
                    <a:lnTo>
                      <a:pt x="152" y="131"/>
                    </a:lnTo>
                    <a:lnTo>
                      <a:pt x="129" y="90"/>
                    </a:lnTo>
                    <a:lnTo>
                      <a:pt x="98" y="46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6" name="Freeform 38"/>
              <p:cNvSpPr>
                <a:spLocks/>
              </p:cNvSpPr>
              <p:nvPr/>
            </p:nvSpPr>
            <p:spPr bwMode="auto">
              <a:xfrm>
                <a:off x="4454" y="3299"/>
                <a:ext cx="165" cy="220"/>
              </a:xfrm>
              <a:custGeom>
                <a:avLst/>
                <a:gdLst>
                  <a:gd name="T0" fmla="*/ 0 w 329"/>
                  <a:gd name="T1" fmla="*/ 0 h 439"/>
                  <a:gd name="T2" fmla="*/ 1 w 329"/>
                  <a:gd name="T3" fmla="*/ 1 h 439"/>
                  <a:gd name="T4" fmla="*/ 1 w 329"/>
                  <a:gd name="T5" fmla="*/ 1 h 439"/>
                  <a:gd name="T6" fmla="*/ 2 w 329"/>
                  <a:gd name="T7" fmla="*/ 2 h 439"/>
                  <a:gd name="T8" fmla="*/ 4 w 329"/>
                  <a:gd name="T9" fmla="*/ 2 h 439"/>
                  <a:gd name="T10" fmla="*/ 5 w 329"/>
                  <a:gd name="T11" fmla="*/ 3 h 439"/>
                  <a:gd name="T12" fmla="*/ 7 w 329"/>
                  <a:gd name="T13" fmla="*/ 5 h 439"/>
                  <a:gd name="T14" fmla="*/ 9 w 329"/>
                  <a:gd name="T15" fmla="*/ 6 h 439"/>
                  <a:gd name="T16" fmla="*/ 11 w 329"/>
                  <a:gd name="T17" fmla="*/ 8 h 439"/>
                  <a:gd name="T18" fmla="*/ 13 w 329"/>
                  <a:gd name="T19" fmla="*/ 10 h 439"/>
                  <a:gd name="T20" fmla="*/ 15 w 329"/>
                  <a:gd name="T21" fmla="*/ 12 h 439"/>
                  <a:gd name="T22" fmla="*/ 17 w 329"/>
                  <a:gd name="T23" fmla="*/ 14 h 439"/>
                  <a:gd name="T24" fmla="*/ 18 w 329"/>
                  <a:gd name="T25" fmla="*/ 16 h 439"/>
                  <a:gd name="T26" fmla="*/ 20 w 329"/>
                  <a:gd name="T27" fmla="*/ 19 h 439"/>
                  <a:gd name="T28" fmla="*/ 20 w 329"/>
                  <a:gd name="T29" fmla="*/ 22 h 439"/>
                  <a:gd name="T30" fmla="*/ 21 w 329"/>
                  <a:gd name="T31" fmla="*/ 25 h 439"/>
                  <a:gd name="T32" fmla="*/ 21 w 329"/>
                  <a:gd name="T33" fmla="*/ 28 h 439"/>
                  <a:gd name="T34" fmla="*/ 21 w 329"/>
                  <a:gd name="T35" fmla="*/ 28 h 439"/>
                  <a:gd name="T36" fmla="*/ 21 w 329"/>
                  <a:gd name="T37" fmla="*/ 28 h 439"/>
                  <a:gd name="T38" fmla="*/ 20 w 329"/>
                  <a:gd name="T39" fmla="*/ 27 h 439"/>
                  <a:gd name="T40" fmla="*/ 20 w 329"/>
                  <a:gd name="T41" fmla="*/ 26 h 439"/>
                  <a:gd name="T42" fmla="*/ 20 w 329"/>
                  <a:gd name="T43" fmla="*/ 25 h 439"/>
                  <a:gd name="T44" fmla="*/ 20 w 329"/>
                  <a:gd name="T45" fmla="*/ 24 h 439"/>
                  <a:gd name="T46" fmla="*/ 19 w 329"/>
                  <a:gd name="T47" fmla="*/ 22 h 439"/>
                  <a:gd name="T48" fmla="*/ 19 w 329"/>
                  <a:gd name="T49" fmla="*/ 21 h 439"/>
                  <a:gd name="T50" fmla="*/ 18 w 329"/>
                  <a:gd name="T51" fmla="*/ 19 h 439"/>
                  <a:gd name="T52" fmla="*/ 17 w 329"/>
                  <a:gd name="T53" fmla="*/ 17 h 439"/>
                  <a:gd name="T54" fmla="*/ 15 w 329"/>
                  <a:gd name="T55" fmla="*/ 14 h 439"/>
                  <a:gd name="T56" fmla="*/ 14 w 329"/>
                  <a:gd name="T57" fmla="*/ 12 h 439"/>
                  <a:gd name="T58" fmla="*/ 12 w 329"/>
                  <a:gd name="T59" fmla="*/ 10 h 439"/>
                  <a:gd name="T60" fmla="*/ 10 w 329"/>
                  <a:gd name="T61" fmla="*/ 8 h 439"/>
                  <a:gd name="T62" fmla="*/ 7 w 329"/>
                  <a:gd name="T63" fmla="*/ 5 h 439"/>
                  <a:gd name="T64" fmla="*/ 4 w 329"/>
                  <a:gd name="T65" fmla="*/ 3 h 439"/>
                  <a:gd name="T66" fmla="*/ 0 w 329"/>
                  <a:gd name="T67" fmla="*/ 0 h 43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29" h="439">
                    <a:moveTo>
                      <a:pt x="0" y="0"/>
                    </a:moveTo>
                    <a:lnTo>
                      <a:pt x="3" y="2"/>
                    </a:lnTo>
                    <a:lnTo>
                      <a:pt x="15" y="8"/>
                    </a:lnTo>
                    <a:lnTo>
                      <a:pt x="32" y="17"/>
                    </a:lnTo>
                    <a:lnTo>
                      <a:pt x="54" y="30"/>
                    </a:lnTo>
                    <a:lnTo>
                      <a:pt x="79" y="47"/>
                    </a:lnTo>
                    <a:lnTo>
                      <a:pt x="108" y="67"/>
                    </a:lnTo>
                    <a:lnTo>
                      <a:pt x="139" y="90"/>
                    </a:lnTo>
                    <a:lnTo>
                      <a:pt x="171" y="116"/>
                    </a:lnTo>
                    <a:lnTo>
                      <a:pt x="202" y="146"/>
                    </a:lnTo>
                    <a:lnTo>
                      <a:pt x="232" y="180"/>
                    </a:lnTo>
                    <a:lnTo>
                      <a:pt x="260" y="215"/>
                    </a:lnTo>
                    <a:lnTo>
                      <a:pt x="285" y="254"/>
                    </a:lnTo>
                    <a:lnTo>
                      <a:pt x="305" y="296"/>
                    </a:lnTo>
                    <a:lnTo>
                      <a:pt x="320" y="341"/>
                    </a:lnTo>
                    <a:lnTo>
                      <a:pt x="328" y="388"/>
                    </a:lnTo>
                    <a:lnTo>
                      <a:pt x="329" y="438"/>
                    </a:lnTo>
                    <a:lnTo>
                      <a:pt x="321" y="439"/>
                    </a:lnTo>
                    <a:lnTo>
                      <a:pt x="321" y="436"/>
                    </a:lnTo>
                    <a:lnTo>
                      <a:pt x="320" y="428"/>
                    </a:lnTo>
                    <a:lnTo>
                      <a:pt x="319" y="414"/>
                    </a:lnTo>
                    <a:lnTo>
                      <a:pt x="315" y="397"/>
                    </a:lnTo>
                    <a:lnTo>
                      <a:pt x="311" y="375"/>
                    </a:lnTo>
                    <a:lnTo>
                      <a:pt x="303" y="351"/>
                    </a:lnTo>
                    <a:lnTo>
                      <a:pt x="292" y="322"/>
                    </a:lnTo>
                    <a:lnTo>
                      <a:pt x="279" y="291"/>
                    </a:lnTo>
                    <a:lnTo>
                      <a:pt x="262" y="259"/>
                    </a:lnTo>
                    <a:lnTo>
                      <a:pt x="240" y="223"/>
                    </a:lnTo>
                    <a:lnTo>
                      <a:pt x="215" y="188"/>
                    </a:lnTo>
                    <a:lnTo>
                      <a:pt x="184" y="150"/>
                    </a:lnTo>
                    <a:lnTo>
                      <a:pt x="147" y="113"/>
                    </a:lnTo>
                    <a:lnTo>
                      <a:pt x="104" y="75"/>
                    </a:lnTo>
                    <a:lnTo>
                      <a:pt x="55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7" name="Freeform 56"/>
              <p:cNvSpPr>
                <a:spLocks/>
              </p:cNvSpPr>
              <p:nvPr/>
            </p:nvSpPr>
            <p:spPr bwMode="auto">
              <a:xfrm>
                <a:off x="4647" y="3513"/>
                <a:ext cx="99" cy="147"/>
              </a:xfrm>
              <a:custGeom>
                <a:avLst/>
                <a:gdLst>
                  <a:gd name="T0" fmla="*/ 7 w 199"/>
                  <a:gd name="T1" fmla="*/ 19 h 294"/>
                  <a:gd name="T2" fmla="*/ 6 w 199"/>
                  <a:gd name="T3" fmla="*/ 19 h 294"/>
                  <a:gd name="T4" fmla="*/ 5 w 199"/>
                  <a:gd name="T5" fmla="*/ 18 h 294"/>
                  <a:gd name="T6" fmla="*/ 4 w 199"/>
                  <a:gd name="T7" fmla="*/ 18 h 294"/>
                  <a:gd name="T8" fmla="*/ 2 w 199"/>
                  <a:gd name="T9" fmla="*/ 17 h 294"/>
                  <a:gd name="T10" fmla="*/ 2 w 199"/>
                  <a:gd name="T11" fmla="*/ 16 h 294"/>
                  <a:gd name="T12" fmla="*/ 1 w 199"/>
                  <a:gd name="T13" fmla="*/ 14 h 294"/>
                  <a:gd name="T14" fmla="*/ 0 w 199"/>
                  <a:gd name="T15" fmla="*/ 12 h 294"/>
                  <a:gd name="T16" fmla="*/ 0 w 199"/>
                  <a:gd name="T17" fmla="*/ 11 h 294"/>
                  <a:gd name="T18" fmla="*/ 0 w 199"/>
                  <a:gd name="T19" fmla="*/ 9 h 294"/>
                  <a:gd name="T20" fmla="*/ 0 w 199"/>
                  <a:gd name="T21" fmla="*/ 7 h 294"/>
                  <a:gd name="T22" fmla="*/ 0 w 199"/>
                  <a:gd name="T23" fmla="*/ 5 h 294"/>
                  <a:gd name="T24" fmla="*/ 1 w 199"/>
                  <a:gd name="T25" fmla="*/ 4 h 294"/>
                  <a:gd name="T26" fmla="*/ 1 w 199"/>
                  <a:gd name="T27" fmla="*/ 3 h 294"/>
                  <a:gd name="T28" fmla="*/ 2 w 199"/>
                  <a:gd name="T29" fmla="*/ 2 h 294"/>
                  <a:gd name="T30" fmla="*/ 3 w 199"/>
                  <a:gd name="T31" fmla="*/ 1 h 294"/>
                  <a:gd name="T32" fmla="*/ 4 w 199"/>
                  <a:gd name="T33" fmla="*/ 0 h 294"/>
                  <a:gd name="T34" fmla="*/ 6 w 199"/>
                  <a:gd name="T35" fmla="*/ 0 h 294"/>
                  <a:gd name="T36" fmla="*/ 7 w 199"/>
                  <a:gd name="T37" fmla="*/ 1 h 294"/>
                  <a:gd name="T38" fmla="*/ 8 w 199"/>
                  <a:gd name="T39" fmla="*/ 2 h 294"/>
                  <a:gd name="T40" fmla="*/ 9 w 199"/>
                  <a:gd name="T41" fmla="*/ 3 h 294"/>
                  <a:gd name="T42" fmla="*/ 10 w 199"/>
                  <a:gd name="T43" fmla="*/ 4 h 294"/>
                  <a:gd name="T44" fmla="*/ 11 w 199"/>
                  <a:gd name="T45" fmla="*/ 5 h 294"/>
                  <a:gd name="T46" fmla="*/ 11 w 199"/>
                  <a:gd name="T47" fmla="*/ 7 h 294"/>
                  <a:gd name="T48" fmla="*/ 12 w 199"/>
                  <a:gd name="T49" fmla="*/ 9 h 294"/>
                  <a:gd name="T50" fmla="*/ 12 w 199"/>
                  <a:gd name="T51" fmla="*/ 11 h 294"/>
                  <a:gd name="T52" fmla="*/ 12 w 199"/>
                  <a:gd name="T53" fmla="*/ 12 h 294"/>
                  <a:gd name="T54" fmla="*/ 12 w 199"/>
                  <a:gd name="T55" fmla="*/ 14 h 294"/>
                  <a:gd name="T56" fmla="*/ 11 w 199"/>
                  <a:gd name="T57" fmla="*/ 16 h 294"/>
                  <a:gd name="T58" fmla="*/ 10 w 199"/>
                  <a:gd name="T59" fmla="*/ 17 h 294"/>
                  <a:gd name="T60" fmla="*/ 9 w 199"/>
                  <a:gd name="T61" fmla="*/ 18 h 294"/>
                  <a:gd name="T62" fmla="*/ 8 w 199"/>
                  <a:gd name="T63" fmla="*/ 18 h 294"/>
                  <a:gd name="T64" fmla="*/ 7 w 199"/>
                  <a:gd name="T65" fmla="*/ 19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9" h="294">
                    <a:moveTo>
                      <a:pt x="121" y="294"/>
                    </a:moveTo>
                    <a:lnTo>
                      <a:pt x="102" y="294"/>
                    </a:lnTo>
                    <a:lnTo>
                      <a:pt x="82" y="288"/>
                    </a:lnTo>
                    <a:lnTo>
                      <a:pt x="64" y="277"/>
                    </a:lnTo>
                    <a:lnTo>
                      <a:pt x="47" y="260"/>
                    </a:lnTo>
                    <a:lnTo>
                      <a:pt x="32" y="241"/>
                    </a:lnTo>
                    <a:lnTo>
                      <a:pt x="19" y="217"/>
                    </a:lnTo>
                    <a:lnTo>
                      <a:pt x="10" y="190"/>
                    </a:lnTo>
                    <a:lnTo>
                      <a:pt x="3" y="161"/>
                    </a:lnTo>
                    <a:lnTo>
                      <a:pt x="0" y="131"/>
                    </a:lnTo>
                    <a:lnTo>
                      <a:pt x="2" y="103"/>
                    </a:lnTo>
                    <a:lnTo>
                      <a:pt x="7" y="76"/>
                    </a:lnTo>
                    <a:lnTo>
                      <a:pt x="17" y="53"/>
                    </a:lnTo>
                    <a:lnTo>
                      <a:pt x="28" y="34"/>
                    </a:lnTo>
                    <a:lnTo>
                      <a:pt x="42" y="17"/>
                    </a:lnTo>
                    <a:lnTo>
                      <a:pt x="59" y="6"/>
                    </a:lnTo>
                    <a:lnTo>
                      <a:pt x="79" y="0"/>
                    </a:lnTo>
                    <a:lnTo>
                      <a:pt x="98" y="0"/>
                    </a:lnTo>
                    <a:lnTo>
                      <a:pt x="118" y="6"/>
                    </a:lnTo>
                    <a:lnTo>
                      <a:pt x="136" y="17"/>
                    </a:lnTo>
                    <a:lnTo>
                      <a:pt x="154" y="34"/>
                    </a:lnTo>
                    <a:lnTo>
                      <a:pt x="167" y="53"/>
                    </a:lnTo>
                    <a:lnTo>
                      <a:pt x="180" y="77"/>
                    </a:lnTo>
                    <a:lnTo>
                      <a:pt x="190" y="104"/>
                    </a:lnTo>
                    <a:lnTo>
                      <a:pt x="196" y="133"/>
                    </a:lnTo>
                    <a:lnTo>
                      <a:pt x="199" y="163"/>
                    </a:lnTo>
                    <a:lnTo>
                      <a:pt x="197" y="190"/>
                    </a:lnTo>
                    <a:lnTo>
                      <a:pt x="193" y="217"/>
                    </a:lnTo>
                    <a:lnTo>
                      <a:pt x="184" y="241"/>
                    </a:lnTo>
                    <a:lnTo>
                      <a:pt x="172" y="260"/>
                    </a:lnTo>
                    <a:lnTo>
                      <a:pt x="158" y="277"/>
                    </a:lnTo>
                    <a:lnTo>
                      <a:pt x="141" y="288"/>
                    </a:lnTo>
                    <a:lnTo>
                      <a:pt x="121" y="294"/>
                    </a:lnTo>
                    <a:close/>
                  </a:path>
                </a:pathLst>
              </a:custGeom>
              <a:solidFill>
                <a:srgbClr val="6D1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8" name="Freeform 57"/>
              <p:cNvSpPr>
                <a:spLocks/>
              </p:cNvSpPr>
              <p:nvPr/>
            </p:nvSpPr>
            <p:spPr bwMode="auto">
              <a:xfrm>
                <a:off x="4183" y="3787"/>
                <a:ext cx="768" cy="85"/>
              </a:xfrm>
              <a:custGeom>
                <a:avLst/>
                <a:gdLst>
                  <a:gd name="T0" fmla="*/ 11 w 1537"/>
                  <a:gd name="T1" fmla="*/ 2 h 171"/>
                  <a:gd name="T2" fmla="*/ 14 w 1537"/>
                  <a:gd name="T3" fmla="*/ 1 h 171"/>
                  <a:gd name="T4" fmla="*/ 18 w 1537"/>
                  <a:gd name="T5" fmla="*/ 0 h 171"/>
                  <a:gd name="T6" fmla="*/ 23 w 1537"/>
                  <a:gd name="T7" fmla="*/ 0 h 171"/>
                  <a:gd name="T8" fmla="*/ 28 w 1537"/>
                  <a:gd name="T9" fmla="*/ 0 h 171"/>
                  <a:gd name="T10" fmla="*/ 32 w 1537"/>
                  <a:gd name="T11" fmla="*/ 2 h 171"/>
                  <a:gd name="T12" fmla="*/ 34 w 1537"/>
                  <a:gd name="T13" fmla="*/ 4 h 171"/>
                  <a:gd name="T14" fmla="*/ 37 w 1537"/>
                  <a:gd name="T15" fmla="*/ 5 h 171"/>
                  <a:gd name="T16" fmla="*/ 40 w 1537"/>
                  <a:gd name="T17" fmla="*/ 6 h 171"/>
                  <a:gd name="T18" fmla="*/ 43 w 1537"/>
                  <a:gd name="T19" fmla="*/ 7 h 171"/>
                  <a:gd name="T20" fmla="*/ 46 w 1537"/>
                  <a:gd name="T21" fmla="*/ 7 h 171"/>
                  <a:gd name="T22" fmla="*/ 52 w 1537"/>
                  <a:gd name="T23" fmla="*/ 6 h 171"/>
                  <a:gd name="T24" fmla="*/ 59 w 1537"/>
                  <a:gd name="T25" fmla="*/ 4 h 171"/>
                  <a:gd name="T26" fmla="*/ 65 w 1537"/>
                  <a:gd name="T27" fmla="*/ 2 h 171"/>
                  <a:gd name="T28" fmla="*/ 70 w 1537"/>
                  <a:gd name="T29" fmla="*/ 1 h 171"/>
                  <a:gd name="T30" fmla="*/ 76 w 1537"/>
                  <a:gd name="T31" fmla="*/ 1 h 171"/>
                  <a:gd name="T32" fmla="*/ 81 w 1537"/>
                  <a:gd name="T33" fmla="*/ 3 h 171"/>
                  <a:gd name="T34" fmla="*/ 85 w 1537"/>
                  <a:gd name="T35" fmla="*/ 5 h 171"/>
                  <a:gd name="T36" fmla="*/ 89 w 1537"/>
                  <a:gd name="T37" fmla="*/ 6 h 171"/>
                  <a:gd name="T38" fmla="*/ 92 w 1537"/>
                  <a:gd name="T39" fmla="*/ 7 h 171"/>
                  <a:gd name="T40" fmla="*/ 94 w 1537"/>
                  <a:gd name="T41" fmla="*/ 7 h 171"/>
                  <a:gd name="T42" fmla="*/ 95 w 1537"/>
                  <a:gd name="T43" fmla="*/ 7 h 171"/>
                  <a:gd name="T44" fmla="*/ 95 w 1537"/>
                  <a:gd name="T45" fmla="*/ 7 h 171"/>
                  <a:gd name="T46" fmla="*/ 93 w 1537"/>
                  <a:gd name="T47" fmla="*/ 8 h 171"/>
                  <a:gd name="T48" fmla="*/ 90 w 1537"/>
                  <a:gd name="T49" fmla="*/ 8 h 171"/>
                  <a:gd name="T50" fmla="*/ 87 w 1537"/>
                  <a:gd name="T51" fmla="*/ 8 h 171"/>
                  <a:gd name="T52" fmla="*/ 84 w 1537"/>
                  <a:gd name="T53" fmla="*/ 7 h 171"/>
                  <a:gd name="T54" fmla="*/ 80 w 1537"/>
                  <a:gd name="T55" fmla="*/ 6 h 171"/>
                  <a:gd name="T56" fmla="*/ 77 w 1537"/>
                  <a:gd name="T57" fmla="*/ 4 h 171"/>
                  <a:gd name="T58" fmla="*/ 74 w 1537"/>
                  <a:gd name="T59" fmla="*/ 4 h 171"/>
                  <a:gd name="T60" fmla="*/ 70 w 1537"/>
                  <a:gd name="T61" fmla="*/ 3 h 171"/>
                  <a:gd name="T62" fmla="*/ 66 w 1537"/>
                  <a:gd name="T63" fmla="*/ 4 h 171"/>
                  <a:gd name="T64" fmla="*/ 60 w 1537"/>
                  <a:gd name="T65" fmla="*/ 5 h 171"/>
                  <a:gd name="T66" fmla="*/ 56 w 1537"/>
                  <a:gd name="T67" fmla="*/ 7 h 171"/>
                  <a:gd name="T68" fmla="*/ 52 w 1537"/>
                  <a:gd name="T69" fmla="*/ 9 h 171"/>
                  <a:gd name="T70" fmla="*/ 48 w 1537"/>
                  <a:gd name="T71" fmla="*/ 10 h 171"/>
                  <a:gd name="T72" fmla="*/ 45 w 1537"/>
                  <a:gd name="T73" fmla="*/ 10 h 171"/>
                  <a:gd name="T74" fmla="*/ 41 w 1537"/>
                  <a:gd name="T75" fmla="*/ 10 h 171"/>
                  <a:gd name="T76" fmla="*/ 38 w 1537"/>
                  <a:gd name="T77" fmla="*/ 8 h 171"/>
                  <a:gd name="T78" fmla="*/ 35 w 1537"/>
                  <a:gd name="T79" fmla="*/ 6 h 171"/>
                  <a:gd name="T80" fmla="*/ 31 w 1537"/>
                  <a:gd name="T81" fmla="*/ 4 h 171"/>
                  <a:gd name="T82" fmla="*/ 28 w 1537"/>
                  <a:gd name="T83" fmla="*/ 2 h 171"/>
                  <a:gd name="T84" fmla="*/ 24 w 1537"/>
                  <a:gd name="T85" fmla="*/ 2 h 171"/>
                  <a:gd name="T86" fmla="*/ 19 w 1537"/>
                  <a:gd name="T87" fmla="*/ 3 h 171"/>
                  <a:gd name="T88" fmla="*/ 14 w 1537"/>
                  <a:gd name="T89" fmla="*/ 4 h 171"/>
                  <a:gd name="T90" fmla="*/ 9 w 1537"/>
                  <a:gd name="T91" fmla="*/ 5 h 171"/>
                  <a:gd name="T92" fmla="*/ 4 w 1537"/>
                  <a:gd name="T93" fmla="*/ 6 h 171"/>
                  <a:gd name="T94" fmla="*/ 0 w 1537"/>
                  <a:gd name="T95" fmla="*/ 5 h 17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37" h="171">
                    <a:moveTo>
                      <a:pt x="175" y="42"/>
                    </a:moveTo>
                    <a:lnTo>
                      <a:pt x="178" y="40"/>
                    </a:lnTo>
                    <a:lnTo>
                      <a:pt x="186" y="38"/>
                    </a:lnTo>
                    <a:lnTo>
                      <a:pt x="197" y="35"/>
                    </a:lnTo>
                    <a:lnTo>
                      <a:pt x="213" y="30"/>
                    </a:lnTo>
                    <a:lnTo>
                      <a:pt x="232" y="24"/>
                    </a:lnTo>
                    <a:lnTo>
                      <a:pt x="254" y="19"/>
                    </a:lnTo>
                    <a:lnTo>
                      <a:pt x="278" y="14"/>
                    </a:lnTo>
                    <a:lnTo>
                      <a:pt x="303" y="8"/>
                    </a:lnTo>
                    <a:lnTo>
                      <a:pt x="328" y="5"/>
                    </a:lnTo>
                    <a:lnTo>
                      <a:pt x="356" y="1"/>
                    </a:lnTo>
                    <a:lnTo>
                      <a:pt x="383" y="0"/>
                    </a:lnTo>
                    <a:lnTo>
                      <a:pt x="409" y="0"/>
                    </a:lnTo>
                    <a:lnTo>
                      <a:pt x="433" y="2"/>
                    </a:lnTo>
                    <a:lnTo>
                      <a:pt x="456" y="7"/>
                    </a:lnTo>
                    <a:lnTo>
                      <a:pt x="477" y="14"/>
                    </a:lnTo>
                    <a:lnTo>
                      <a:pt x="495" y="24"/>
                    </a:lnTo>
                    <a:lnTo>
                      <a:pt x="512" y="36"/>
                    </a:lnTo>
                    <a:lnTo>
                      <a:pt x="528" y="47"/>
                    </a:lnTo>
                    <a:lnTo>
                      <a:pt x="544" y="58"/>
                    </a:lnTo>
                    <a:lnTo>
                      <a:pt x="559" y="67"/>
                    </a:lnTo>
                    <a:lnTo>
                      <a:pt x="574" y="76"/>
                    </a:lnTo>
                    <a:lnTo>
                      <a:pt x="589" y="84"/>
                    </a:lnTo>
                    <a:lnTo>
                      <a:pt x="604" y="92"/>
                    </a:lnTo>
                    <a:lnTo>
                      <a:pt x="619" y="99"/>
                    </a:lnTo>
                    <a:lnTo>
                      <a:pt x="634" y="105"/>
                    </a:lnTo>
                    <a:lnTo>
                      <a:pt x="649" y="110"/>
                    </a:lnTo>
                    <a:lnTo>
                      <a:pt x="664" y="113"/>
                    </a:lnTo>
                    <a:lnTo>
                      <a:pt x="680" y="116"/>
                    </a:lnTo>
                    <a:lnTo>
                      <a:pt x="695" y="119"/>
                    </a:lnTo>
                    <a:lnTo>
                      <a:pt x="710" y="120"/>
                    </a:lnTo>
                    <a:lnTo>
                      <a:pt x="726" y="120"/>
                    </a:lnTo>
                    <a:lnTo>
                      <a:pt x="742" y="119"/>
                    </a:lnTo>
                    <a:lnTo>
                      <a:pt x="776" y="114"/>
                    </a:lnTo>
                    <a:lnTo>
                      <a:pt x="811" y="107"/>
                    </a:lnTo>
                    <a:lnTo>
                      <a:pt x="844" y="99"/>
                    </a:lnTo>
                    <a:lnTo>
                      <a:pt x="878" y="89"/>
                    </a:lnTo>
                    <a:lnTo>
                      <a:pt x="911" y="78"/>
                    </a:lnTo>
                    <a:lnTo>
                      <a:pt x="945" y="67"/>
                    </a:lnTo>
                    <a:lnTo>
                      <a:pt x="977" y="55"/>
                    </a:lnTo>
                    <a:lnTo>
                      <a:pt x="1009" y="45"/>
                    </a:lnTo>
                    <a:lnTo>
                      <a:pt x="1041" y="35"/>
                    </a:lnTo>
                    <a:lnTo>
                      <a:pt x="1072" y="27"/>
                    </a:lnTo>
                    <a:lnTo>
                      <a:pt x="1103" y="21"/>
                    </a:lnTo>
                    <a:lnTo>
                      <a:pt x="1133" y="16"/>
                    </a:lnTo>
                    <a:lnTo>
                      <a:pt x="1163" y="16"/>
                    </a:lnTo>
                    <a:lnTo>
                      <a:pt x="1193" y="19"/>
                    </a:lnTo>
                    <a:lnTo>
                      <a:pt x="1222" y="24"/>
                    </a:lnTo>
                    <a:lnTo>
                      <a:pt x="1250" y="35"/>
                    </a:lnTo>
                    <a:lnTo>
                      <a:pt x="1277" y="47"/>
                    </a:lnTo>
                    <a:lnTo>
                      <a:pt x="1303" y="58"/>
                    </a:lnTo>
                    <a:lnTo>
                      <a:pt x="1327" y="69"/>
                    </a:lnTo>
                    <a:lnTo>
                      <a:pt x="1350" y="78"/>
                    </a:lnTo>
                    <a:lnTo>
                      <a:pt x="1372" y="88"/>
                    </a:lnTo>
                    <a:lnTo>
                      <a:pt x="1393" y="96"/>
                    </a:lnTo>
                    <a:lnTo>
                      <a:pt x="1412" y="103"/>
                    </a:lnTo>
                    <a:lnTo>
                      <a:pt x="1429" y="110"/>
                    </a:lnTo>
                    <a:lnTo>
                      <a:pt x="1447" y="114"/>
                    </a:lnTo>
                    <a:lnTo>
                      <a:pt x="1463" y="119"/>
                    </a:lnTo>
                    <a:lnTo>
                      <a:pt x="1478" y="121"/>
                    </a:lnTo>
                    <a:lnTo>
                      <a:pt x="1492" y="123"/>
                    </a:lnTo>
                    <a:lnTo>
                      <a:pt x="1504" y="125"/>
                    </a:lnTo>
                    <a:lnTo>
                      <a:pt x="1516" y="123"/>
                    </a:lnTo>
                    <a:lnTo>
                      <a:pt x="1526" y="122"/>
                    </a:lnTo>
                    <a:lnTo>
                      <a:pt x="1537" y="119"/>
                    </a:lnTo>
                    <a:lnTo>
                      <a:pt x="1535" y="119"/>
                    </a:lnTo>
                    <a:lnTo>
                      <a:pt x="1533" y="120"/>
                    </a:lnTo>
                    <a:lnTo>
                      <a:pt x="1528" y="122"/>
                    </a:lnTo>
                    <a:lnTo>
                      <a:pt x="1522" y="123"/>
                    </a:lnTo>
                    <a:lnTo>
                      <a:pt x="1515" y="126"/>
                    </a:lnTo>
                    <a:lnTo>
                      <a:pt x="1504" y="128"/>
                    </a:lnTo>
                    <a:lnTo>
                      <a:pt x="1494" y="130"/>
                    </a:lnTo>
                    <a:lnTo>
                      <a:pt x="1482" y="133"/>
                    </a:lnTo>
                    <a:lnTo>
                      <a:pt x="1469" y="134"/>
                    </a:lnTo>
                    <a:lnTo>
                      <a:pt x="1454" y="135"/>
                    </a:lnTo>
                    <a:lnTo>
                      <a:pt x="1437" y="135"/>
                    </a:lnTo>
                    <a:lnTo>
                      <a:pt x="1421" y="134"/>
                    </a:lnTo>
                    <a:lnTo>
                      <a:pt x="1403" y="133"/>
                    </a:lnTo>
                    <a:lnTo>
                      <a:pt x="1384" y="129"/>
                    </a:lnTo>
                    <a:lnTo>
                      <a:pt x="1365" y="125"/>
                    </a:lnTo>
                    <a:lnTo>
                      <a:pt x="1344" y="119"/>
                    </a:lnTo>
                    <a:lnTo>
                      <a:pt x="1325" y="112"/>
                    </a:lnTo>
                    <a:lnTo>
                      <a:pt x="1305" y="105"/>
                    </a:lnTo>
                    <a:lnTo>
                      <a:pt x="1288" y="98"/>
                    </a:lnTo>
                    <a:lnTo>
                      <a:pt x="1272" y="91"/>
                    </a:lnTo>
                    <a:lnTo>
                      <a:pt x="1256" y="84"/>
                    </a:lnTo>
                    <a:lnTo>
                      <a:pt x="1241" y="78"/>
                    </a:lnTo>
                    <a:lnTo>
                      <a:pt x="1224" y="73"/>
                    </a:lnTo>
                    <a:lnTo>
                      <a:pt x="1208" y="68"/>
                    </a:lnTo>
                    <a:lnTo>
                      <a:pt x="1192" y="65"/>
                    </a:lnTo>
                    <a:lnTo>
                      <a:pt x="1175" y="61"/>
                    </a:lnTo>
                    <a:lnTo>
                      <a:pt x="1155" y="60"/>
                    </a:lnTo>
                    <a:lnTo>
                      <a:pt x="1135" y="60"/>
                    </a:lnTo>
                    <a:lnTo>
                      <a:pt x="1113" y="61"/>
                    </a:lnTo>
                    <a:lnTo>
                      <a:pt x="1089" y="63"/>
                    </a:lnTo>
                    <a:lnTo>
                      <a:pt x="1061" y="68"/>
                    </a:lnTo>
                    <a:lnTo>
                      <a:pt x="1031" y="75"/>
                    </a:lnTo>
                    <a:lnTo>
                      <a:pt x="1000" y="83"/>
                    </a:lnTo>
                    <a:lnTo>
                      <a:pt x="972" y="91"/>
                    </a:lnTo>
                    <a:lnTo>
                      <a:pt x="946" y="100"/>
                    </a:lnTo>
                    <a:lnTo>
                      <a:pt x="920" y="110"/>
                    </a:lnTo>
                    <a:lnTo>
                      <a:pt x="897" y="119"/>
                    </a:lnTo>
                    <a:lnTo>
                      <a:pt x="875" y="128"/>
                    </a:lnTo>
                    <a:lnTo>
                      <a:pt x="855" y="136"/>
                    </a:lnTo>
                    <a:lnTo>
                      <a:pt x="835" y="144"/>
                    </a:lnTo>
                    <a:lnTo>
                      <a:pt x="816" y="151"/>
                    </a:lnTo>
                    <a:lnTo>
                      <a:pt x="797" y="158"/>
                    </a:lnTo>
                    <a:lnTo>
                      <a:pt x="779" y="164"/>
                    </a:lnTo>
                    <a:lnTo>
                      <a:pt x="761" y="167"/>
                    </a:lnTo>
                    <a:lnTo>
                      <a:pt x="743" y="169"/>
                    </a:lnTo>
                    <a:lnTo>
                      <a:pt x="726" y="171"/>
                    </a:lnTo>
                    <a:lnTo>
                      <a:pt x="707" y="169"/>
                    </a:lnTo>
                    <a:lnTo>
                      <a:pt x="688" y="166"/>
                    </a:lnTo>
                    <a:lnTo>
                      <a:pt x="668" y="160"/>
                    </a:lnTo>
                    <a:lnTo>
                      <a:pt x="650" y="153"/>
                    </a:lnTo>
                    <a:lnTo>
                      <a:pt x="631" y="144"/>
                    </a:lnTo>
                    <a:lnTo>
                      <a:pt x="613" y="135"/>
                    </a:lnTo>
                    <a:lnTo>
                      <a:pt x="596" y="123"/>
                    </a:lnTo>
                    <a:lnTo>
                      <a:pt x="578" y="112"/>
                    </a:lnTo>
                    <a:lnTo>
                      <a:pt x="560" y="100"/>
                    </a:lnTo>
                    <a:lnTo>
                      <a:pt x="543" y="90"/>
                    </a:lnTo>
                    <a:lnTo>
                      <a:pt x="525" y="78"/>
                    </a:lnTo>
                    <a:lnTo>
                      <a:pt x="507" y="68"/>
                    </a:lnTo>
                    <a:lnTo>
                      <a:pt x="489" y="60"/>
                    </a:lnTo>
                    <a:lnTo>
                      <a:pt x="469" y="52"/>
                    </a:lnTo>
                    <a:lnTo>
                      <a:pt x="451" y="46"/>
                    </a:lnTo>
                    <a:lnTo>
                      <a:pt x="430" y="42"/>
                    </a:lnTo>
                    <a:lnTo>
                      <a:pt x="409" y="40"/>
                    </a:lnTo>
                    <a:lnTo>
                      <a:pt x="387" y="42"/>
                    </a:lnTo>
                    <a:lnTo>
                      <a:pt x="364" y="45"/>
                    </a:lnTo>
                    <a:lnTo>
                      <a:pt x="340" y="49"/>
                    </a:lnTo>
                    <a:lnTo>
                      <a:pt x="313" y="54"/>
                    </a:lnTo>
                    <a:lnTo>
                      <a:pt x="287" y="60"/>
                    </a:lnTo>
                    <a:lnTo>
                      <a:pt x="259" y="67"/>
                    </a:lnTo>
                    <a:lnTo>
                      <a:pt x="232" y="74"/>
                    </a:lnTo>
                    <a:lnTo>
                      <a:pt x="204" y="80"/>
                    </a:lnTo>
                    <a:lnTo>
                      <a:pt x="176" y="85"/>
                    </a:lnTo>
                    <a:lnTo>
                      <a:pt x="149" y="91"/>
                    </a:lnTo>
                    <a:lnTo>
                      <a:pt x="122" y="96"/>
                    </a:lnTo>
                    <a:lnTo>
                      <a:pt x="97" y="99"/>
                    </a:lnTo>
                    <a:lnTo>
                      <a:pt x="74" y="100"/>
                    </a:lnTo>
                    <a:lnTo>
                      <a:pt x="52" y="100"/>
                    </a:lnTo>
                    <a:lnTo>
                      <a:pt x="32" y="98"/>
                    </a:lnTo>
                    <a:lnTo>
                      <a:pt x="15" y="92"/>
                    </a:lnTo>
                    <a:lnTo>
                      <a:pt x="0" y="85"/>
                    </a:lnTo>
                    <a:lnTo>
                      <a:pt x="175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49" name="Freeform 58"/>
              <p:cNvSpPr>
                <a:spLocks/>
              </p:cNvSpPr>
              <p:nvPr/>
            </p:nvSpPr>
            <p:spPr bwMode="auto">
              <a:xfrm>
                <a:off x="4168" y="3525"/>
                <a:ext cx="540" cy="244"/>
              </a:xfrm>
              <a:custGeom>
                <a:avLst/>
                <a:gdLst>
                  <a:gd name="T0" fmla="*/ 45 w 1081"/>
                  <a:gd name="T1" fmla="*/ 3 h 489"/>
                  <a:gd name="T2" fmla="*/ 41 w 1081"/>
                  <a:gd name="T3" fmla="*/ 4 h 489"/>
                  <a:gd name="T4" fmla="*/ 38 w 1081"/>
                  <a:gd name="T5" fmla="*/ 5 h 489"/>
                  <a:gd name="T6" fmla="*/ 34 w 1081"/>
                  <a:gd name="T7" fmla="*/ 6 h 489"/>
                  <a:gd name="T8" fmla="*/ 30 w 1081"/>
                  <a:gd name="T9" fmla="*/ 6 h 489"/>
                  <a:gd name="T10" fmla="*/ 27 w 1081"/>
                  <a:gd name="T11" fmla="*/ 7 h 489"/>
                  <a:gd name="T12" fmla="*/ 23 w 1081"/>
                  <a:gd name="T13" fmla="*/ 8 h 489"/>
                  <a:gd name="T14" fmla="*/ 20 w 1081"/>
                  <a:gd name="T15" fmla="*/ 9 h 489"/>
                  <a:gd name="T16" fmla="*/ 17 w 1081"/>
                  <a:gd name="T17" fmla="*/ 9 h 489"/>
                  <a:gd name="T18" fmla="*/ 14 w 1081"/>
                  <a:gd name="T19" fmla="*/ 10 h 489"/>
                  <a:gd name="T20" fmla="*/ 11 w 1081"/>
                  <a:gd name="T21" fmla="*/ 10 h 489"/>
                  <a:gd name="T22" fmla="*/ 8 w 1081"/>
                  <a:gd name="T23" fmla="*/ 11 h 489"/>
                  <a:gd name="T24" fmla="*/ 6 w 1081"/>
                  <a:gd name="T25" fmla="*/ 11 h 489"/>
                  <a:gd name="T26" fmla="*/ 5 w 1081"/>
                  <a:gd name="T27" fmla="*/ 12 h 489"/>
                  <a:gd name="T28" fmla="*/ 4 w 1081"/>
                  <a:gd name="T29" fmla="*/ 12 h 489"/>
                  <a:gd name="T30" fmla="*/ 3 w 1081"/>
                  <a:gd name="T31" fmla="*/ 12 h 489"/>
                  <a:gd name="T32" fmla="*/ 2 w 1081"/>
                  <a:gd name="T33" fmla="*/ 12 h 489"/>
                  <a:gd name="T34" fmla="*/ 2 w 1081"/>
                  <a:gd name="T35" fmla="*/ 13 h 489"/>
                  <a:gd name="T36" fmla="*/ 1 w 1081"/>
                  <a:gd name="T37" fmla="*/ 14 h 489"/>
                  <a:gd name="T38" fmla="*/ 0 w 1081"/>
                  <a:gd name="T39" fmla="*/ 16 h 489"/>
                  <a:gd name="T40" fmla="*/ 0 w 1081"/>
                  <a:gd name="T41" fmla="*/ 19 h 489"/>
                  <a:gd name="T42" fmla="*/ 0 w 1081"/>
                  <a:gd name="T43" fmla="*/ 22 h 489"/>
                  <a:gd name="T44" fmla="*/ 0 w 1081"/>
                  <a:gd name="T45" fmla="*/ 24 h 489"/>
                  <a:gd name="T46" fmla="*/ 2 w 1081"/>
                  <a:gd name="T47" fmla="*/ 27 h 489"/>
                  <a:gd name="T48" fmla="*/ 5 w 1081"/>
                  <a:gd name="T49" fmla="*/ 30 h 489"/>
                  <a:gd name="T50" fmla="*/ 67 w 1081"/>
                  <a:gd name="T51" fmla="*/ 17 h 489"/>
                  <a:gd name="T52" fmla="*/ 62 w 1081"/>
                  <a:gd name="T53" fmla="*/ 0 h 489"/>
                  <a:gd name="T54" fmla="*/ 62 w 1081"/>
                  <a:gd name="T55" fmla="*/ 0 h 489"/>
                  <a:gd name="T56" fmla="*/ 62 w 1081"/>
                  <a:gd name="T57" fmla="*/ 0 h 489"/>
                  <a:gd name="T58" fmla="*/ 61 w 1081"/>
                  <a:gd name="T59" fmla="*/ 0 h 489"/>
                  <a:gd name="T60" fmla="*/ 61 w 1081"/>
                  <a:gd name="T61" fmla="*/ 0 h 489"/>
                  <a:gd name="T62" fmla="*/ 60 w 1081"/>
                  <a:gd name="T63" fmla="*/ 0 h 489"/>
                  <a:gd name="T64" fmla="*/ 59 w 1081"/>
                  <a:gd name="T65" fmla="*/ 0 h 489"/>
                  <a:gd name="T66" fmla="*/ 58 w 1081"/>
                  <a:gd name="T67" fmla="*/ 0 h 489"/>
                  <a:gd name="T68" fmla="*/ 57 w 1081"/>
                  <a:gd name="T69" fmla="*/ 0 h 489"/>
                  <a:gd name="T70" fmla="*/ 56 w 1081"/>
                  <a:gd name="T71" fmla="*/ 1 h 489"/>
                  <a:gd name="T72" fmla="*/ 55 w 1081"/>
                  <a:gd name="T73" fmla="*/ 1 h 489"/>
                  <a:gd name="T74" fmla="*/ 53 w 1081"/>
                  <a:gd name="T75" fmla="*/ 1 h 489"/>
                  <a:gd name="T76" fmla="*/ 52 w 1081"/>
                  <a:gd name="T77" fmla="*/ 2 h 489"/>
                  <a:gd name="T78" fmla="*/ 50 w 1081"/>
                  <a:gd name="T79" fmla="*/ 2 h 489"/>
                  <a:gd name="T80" fmla="*/ 49 w 1081"/>
                  <a:gd name="T81" fmla="*/ 2 h 489"/>
                  <a:gd name="T82" fmla="*/ 47 w 1081"/>
                  <a:gd name="T83" fmla="*/ 3 h 489"/>
                  <a:gd name="T84" fmla="*/ 45 w 1081"/>
                  <a:gd name="T85" fmla="*/ 3 h 48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81" h="489">
                    <a:moveTo>
                      <a:pt x="722" y="60"/>
                    </a:moveTo>
                    <a:lnTo>
                      <a:pt x="666" y="72"/>
                    </a:lnTo>
                    <a:lnTo>
                      <a:pt x="608" y="84"/>
                    </a:lnTo>
                    <a:lnTo>
                      <a:pt x="550" y="97"/>
                    </a:lnTo>
                    <a:lnTo>
                      <a:pt x="491" y="110"/>
                    </a:lnTo>
                    <a:lnTo>
                      <a:pt x="434" y="121"/>
                    </a:lnTo>
                    <a:lnTo>
                      <a:pt x="378" y="134"/>
                    </a:lnTo>
                    <a:lnTo>
                      <a:pt x="324" y="145"/>
                    </a:lnTo>
                    <a:lnTo>
                      <a:pt x="273" y="156"/>
                    </a:lnTo>
                    <a:lnTo>
                      <a:pt x="225" y="166"/>
                    </a:lnTo>
                    <a:lnTo>
                      <a:pt x="182" y="175"/>
                    </a:lnTo>
                    <a:lnTo>
                      <a:pt x="143" y="183"/>
                    </a:lnTo>
                    <a:lnTo>
                      <a:pt x="110" y="190"/>
                    </a:lnTo>
                    <a:lnTo>
                      <a:pt x="83" y="196"/>
                    </a:lnTo>
                    <a:lnTo>
                      <a:pt x="64" y="201"/>
                    </a:lnTo>
                    <a:lnTo>
                      <a:pt x="51" y="203"/>
                    </a:lnTo>
                    <a:lnTo>
                      <a:pt x="46" y="204"/>
                    </a:lnTo>
                    <a:lnTo>
                      <a:pt x="42" y="212"/>
                    </a:lnTo>
                    <a:lnTo>
                      <a:pt x="29" y="233"/>
                    </a:lnTo>
                    <a:lnTo>
                      <a:pt x="15" y="265"/>
                    </a:lnTo>
                    <a:lnTo>
                      <a:pt x="4" y="306"/>
                    </a:lnTo>
                    <a:lnTo>
                      <a:pt x="0" y="352"/>
                    </a:lnTo>
                    <a:lnTo>
                      <a:pt x="8" y="399"/>
                    </a:lnTo>
                    <a:lnTo>
                      <a:pt x="34" y="445"/>
                    </a:lnTo>
                    <a:lnTo>
                      <a:pt x="81" y="489"/>
                    </a:lnTo>
                    <a:lnTo>
                      <a:pt x="1081" y="274"/>
                    </a:lnTo>
                    <a:lnTo>
                      <a:pt x="1002" y="3"/>
                    </a:lnTo>
                    <a:lnTo>
                      <a:pt x="998" y="1"/>
                    </a:lnTo>
                    <a:lnTo>
                      <a:pt x="992" y="0"/>
                    </a:lnTo>
                    <a:lnTo>
                      <a:pt x="984" y="1"/>
                    </a:lnTo>
                    <a:lnTo>
                      <a:pt x="976" y="3"/>
                    </a:lnTo>
                    <a:lnTo>
                      <a:pt x="964" y="4"/>
                    </a:lnTo>
                    <a:lnTo>
                      <a:pt x="952" y="6"/>
                    </a:lnTo>
                    <a:lnTo>
                      <a:pt x="938" y="10"/>
                    </a:lnTo>
                    <a:lnTo>
                      <a:pt x="922" y="14"/>
                    </a:lnTo>
                    <a:lnTo>
                      <a:pt x="903" y="18"/>
                    </a:lnTo>
                    <a:lnTo>
                      <a:pt x="884" y="23"/>
                    </a:lnTo>
                    <a:lnTo>
                      <a:pt x="862" y="28"/>
                    </a:lnTo>
                    <a:lnTo>
                      <a:pt x="839" y="34"/>
                    </a:lnTo>
                    <a:lnTo>
                      <a:pt x="812" y="41"/>
                    </a:lnTo>
                    <a:lnTo>
                      <a:pt x="785" y="46"/>
                    </a:lnTo>
                    <a:lnTo>
                      <a:pt x="755" y="53"/>
                    </a:lnTo>
                    <a:lnTo>
                      <a:pt x="722" y="60"/>
                    </a:lnTo>
                    <a:close/>
                  </a:path>
                </a:pathLst>
              </a:custGeom>
              <a:solidFill>
                <a:srgbClr val="7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0" name="Freeform 59"/>
              <p:cNvSpPr>
                <a:spLocks/>
              </p:cNvSpPr>
              <p:nvPr/>
            </p:nvSpPr>
            <p:spPr bwMode="auto">
              <a:xfrm>
                <a:off x="4228" y="3594"/>
                <a:ext cx="377" cy="77"/>
              </a:xfrm>
              <a:custGeom>
                <a:avLst/>
                <a:gdLst>
                  <a:gd name="T0" fmla="*/ 6 w 754"/>
                  <a:gd name="T1" fmla="*/ 6 h 156"/>
                  <a:gd name="T2" fmla="*/ 8 w 754"/>
                  <a:gd name="T3" fmla="*/ 5 h 156"/>
                  <a:gd name="T4" fmla="*/ 11 w 754"/>
                  <a:gd name="T5" fmla="*/ 4 h 156"/>
                  <a:gd name="T6" fmla="*/ 14 w 754"/>
                  <a:gd name="T7" fmla="*/ 4 h 156"/>
                  <a:gd name="T8" fmla="*/ 16 w 754"/>
                  <a:gd name="T9" fmla="*/ 5 h 156"/>
                  <a:gd name="T10" fmla="*/ 18 w 754"/>
                  <a:gd name="T11" fmla="*/ 5 h 156"/>
                  <a:gd name="T12" fmla="*/ 20 w 754"/>
                  <a:gd name="T13" fmla="*/ 6 h 156"/>
                  <a:gd name="T14" fmla="*/ 22 w 754"/>
                  <a:gd name="T15" fmla="*/ 6 h 156"/>
                  <a:gd name="T16" fmla="*/ 24 w 754"/>
                  <a:gd name="T17" fmla="*/ 5 h 156"/>
                  <a:gd name="T18" fmla="*/ 26 w 754"/>
                  <a:gd name="T19" fmla="*/ 4 h 156"/>
                  <a:gd name="T20" fmla="*/ 28 w 754"/>
                  <a:gd name="T21" fmla="*/ 3 h 156"/>
                  <a:gd name="T22" fmla="*/ 30 w 754"/>
                  <a:gd name="T23" fmla="*/ 2 h 156"/>
                  <a:gd name="T24" fmla="*/ 32 w 754"/>
                  <a:gd name="T25" fmla="*/ 1 h 156"/>
                  <a:gd name="T26" fmla="*/ 34 w 754"/>
                  <a:gd name="T27" fmla="*/ 0 h 156"/>
                  <a:gd name="T28" fmla="*/ 36 w 754"/>
                  <a:gd name="T29" fmla="*/ 0 h 156"/>
                  <a:gd name="T30" fmla="*/ 37 w 754"/>
                  <a:gd name="T31" fmla="*/ 0 h 156"/>
                  <a:gd name="T32" fmla="*/ 40 w 754"/>
                  <a:gd name="T33" fmla="*/ 0 h 156"/>
                  <a:gd name="T34" fmla="*/ 43 w 754"/>
                  <a:gd name="T35" fmla="*/ 1 h 156"/>
                  <a:gd name="T36" fmla="*/ 45 w 754"/>
                  <a:gd name="T37" fmla="*/ 1 h 156"/>
                  <a:gd name="T38" fmla="*/ 47 w 754"/>
                  <a:gd name="T39" fmla="*/ 1 h 156"/>
                  <a:gd name="T40" fmla="*/ 48 w 754"/>
                  <a:gd name="T41" fmla="*/ 1 h 156"/>
                  <a:gd name="T42" fmla="*/ 47 w 754"/>
                  <a:gd name="T43" fmla="*/ 1 h 156"/>
                  <a:gd name="T44" fmla="*/ 45 w 754"/>
                  <a:gd name="T45" fmla="*/ 1 h 156"/>
                  <a:gd name="T46" fmla="*/ 43 w 754"/>
                  <a:gd name="T47" fmla="*/ 2 h 156"/>
                  <a:gd name="T48" fmla="*/ 41 w 754"/>
                  <a:gd name="T49" fmla="*/ 1 h 156"/>
                  <a:gd name="T50" fmla="*/ 38 w 754"/>
                  <a:gd name="T51" fmla="*/ 1 h 156"/>
                  <a:gd name="T52" fmla="*/ 36 w 754"/>
                  <a:gd name="T53" fmla="*/ 1 h 156"/>
                  <a:gd name="T54" fmla="*/ 34 w 754"/>
                  <a:gd name="T55" fmla="*/ 2 h 156"/>
                  <a:gd name="T56" fmla="*/ 30 w 754"/>
                  <a:gd name="T57" fmla="*/ 3 h 156"/>
                  <a:gd name="T58" fmla="*/ 28 w 754"/>
                  <a:gd name="T59" fmla="*/ 5 h 156"/>
                  <a:gd name="T60" fmla="*/ 25 w 754"/>
                  <a:gd name="T61" fmla="*/ 6 h 156"/>
                  <a:gd name="T62" fmla="*/ 23 w 754"/>
                  <a:gd name="T63" fmla="*/ 7 h 156"/>
                  <a:gd name="T64" fmla="*/ 21 w 754"/>
                  <a:gd name="T65" fmla="*/ 7 h 156"/>
                  <a:gd name="T66" fmla="*/ 18 w 754"/>
                  <a:gd name="T67" fmla="*/ 6 h 156"/>
                  <a:gd name="T68" fmla="*/ 16 w 754"/>
                  <a:gd name="T69" fmla="*/ 5 h 156"/>
                  <a:gd name="T70" fmla="*/ 13 w 754"/>
                  <a:gd name="T71" fmla="*/ 5 h 156"/>
                  <a:gd name="T72" fmla="*/ 11 w 754"/>
                  <a:gd name="T73" fmla="*/ 6 h 156"/>
                  <a:gd name="T74" fmla="*/ 10 w 754"/>
                  <a:gd name="T75" fmla="*/ 6 h 156"/>
                  <a:gd name="T76" fmla="*/ 8 w 754"/>
                  <a:gd name="T77" fmla="*/ 7 h 156"/>
                  <a:gd name="T78" fmla="*/ 7 w 754"/>
                  <a:gd name="T79" fmla="*/ 8 h 156"/>
                  <a:gd name="T80" fmla="*/ 5 w 754"/>
                  <a:gd name="T81" fmla="*/ 8 h 156"/>
                  <a:gd name="T82" fmla="*/ 4 w 754"/>
                  <a:gd name="T83" fmla="*/ 9 h 156"/>
                  <a:gd name="T84" fmla="*/ 2 w 754"/>
                  <a:gd name="T85" fmla="*/ 9 h 156"/>
                  <a:gd name="T86" fmla="*/ 1 w 754"/>
                  <a:gd name="T87" fmla="*/ 9 h 156"/>
                  <a:gd name="T88" fmla="*/ 6 w 754"/>
                  <a:gd name="T89" fmla="*/ 7 h 15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54" h="156">
                    <a:moveTo>
                      <a:pt x="81" y="114"/>
                    </a:moveTo>
                    <a:lnTo>
                      <a:pt x="85" y="112"/>
                    </a:lnTo>
                    <a:lnTo>
                      <a:pt x="98" y="105"/>
                    </a:lnTo>
                    <a:lnTo>
                      <a:pt x="116" y="96"/>
                    </a:lnTo>
                    <a:lnTo>
                      <a:pt x="139" y="86"/>
                    </a:lnTo>
                    <a:lnTo>
                      <a:pt x="165" y="76"/>
                    </a:lnTo>
                    <a:lnTo>
                      <a:pt x="191" y="71"/>
                    </a:lnTo>
                    <a:lnTo>
                      <a:pt x="215" y="69"/>
                    </a:lnTo>
                    <a:lnTo>
                      <a:pt x="236" y="74"/>
                    </a:lnTo>
                    <a:lnTo>
                      <a:pt x="255" y="82"/>
                    </a:lnTo>
                    <a:lnTo>
                      <a:pt x="272" y="88"/>
                    </a:lnTo>
                    <a:lnTo>
                      <a:pt x="288" y="94"/>
                    </a:lnTo>
                    <a:lnTo>
                      <a:pt x="304" y="97"/>
                    </a:lnTo>
                    <a:lnTo>
                      <a:pt x="320" y="99"/>
                    </a:lnTo>
                    <a:lnTo>
                      <a:pt x="335" y="99"/>
                    </a:lnTo>
                    <a:lnTo>
                      <a:pt x="351" y="98"/>
                    </a:lnTo>
                    <a:lnTo>
                      <a:pt x="366" y="95"/>
                    </a:lnTo>
                    <a:lnTo>
                      <a:pt x="382" y="89"/>
                    </a:lnTo>
                    <a:lnTo>
                      <a:pt x="399" y="82"/>
                    </a:lnTo>
                    <a:lnTo>
                      <a:pt x="415" y="75"/>
                    </a:lnTo>
                    <a:lnTo>
                      <a:pt x="430" y="67"/>
                    </a:lnTo>
                    <a:lnTo>
                      <a:pt x="446" y="58"/>
                    </a:lnTo>
                    <a:lnTo>
                      <a:pt x="461" y="49"/>
                    </a:lnTo>
                    <a:lnTo>
                      <a:pt x="476" y="41"/>
                    </a:lnTo>
                    <a:lnTo>
                      <a:pt x="491" y="31"/>
                    </a:lnTo>
                    <a:lnTo>
                      <a:pt x="504" y="23"/>
                    </a:lnTo>
                    <a:lnTo>
                      <a:pt x="519" y="17"/>
                    </a:lnTo>
                    <a:lnTo>
                      <a:pt x="533" y="11"/>
                    </a:lnTo>
                    <a:lnTo>
                      <a:pt x="548" y="6"/>
                    </a:lnTo>
                    <a:lnTo>
                      <a:pt x="563" y="2"/>
                    </a:lnTo>
                    <a:lnTo>
                      <a:pt x="577" y="0"/>
                    </a:lnTo>
                    <a:lnTo>
                      <a:pt x="592" y="0"/>
                    </a:lnTo>
                    <a:lnTo>
                      <a:pt x="607" y="3"/>
                    </a:lnTo>
                    <a:lnTo>
                      <a:pt x="636" y="10"/>
                    </a:lnTo>
                    <a:lnTo>
                      <a:pt x="660" y="14"/>
                    </a:lnTo>
                    <a:lnTo>
                      <a:pt x="683" y="19"/>
                    </a:lnTo>
                    <a:lnTo>
                      <a:pt x="703" y="21"/>
                    </a:lnTo>
                    <a:lnTo>
                      <a:pt x="719" y="22"/>
                    </a:lnTo>
                    <a:lnTo>
                      <a:pt x="734" y="22"/>
                    </a:lnTo>
                    <a:lnTo>
                      <a:pt x="745" y="20"/>
                    </a:lnTo>
                    <a:lnTo>
                      <a:pt x="754" y="15"/>
                    </a:lnTo>
                    <a:lnTo>
                      <a:pt x="753" y="17"/>
                    </a:lnTo>
                    <a:lnTo>
                      <a:pt x="747" y="19"/>
                    </a:lnTo>
                    <a:lnTo>
                      <a:pt x="741" y="23"/>
                    </a:lnTo>
                    <a:lnTo>
                      <a:pt x="729" y="28"/>
                    </a:lnTo>
                    <a:lnTo>
                      <a:pt x="716" y="31"/>
                    </a:lnTo>
                    <a:lnTo>
                      <a:pt x="700" y="35"/>
                    </a:lnTo>
                    <a:lnTo>
                      <a:pt x="683" y="36"/>
                    </a:lnTo>
                    <a:lnTo>
                      <a:pt x="662" y="35"/>
                    </a:lnTo>
                    <a:lnTo>
                      <a:pt x="642" y="31"/>
                    </a:lnTo>
                    <a:lnTo>
                      <a:pt x="624" y="28"/>
                    </a:lnTo>
                    <a:lnTo>
                      <a:pt x="607" y="25"/>
                    </a:lnTo>
                    <a:lnTo>
                      <a:pt x="591" y="23"/>
                    </a:lnTo>
                    <a:lnTo>
                      <a:pt x="574" y="23"/>
                    </a:lnTo>
                    <a:lnTo>
                      <a:pt x="554" y="26"/>
                    </a:lnTo>
                    <a:lnTo>
                      <a:pt x="531" y="33"/>
                    </a:lnTo>
                    <a:lnTo>
                      <a:pt x="503" y="44"/>
                    </a:lnTo>
                    <a:lnTo>
                      <a:pt x="476" y="58"/>
                    </a:lnTo>
                    <a:lnTo>
                      <a:pt x="453" y="72"/>
                    </a:lnTo>
                    <a:lnTo>
                      <a:pt x="433" y="86"/>
                    </a:lnTo>
                    <a:lnTo>
                      <a:pt x="415" y="98"/>
                    </a:lnTo>
                    <a:lnTo>
                      <a:pt x="397" y="109"/>
                    </a:lnTo>
                    <a:lnTo>
                      <a:pt x="381" y="117"/>
                    </a:lnTo>
                    <a:lnTo>
                      <a:pt x="364" y="122"/>
                    </a:lnTo>
                    <a:lnTo>
                      <a:pt x="344" y="124"/>
                    </a:lnTo>
                    <a:lnTo>
                      <a:pt x="325" y="121"/>
                    </a:lnTo>
                    <a:lnTo>
                      <a:pt x="305" y="116"/>
                    </a:lnTo>
                    <a:lnTo>
                      <a:pt x="286" y="109"/>
                    </a:lnTo>
                    <a:lnTo>
                      <a:pt x="266" y="101"/>
                    </a:lnTo>
                    <a:lnTo>
                      <a:pt x="247" y="94"/>
                    </a:lnTo>
                    <a:lnTo>
                      <a:pt x="227" y="90"/>
                    </a:lnTo>
                    <a:lnTo>
                      <a:pt x="206" y="89"/>
                    </a:lnTo>
                    <a:lnTo>
                      <a:pt x="185" y="94"/>
                    </a:lnTo>
                    <a:lnTo>
                      <a:pt x="174" y="97"/>
                    </a:lnTo>
                    <a:lnTo>
                      <a:pt x="162" y="102"/>
                    </a:lnTo>
                    <a:lnTo>
                      <a:pt x="151" y="107"/>
                    </a:lnTo>
                    <a:lnTo>
                      <a:pt x="138" y="113"/>
                    </a:lnTo>
                    <a:lnTo>
                      <a:pt x="126" y="119"/>
                    </a:lnTo>
                    <a:lnTo>
                      <a:pt x="112" y="125"/>
                    </a:lnTo>
                    <a:lnTo>
                      <a:pt x="99" y="131"/>
                    </a:lnTo>
                    <a:lnTo>
                      <a:pt x="86" y="136"/>
                    </a:lnTo>
                    <a:lnTo>
                      <a:pt x="74" y="142"/>
                    </a:lnTo>
                    <a:lnTo>
                      <a:pt x="61" y="147"/>
                    </a:lnTo>
                    <a:lnTo>
                      <a:pt x="50" y="150"/>
                    </a:lnTo>
                    <a:lnTo>
                      <a:pt x="38" y="154"/>
                    </a:lnTo>
                    <a:lnTo>
                      <a:pt x="27" y="156"/>
                    </a:lnTo>
                    <a:lnTo>
                      <a:pt x="17" y="156"/>
                    </a:lnTo>
                    <a:lnTo>
                      <a:pt x="8" y="156"/>
                    </a:lnTo>
                    <a:lnTo>
                      <a:pt x="0" y="154"/>
                    </a:lnTo>
                    <a:lnTo>
                      <a:pt x="8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1" name="Freeform 60"/>
              <p:cNvSpPr>
                <a:spLocks/>
              </p:cNvSpPr>
              <p:nvPr/>
            </p:nvSpPr>
            <p:spPr bwMode="auto">
              <a:xfrm>
                <a:off x="4161" y="3517"/>
                <a:ext cx="521" cy="256"/>
              </a:xfrm>
              <a:custGeom>
                <a:avLst/>
                <a:gdLst>
                  <a:gd name="T0" fmla="*/ 4 w 1041"/>
                  <a:gd name="T1" fmla="*/ 13 h 513"/>
                  <a:gd name="T2" fmla="*/ 4 w 1041"/>
                  <a:gd name="T3" fmla="*/ 13 h 513"/>
                  <a:gd name="T4" fmla="*/ 3 w 1041"/>
                  <a:gd name="T5" fmla="*/ 14 h 513"/>
                  <a:gd name="T6" fmla="*/ 2 w 1041"/>
                  <a:gd name="T7" fmla="*/ 16 h 513"/>
                  <a:gd name="T8" fmla="*/ 1 w 1041"/>
                  <a:gd name="T9" fmla="*/ 18 h 513"/>
                  <a:gd name="T10" fmla="*/ 0 w 1041"/>
                  <a:gd name="T11" fmla="*/ 21 h 513"/>
                  <a:gd name="T12" fmla="*/ 1 w 1041"/>
                  <a:gd name="T13" fmla="*/ 25 h 513"/>
                  <a:gd name="T14" fmla="*/ 3 w 1041"/>
                  <a:gd name="T15" fmla="*/ 28 h 513"/>
                  <a:gd name="T16" fmla="*/ 6 w 1041"/>
                  <a:gd name="T17" fmla="*/ 32 h 513"/>
                  <a:gd name="T18" fmla="*/ 7 w 1041"/>
                  <a:gd name="T19" fmla="*/ 31 h 513"/>
                  <a:gd name="T20" fmla="*/ 7 w 1041"/>
                  <a:gd name="T21" fmla="*/ 31 h 513"/>
                  <a:gd name="T22" fmla="*/ 6 w 1041"/>
                  <a:gd name="T23" fmla="*/ 29 h 513"/>
                  <a:gd name="T24" fmla="*/ 5 w 1041"/>
                  <a:gd name="T25" fmla="*/ 28 h 513"/>
                  <a:gd name="T26" fmla="*/ 4 w 1041"/>
                  <a:gd name="T27" fmla="*/ 25 h 513"/>
                  <a:gd name="T28" fmla="*/ 3 w 1041"/>
                  <a:gd name="T29" fmla="*/ 23 h 513"/>
                  <a:gd name="T30" fmla="*/ 3 w 1041"/>
                  <a:gd name="T31" fmla="*/ 20 h 513"/>
                  <a:gd name="T32" fmla="*/ 3 w 1041"/>
                  <a:gd name="T33" fmla="*/ 17 h 513"/>
                  <a:gd name="T34" fmla="*/ 5 w 1041"/>
                  <a:gd name="T35" fmla="*/ 14 h 513"/>
                  <a:gd name="T36" fmla="*/ 65 w 1041"/>
                  <a:gd name="T37" fmla="*/ 1 h 513"/>
                  <a:gd name="T38" fmla="*/ 66 w 1041"/>
                  <a:gd name="T39" fmla="*/ 0 h 513"/>
                  <a:gd name="T40" fmla="*/ 4 w 1041"/>
                  <a:gd name="T41" fmla="*/ 13 h 51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41" h="513">
                    <a:moveTo>
                      <a:pt x="58" y="212"/>
                    </a:moveTo>
                    <a:lnTo>
                      <a:pt x="53" y="219"/>
                    </a:lnTo>
                    <a:lnTo>
                      <a:pt x="38" y="237"/>
                    </a:lnTo>
                    <a:lnTo>
                      <a:pt x="20" y="266"/>
                    </a:lnTo>
                    <a:lnTo>
                      <a:pt x="5" y="303"/>
                    </a:lnTo>
                    <a:lnTo>
                      <a:pt x="0" y="349"/>
                    </a:lnTo>
                    <a:lnTo>
                      <a:pt x="8" y="400"/>
                    </a:lnTo>
                    <a:lnTo>
                      <a:pt x="35" y="455"/>
                    </a:lnTo>
                    <a:lnTo>
                      <a:pt x="88" y="513"/>
                    </a:lnTo>
                    <a:lnTo>
                      <a:pt x="102" y="505"/>
                    </a:lnTo>
                    <a:lnTo>
                      <a:pt x="98" y="498"/>
                    </a:lnTo>
                    <a:lnTo>
                      <a:pt x="85" y="478"/>
                    </a:lnTo>
                    <a:lnTo>
                      <a:pt x="69" y="449"/>
                    </a:lnTo>
                    <a:lnTo>
                      <a:pt x="54" y="411"/>
                    </a:lnTo>
                    <a:lnTo>
                      <a:pt x="42" y="369"/>
                    </a:lnTo>
                    <a:lnTo>
                      <a:pt x="40" y="322"/>
                    </a:lnTo>
                    <a:lnTo>
                      <a:pt x="48" y="273"/>
                    </a:lnTo>
                    <a:lnTo>
                      <a:pt x="72" y="225"/>
                    </a:lnTo>
                    <a:lnTo>
                      <a:pt x="1030" y="22"/>
                    </a:lnTo>
                    <a:lnTo>
                      <a:pt x="1041" y="0"/>
                    </a:lnTo>
                    <a:lnTo>
                      <a:pt x="58" y="2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2" name="Freeform 61"/>
              <p:cNvSpPr>
                <a:spLocks/>
              </p:cNvSpPr>
              <p:nvPr/>
            </p:nvSpPr>
            <p:spPr bwMode="auto">
              <a:xfrm>
                <a:off x="4209" y="3651"/>
                <a:ext cx="499" cy="121"/>
              </a:xfrm>
              <a:custGeom>
                <a:avLst/>
                <a:gdLst>
                  <a:gd name="T0" fmla="*/ 1 w 998"/>
                  <a:gd name="T1" fmla="*/ 16 h 241"/>
                  <a:gd name="T2" fmla="*/ 63 w 998"/>
                  <a:gd name="T3" fmla="*/ 2 h 241"/>
                  <a:gd name="T4" fmla="*/ 60 w 998"/>
                  <a:gd name="T5" fmla="*/ 0 h 241"/>
                  <a:gd name="T6" fmla="*/ 0 w 998"/>
                  <a:gd name="T7" fmla="*/ 15 h 241"/>
                  <a:gd name="T8" fmla="*/ 1 w 998"/>
                  <a:gd name="T9" fmla="*/ 16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8" h="241">
                    <a:moveTo>
                      <a:pt x="9" y="241"/>
                    </a:moveTo>
                    <a:lnTo>
                      <a:pt x="998" y="21"/>
                    </a:lnTo>
                    <a:lnTo>
                      <a:pt x="949" y="0"/>
                    </a:lnTo>
                    <a:lnTo>
                      <a:pt x="0" y="229"/>
                    </a:lnTo>
                    <a:lnTo>
                      <a:pt x="9" y="2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3" name="Freeform 62"/>
              <p:cNvSpPr>
                <a:spLocks/>
              </p:cNvSpPr>
              <p:nvPr/>
            </p:nvSpPr>
            <p:spPr bwMode="auto">
              <a:xfrm>
                <a:off x="4706" y="3533"/>
                <a:ext cx="20" cy="107"/>
              </a:xfrm>
              <a:custGeom>
                <a:avLst/>
                <a:gdLst>
                  <a:gd name="T0" fmla="*/ 0 w 39"/>
                  <a:gd name="T1" fmla="*/ 0 h 215"/>
                  <a:gd name="T2" fmla="*/ 1 w 39"/>
                  <a:gd name="T3" fmla="*/ 0 h 215"/>
                  <a:gd name="T4" fmla="*/ 1 w 39"/>
                  <a:gd name="T5" fmla="*/ 1 h 215"/>
                  <a:gd name="T6" fmla="*/ 2 w 39"/>
                  <a:gd name="T7" fmla="*/ 2 h 215"/>
                  <a:gd name="T8" fmla="*/ 3 w 39"/>
                  <a:gd name="T9" fmla="*/ 4 h 215"/>
                  <a:gd name="T10" fmla="*/ 3 w 39"/>
                  <a:gd name="T11" fmla="*/ 6 h 215"/>
                  <a:gd name="T12" fmla="*/ 3 w 39"/>
                  <a:gd name="T13" fmla="*/ 8 h 215"/>
                  <a:gd name="T14" fmla="*/ 2 w 39"/>
                  <a:gd name="T15" fmla="*/ 10 h 215"/>
                  <a:gd name="T16" fmla="*/ 1 w 39"/>
                  <a:gd name="T17" fmla="*/ 13 h 215"/>
                  <a:gd name="T18" fmla="*/ 1 w 39"/>
                  <a:gd name="T19" fmla="*/ 13 h 215"/>
                  <a:gd name="T20" fmla="*/ 1 w 39"/>
                  <a:gd name="T21" fmla="*/ 12 h 215"/>
                  <a:gd name="T22" fmla="*/ 2 w 39"/>
                  <a:gd name="T23" fmla="*/ 10 h 215"/>
                  <a:gd name="T24" fmla="*/ 2 w 39"/>
                  <a:gd name="T25" fmla="*/ 8 h 215"/>
                  <a:gd name="T26" fmla="*/ 2 w 39"/>
                  <a:gd name="T27" fmla="*/ 6 h 215"/>
                  <a:gd name="T28" fmla="*/ 2 w 39"/>
                  <a:gd name="T29" fmla="*/ 4 h 215"/>
                  <a:gd name="T30" fmla="*/ 1 w 39"/>
                  <a:gd name="T31" fmla="*/ 2 h 215"/>
                  <a:gd name="T32" fmla="*/ 0 w 39"/>
                  <a:gd name="T33" fmla="*/ 0 h 2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215">
                    <a:moveTo>
                      <a:pt x="0" y="0"/>
                    </a:moveTo>
                    <a:lnTo>
                      <a:pt x="4" y="5"/>
                    </a:lnTo>
                    <a:lnTo>
                      <a:pt x="13" y="19"/>
                    </a:lnTo>
                    <a:lnTo>
                      <a:pt x="23" y="41"/>
                    </a:lnTo>
                    <a:lnTo>
                      <a:pt x="33" y="68"/>
                    </a:lnTo>
                    <a:lnTo>
                      <a:pt x="39" y="102"/>
                    </a:lnTo>
                    <a:lnTo>
                      <a:pt x="38" y="137"/>
                    </a:lnTo>
                    <a:lnTo>
                      <a:pt x="28" y="175"/>
                    </a:lnTo>
                    <a:lnTo>
                      <a:pt x="4" y="215"/>
                    </a:lnTo>
                    <a:lnTo>
                      <a:pt x="6" y="209"/>
                    </a:lnTo>
                    <a:lnTo>
                      <a:pt x="10" y="194"/>
                    </a:lnTo>
                    <a:lnTo>
                      <a:pt x="17" y="172"/>
                    </a:lnTo>
                    <a:lnTo>
                      <a:pt x="23" y="142"/>
                    </a:lnTo>
                    <a:lnTo>
                      <a:pt x="25" y="109"/>
                    </a:lnTo>
                    <a:lnTo>
                      <a:pt x="24" y="73"/>
                    </a:lnTo>
                    <a:lnTo>
                      <a:pt x="16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4" name="Freeform 63"/>
              <p:cNvSpPr>
                <a:spLocks/>
              </p:cNvSpPr>
              <p:nvPr/>
            </p:nvSpPr>
            <p:spPr bwMode="auto">
              <a:xfrm>
                <a:off x="4677" y="3513"/>
                <a:ext cx="69" cy="147"/>
              </a:xfrm>
              <a:custGeom>
                <a:avLst/>
                <a:gdLst>
                  <a:gd name="T0" fmla="*/ 2 w 138"/>
                  <a:gd name="T1" fmla="*/ 0 h 294"/>
                  <a:gd name="T2" fmla="*/ 1 w 138"/>
                  <a:gd name="T3" fmla="*/ 1 h 294"/>
                  <a:gd name="T4" fmla="*/ 1 w 138"/>
                  <a:gd name="T5" fmla="*/ 1 h 294"/>
                  <a:gd name="T6" fmla="*/ 1 w 138"/>
                  <a:gd name="T7" fmla="*/ 1 h 294"/>
                  <a:gd name="T8" fmla="*/ 0 w 138"/>
                  <a:gd name="T9" fmla="*/ 1 h 294"/>
                  <a:gd name="T10" fmla="*/ 2 w 138"/>
                  <a:gd name="T11" fmla="*/ 1 h 294"/>
                  <a:gd name="T12" fmla="*/ 3 w 138"/>
                  <a:gd name="T13" fmla="*/ 1 h 294"/>
                  <a:gd name="T14" fmla="*/ 4 w 138"/>
                  <a:gd name="T15" fmla="*/ 2 h 294"/>
                  <a:gd name="T16" fmla="*/ 5 w 138"/>
                  <a:gd name="T17" fmla="*/ 3 h 294"/>
                  <a:gd name="T18" fmla="*/ 6 w 138"/>
                  <a:gd name="T19" fmla="*/ 4 h 294"/>
                  <a:gd name="T20" fmla="*/ 7 w 138"/>
                  <a:gd name="T21" fmla="*/ 6 h 294"/>
                  <a:gd name="T22" fmla="*/ 7 w 138"/>
                  <a:gd name="T23" fmla="*/ 7 h 294"/>
                  <a:gd name="T24" fmla="*/ 8 w 138"/>
                  <a:gd name="T25" fmla="*/ 9 h 294"/>
                  <a:gd name="T26" fmla="*/ 8 w 138"/>
                  <a:gd name="T27" fmla="*/ 11 h 294"/>
                  <a:gd name="T28" fmla="*/ 8 w 138"/>
                  <a:gd name="T29" fmla="*/ 12 h 294"/>
                  <a:gd name="T30" fmla="*/ 8 w 138"/>
                  <a:gd name="T31" fmla="*/ 14 h 294"/>
                  <a:gd name="T32" fmla="*/ 7 w 138"/>
                  <a:gd name="T33" fmla="*/ 15 h 294"/>
                  <a:gd name="T34" fmla="*/ 7 w 138"/>
                  <a:gd name="T35" fmla="*/ 16 h 294"/>
                  <a:gd name="T36" fmla="*/ 6 w 138"/>
                  <a:gd name="T37" fmla="*/ 17 h 294"/>
                  <a:gd name="T38" fmla="*/ 5 w 138"/>
                  <a:gd name="T39" fmla="*/ 18 h 294"/>
                  <a:gd name="T40" fmla="*/ 4 w 138"/>
                  <a:gd name="T41" fmla="*/ 19 h 294"/>
                  <a:gd name="T42" fmla="*/ 4 w 138"/>
                  <a:gd name="T43" fmla="*/ 19 h 294"/>
                  <a:gd name="T44" fmla="*/ 4 w 138"/>
                  <a:gd name="T45" fmla="*/ 19 h 294"/>
                  <a:gd name="T46" fmla="*/ 4 w 138"/>
                  <a:gd name="T47" fmla="*/ 19 h 294"/>
                  <a:gd name="T48" fmla="*/ 4 w 138"/>
                  <a:gd name="T49" fmla="*/ 19 h 294"/>
                  <a:gd name="T50" fmla="*/ 5 w 138"/>
                  <a:gd name="T51" fmla="*/ 18 h 294"/>
                  <a:gd name="T52" fmla="*/ 7 w 138"/>
                  <a:gd name="T53" fmla="*/ 18 h 294"/>
                  <a:gd name="T54" fmla="*/ 7 w 138"/>
                  <a:gd name="T55" fmla="*/ 17 h 294"/>
                  <a:gd name="T56" fmla="*/ 8 w 138"/>
                  <a:gd name="T57" fmla="*/ 16 h 294"/>
                  <a:gd name="T58" fmla="*/ 9 w 138"/>
                  <a:gd name="T59" fmla="*/ 14 h 294"/>
                  <a:gd name="T60" fmla="*/ 9 w 138"/>
                  <a:gd name="T61" fmla="*/ 12 h 294"/>
                  <a:gd name="T62" fmla="*/ 9 w 138"/>
                  <a:gd name="T63" fmla="*/ 11 h 294"/>
                  <a:gd name="T64" fmla="*/ 9 w 138"/>
                  <a:gd name="T65" fmla="*/ 9 h 294"/>
                  <a:gd name="T66" fmla="*/ 9 w 138"/>
                  <a:gd name="T67" fmla="*/ 7 h 294"/>
                  <a:gd name="T68" fmla="*/ 8 w 138"/>
                  <a:gd name="T69" fmla="*/ 5 h 294"/>
                  <a:gd name="T70" fmla="*/ 7 w 138"/>
                  <a:gd name="T71" fmla="*/ 4 h 294"/>
                  <a:gd name="T72" fmla="*/ 6 w 138"/>
                  <a:gd name="T73" fmla="*/ 3 h 294"/>
                  <a:gd name="T74" fmla="*/ 5 w 138"/>
                  <a:gd name="T75" fmla="*/ 2 h 294"/>
                  <a:gd name="T76" fmla="*/ 4 w 138"/>
                  <a:gd name="T77" fmla="*/ 1 h 294"/>
                  <a:gd name="T78" fmla="*/ 3 w 138"/>
                  <a:gd name="T79" fmla="*/ 0 h 294"/>
                  <a:gd name="T80" fmla="*/ 2 w 138"/>
                  <a:gd name="T81" fmla="*/ 0 h 29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38" h="294">
                    <a:moveTo>
                      <a:pt x="18" y="0"/>
                    </a:moveTo>
                    <a:lnTo>
                      <a:pt x="13" y="1"/>
                    </a:lnTo>
                    <a:lnTo>
                      <a:pt x="9" y="2"/>
                    </a:lnTo>
                    <a:lnTo>
                      <a:pt x="4" y="4"/>
                    </a:lnTo>
                    <a:lnTo>
                      <a:pt x="0" y="5"/>
                    </a:lnTo>
                    <a:lnTo>
                      <a:pt x="20" y="5"/>
                    </a:lnTo>
                    <a:lnTo>
                      <a:pt x="40" y="12"/>
                    </a:lnTo>
                    <a:lnTo>
                      <a:pt x="58" y="22"/>
                    </a:lnTo>
                    <a:lnTo>
                      <a:pt x="75" y="38"/>
                    </a:lnTo>
                    <a:lnTo>
                      <a:pt x="89" y="58"/>
                    </a:lnTo>
                    <a:lnTo>
                      <a:pt x="102" y="82"/>
                    </a:lnTo>
                    <a:lnTo>
                      <a:pt x="112" y="108"/>
                    </a:lnTo>
                    <a:lnTo>
                      <a:pt x="118" y="137"/>
                    </a:lnTo>
                    <a:lnTo>
                      <a:pt x="120" y="164"/>
                    </a:lnTo>
                    <a:lnTo>
                      <a:pt x="119" y="189"/>
                    </a:lnTo>
                    <a:lnTo>
                      <a:pt x="116" y="213"/>
                    </a:lnTo>
                    <a:lnTo>
                      <a:pt x="109" y="235"/>
                    </a:lnTo>
                    <a:lnTo>
                      <a:pt x="100" y="255"/>
                    </a:lnTo>
                    <a:lnTo>
                      <a:pt x="89" y="271"/>
                    </a:lnTo>
                    <a:lnTo>
                      <a:pt x="75" y="285"/>
                    </a:lnTo>
                    <a:lnTo>
                      <a:pt x="60" y="294"/>
                    </a:lnTo>
                    <a:lnTo>
                      <a:pt x="80" y="288"/>
                    </a:lnTo>
                    <a:lnTo>
                      <a:pt x="97" y="277"/>
                    </a:lnTo>
                    <a:lnTo>
                      <a:pt x="111" y="260"/>
                    </a:lnTo>
                    <a:lnTo>
                      <a:pt x="123" y="241"/>
                    </a:lnTo>
                    <a:lnTo>
                      <a:pt x="132" y="217"/>
                    </a:lnTo>
                    <a:lnTo>
                      <a:pt x="136" y="190"/>
                    </a:lnTo>
                    <a:lnTo>
                      <a:pt x="138" y="163"/>
                    </a:lnTo>
                    <a:lnTo>
                      <a:pt x="135" y="133"/>
                    </a:lnTo>
                    <a:lnTo>
                      <a:pt x="129" y="104"/>
                    </a:lnTo>
                    <a:lnTo>
                      <a:pt x="119" y="77"/>
                    </a:lnTo>
                    <a:lnTo>
                      <a:pt x="106" y="53"/>
                    </a:lnTo>
                    <a:lnTo>
                      <a:pt x="93" y="34"/>
                    </a:lnTo>
                    <a:lnTo>
                      <a:pt x="75" y="17"/>
                    </a:lnTo>
                    <a:lnTo>
                      <a:pt x="57" y="6"/>
                    </a:lnTo>
                    <a:lnTo>
                      <a:pt x="37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5" name="Freeform 64"/>
              <p:cNvSpPr>
                <a:spLocks/>
              </p:cNvSpPr>
              <p:nvPr/>
            </p:nvSpPr>
            <p:spPr bwMode="auto">
              <a:xfrm>
                <a:off x="4647" y="3513"/>
                <a:ext cx="70" cy="147"/>
              </a:xfrm>
              <a:custGeom>
                <a:avLst/>
                <a:gdLst>
                  <a:gd name="T0" fmla="*/ 1 w 141"/>
                  <a:gd name="T1" fmla="*/ 10 h 294"/>
                  <a:gd name="T2" fmla="*/ 1 w 141"/>
                  <a:gd name="T3" fmla="*/ 8 h 294"/>
                  <a:gd name="T4" fmla="*/ 1 w 141"/>
                  <a:gd name="T5" fmla="*/ 7 h 294"/>
                  <a:gd name="T6" fmla="*/ 1 w 141"/>
                  <a:gd name="T7" fmla="*/ 6 h 294"/>
                  <a:gd name="T8" fmla="*/ 2 w 141"/>
                  <a:gd name="T9" fmla="*/ 4 h 294"/>
                  <a:gd name="T10" fmla="*/ 2 w 141"/>
                  <a:gd name="T11" fmla="*/ 3 h 294"/>
                  <a:gd name="T12" fmla="*/ 3 w 141"/>
                  <a:gd name="T13" fmla="*/ 2 h 294"/>
                  <a:gd name="T14" fmla="*/ 4 w 141"/>
                  <a:gd name="T15" fmla="*/ 1 h 294"/>
                  <a:gd name="T16" fmla="*/ 5 w 141"/>
                  <a:gd name="T17" fmla="*/ 0 h 294"/>
                  <a:gd name="T18" fmla="*/ 5 w 141"/>
                  <a:gd name="T19" fmla="*/ 0 h 294"/>
                  <a:gd name="T20" fmla="*/ 5 w 141"/>
                  <a:gd name="T21" fmla="*/ 0 h 294"/>
                  <a:gd name="T22" fmla="*/ 4 w 141"/>
                  <a:gd name="T23" fmla="*/ 0 h 294"/>
                  <a:gd name="T24" fmla="*/ 4 w 141"/>
                  <a:gd name="T25" fmla="*/ 0 h 294"/>
                  <a:gd name="T26" fmla="*/ 3 w 141"/>
                  <a:gd name="T27" fmla="*/ 1 h 294"/>
                  <a:gd name="T28" fmla="*/ 2 w 141"/>
                  <a:gd name="T29" fmla="*/ 2 h 294"/>
                  <a:gd name="T30" fmla="*/ 1 w 141"/>
                  <a:gd name="T31" fmla="*/ 3 h 294"/>
                  <a:gd name="T32" fmla="*/ 1 w 141"/>
                  <a:gd name="T33" fmla="*/ 4 h 294"/>
                  <a:gd name="T34" fmla="*/ 0 w 141"/>
                  <a:gd name="T35" fmla="*/ 5 h 294"/>
                  <a:gd name="T36" fmla="*/ 0 w 141"/>
                  <a:gd name="T37" fmla="*/ 7 h 294"/>
                  <a:gd name="T38" fmla="*/ 0 w 141"/>
                  <a:gd name="T39" fmla="*/ 9 h 294"/>
                  <a:gd name="T40" fmla="*/ 0 w 141"/>
                  <a:gd name="T41" fmla="*/ 11 h 294"/>
                  <a:gd name="T42" fmla="*/ 0 w 141"/>
                  <a:gd name="T43" fmla="*/ 12 h 294"/>
                  <a:gd name="T44" fmla="*/ 1 w 141"/>
                  <a:gd name="T45" fmla="*/ 14 h 294"/>
                  <a:gd name="T46" fmla="*/ 2 w 141"/>
                  <a:gd name="T47" fmla="*/ 16 h 294"/>
                  <a:gd name="T48" fmla="*/ 2 w 141"/>
                  <a:gd name="T49" fmla="*/ 17 h 294"/>
                  <a:gd name="T50" fmla="*/ 4 w 141"/>
                  <a:gd name="T51" fmla="*/ 18 h 294"/>
                  <a:gd name="T52" fmla="*/ 5 w 141"/>
                  <a:gd name="T53" fmla="*/ 18 h 294"/>
                  <a:gd name="T54" fmla="*/ 6 w 141"/>
                  <a:gd name="T55" fmla="*/ 19 h 294"/>
                  <a:gd name="T56" fmla="*/ 7 w 141"/>
                  <a:gd name="T57" fmla="*/ 19 h 294"/>
                  <a:gd name="T58" fmla="*/ 7 w 141"/>
                  <a:gd name="T59" fmla="*/ 19 h 294"/>
                  <a:gd name="T60" fmla="*/ 8 w 141"/>
                  <a:gd name="T61" fmla="*/ 19 h 294"/>
                  <a:gd name="T62" fmla="*/ 8 w 141"/>
                  <a:gd name="T63" fmla="*/ 19 h 294"/>
                  <a:gd name="T64" fmla="*/ 8 w 141"/>
                  <a:gd name="T65" fmla="*/ 18 h 294"/>
                  <a:gd name="T66" fmla="*/ 7 w 141"/>
                  <a:gd name="T67" fmla="*/ 18 h 294"/>
                  <a:gd name="T68" fmla="*/ 6 w 141"/>
                  <a:gd name="T69" fmla="*/ 18 h 294"/>
                  <a:gd name="T70" fmla="*/ 5 w 141"/>
                  <a:gd name="T71" fmla="*/ 17 h 294"/>
                  <a:gd name="T72" fmla="*/ 4 w 141"/>
                  <a:gd name="T73" fmla="*/ 16 h 294"/>
                  <a:gd name="T74" fmla="*/ 3 w 141"/>
                  <a:gd name="T75" fmla="*/ 15 h 294"/>
                  <a:gd name="T76" fmla="*/ 2 w 141"/>
                  <a:gd name="T77" fmla="*/ 14 h 294"/>
                  <a:gd name="T78" fmla="*/ 2 w 141"/>
                  <a:gd name="T79" fmla="*/ 12 h 294"/>
                  <a:gd name="T80" fmla="*/ 1 w 141"/>
                  <a:gd name="T81" fmla="*/ 10 h 29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41" h="294">
                    <a:moveTo>
                      <a:pt x="25" y="154"/>
                    </a:moveTo>
                    <a:lnTo>
                      <a:pt x="22" y="128"/>
                    </a:lnTo>
                    <a:lnTo>
                      <a:pt x="23" y="104"/>
                    </a:lnTo>
                    <a:lnTo>
                      <a:pt x="27" y="81"/>
                    </a:lnTo>
                    <a:lnTo>
                      <a:pt x="33" y="59"/>
                    </a:lnTo>
                    <a:lnTo>
                      <a:pt x="42" y="39"/>
                    </a:lnTo>
                    <a:lnTo>
                      <a:pt x="52" y="23"/>
                    </a:lnTo>
                    <a:lnTo>
                      <a:pt x="65" y="9"/>
                    </a:lnTo>
                    <a:lnTo>
                      <a:pt x="80" y="0"/>
                    </a:lnTo>
                    <a:lnTo>
                      <a:pt x="79" y="0"/>
                    </a:lnTo>
                    <a:lnTo>
                      <a:pt x="59" y="6"/>
                    </a:lnTo>
                    <a:lnTo>
                      <a:pt x="42" y="17"/>
                    </a:lnTo>
                    <a:lnTo>
                      <a:pt x="28" y="34"/>
                    </a:lnTo>
                    <a:lnTo>
                      <a:pt x="17" y="53"/>
                    </a:lnTo>
                    <a:lnTo>
                      <a:pt x="7" y="76"/>
                    </a:lnTo>
                    <a:lnTo>
                      <a:pt x="2" y="103"/>
                    </a:lnTo>
                    <a:lnTo>
                      <a:pt x="0" y="131"/>
                    </a:lnTo>
                    <a:lnTo>
                      <a:pt x="3" y="161"/>
                    </a:lnTo>
                    <a:lnTo>
                      <a:pt x="10" y="190"/>
                    </a:lnTo>
                    <a:lnTo>
                      <a:pt x="19" y="217"/>
                    </a:lnTo>
                    <a:lnTo>
                      <a:pt x="32" y="241"/>
                    </a:lnTo>
                    <a:lnTo>
                      <a:pt x="47" y="260"/>
                    </a:lnTo>
                    <a:lnTo>
                      <a:pt x="64" y="277"/>
                    </a:lnTo>
                    <a:lnTo>
                      <a:pt x="82" y="288"/>
                    </a:lnTo>
                    <a:lnTo>
                      <a:pt x="102" y="294"/>
                    </a:lnTo>
                    <a:lnTo>
                      <a:pt x="121" y="294"/>
                    </a:lnTo>
                    <a:lnTo>
                      <a:pt x="126" y="293"/>
                    </a:lnTo>
                    <a:lnTo>
                      <a:pt x="132" y="292"/>
                    </a:lnTo>
                    <a:lnTo>
                      <a:pt x="136" y="289"/>
                    </a:lnTo>
                    <a:lnTo>
                      <a:pt x="141" y="287"/>
                    </a:lnTo>
                    <a:lnTo>
                      <a:pt x="121" y="287"/>
                    </a:lnTo>
                    <a:lnTo>
                      <a:pt x="103" y="280"/>
                    </a:lnTo>
                    <a:lnTo>
                      <a:pt x="85" y="270"/>
                    </a:lnTo>
                    <a:lnTo>
                      <a:pt x="68" y="254"/>
                    </a:lnTo>
                    <a:lnTo>
                      <a:pt x="53" y="234"/>
                    </a:lnTo>
                    <a:lnTo>
                      <a:pt x="41" y="210"/>
                    </a:lnTo>
                    <a:lnTo>
                      <a:pt x="32" y="183"/>
                    </a:lnTo>
                    <a:lnTo>
                      <a:pt x="25" y="1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6" name="Freeform 65"/>
              <p:cNvSpPr>
                <a:spLocks/>
              </p:cNvSpPr>
              <p:nvPr/>
            </p:nvSpPr>
            <p:spPr bwMode="auto">
              <a:xfrm>
                <a:off x="4706" y="3538"/>
                <a:ext cx="19" cy="107"/>
              </a:xfrm>
              <a:custGeom>
                <a:avLst/>
                <a:gdLst>
                  <a:gd name="T0" fmla="*/ 0 w 38"/>
                  <a:gd name="T1" fmla="*/ 0 h 214"/>
                  <a:gd name="T2" fmla="*/ 1 w 38"/>
                  <a:gd name="T3" fmla="*/ 1 h 214"/>
                  <a:gd name="T4" fmla="*/ 1 w 38"/>
                  <a:gd name="T5" fmla="*/ 2 h 214"/>
                  <a:gd name="T6" fmla="*/ 2 w 38"/>
                  <a:gd name="T7" fmla="*/ 3 h 214"/>
                  <a:gd name="T8" fmla="*/ 2 w 38"/>
                  <a:gd name="T9" fmla="*/ 5 h 214"/>
                  <a:gd name="T10" fmla="*/ 3 w 38"/>
                  <a:gd name="T11" fmla="*/ 7 h 214"/>
                  <a:gd name="T12" fmla="*/ 3 w 38"/>
                  <a:gd name="T13" fmla="*/ 9 h 214"/>
                  <a:gd name="T14" fmla="*/ 2 w 38"/>
                  <a:gd name="T15" fmla="*/ 11 h 214"/>
                  <a:gd name="T16" fmla="*/ 1 w 38"/>
                  <a:gd name="T17" fmla="*/ 14 h 214"/>
                  <a:gd name="T18" fmla="*/ 1 w 38"/>
                  <a:gd name="T19" fmla="*/ 13 h 214"/>
                  <a:gd name="T20" fmla="*/ 1 w 38"/>
                  <a:gd name="T21" fmla="*/ 13 h 214"/>
                  <a:gd name="T22" fmla="*/ 1 w 38"/>
                  <a:gd name="T23" fmla="*/ 11 h 214"/>
                  <a:gd name="T24" fmla="*/ 2 w 38"/>
                  <a:gd name="T25" fmla="*/ 9 h 214"/>
                  <a:gd name="T26" fmla="*/ 2 w 38"/>
                  <a:gd name="T27" fmla="*/ 7 h 214"/>
                  <a:gd name="T28" fmla="*/ 2 w 38"/>
                  <a:gd name="T29" fmla="*/ 5 h 214"/>
                  <a:gd name="T30" fmla="*/ 1 w 38"/>
                  <a:gd name="T31" fmla="*/ 3 h 214"/>
                  <a:gd name="T32" fmla="*/ 0 w 38"/>
                  <a:gd name="T33" fmla="*/ 0 h 2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8" h="214">
                    <a:moveTo>
                      <a:pt x="0" y="0"/>
                    </a:moveTo>
                    <a:lnTo>
                      <a:pt x="4" y="4"/>
                    </a:lnTo>
                    <a:lnTo>
                      <a:pt x="12" y="18"/>
                    </a:lnTo>
                    <a:lnTo>
                      <a:pt x="23" y="40"/>
                    </a:lnTo>
                    <a:lnTo>
                      <a:pt x="32" y="68"/>
                    </a:lnTo>
                    <a:lnTo>
                      <a:pt x="38" y="100"/>
                    </a:lnTo>
                    <a:lnTo>
                      <a:pt x="37" y="137"/>
                    </a:lnTo>
                    <a:lnTo>
                      <a:pt x="27" y="175"/>
                    </a:lnTo>
                    <a:lnTo>
                      <a:pt x="2" y="214"/>
                    </a:lnTo>
                    <a:lnTo>
                      <a:pt x="5" y="208"/>
                    </a:lnTo>
                    <a:lnTo>
                      <a:pt x="9" y="193"/>
                    </a:lnTo>
                    <a:lnTo>
                      <a:pt x="16" y="170"/>
                    </a:lnTo>
                    <a:lnTo>
                      <a:pt x="22" y="141"/>
                    </a:lnTo>
                    <a:lnTo>
                      <a:pt x="25" y="108"/>
                    </a:lnTo>
                    <a:lnTo>
                      <a:pt x="24" y="72"/>
                    </a:lnTo>
                    <a:lnTo>
                      <a:pt x="16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7" name="Freeform 66"/>
              <p:cNvSpPr>
                <a:spLocks/>
              </p:cNvSpPr>
              <p:nvPr/>
            </p:nvSpPr>
            <p:spPr bwMode="auto">
              <a:xfrm>
                <a:off x="4675" y="3536"/>
                <a:ext cx="28" cy="106"/>
              </a:xfrm>
              <a:custGeom>
                <a:avLst/>
                <a:gdLst>
                  <a:gd name="T0" fmla="*/ 2 w 55"/>
                  <a:gd name="T1" fmla="*/ 0 h 212"/>
                  <a:gd name="T2" fmla="*/ 2 w 55"/>
                  <a:gd name="T3" fmla="*/ 1 h 212"/>
                  <a:gd name="T4" fmla="*/ 1 w 55"/>
                  <a:gd name="T5" fmla="*/ 2 h 212"/>
                  <a:gd name="T6" fmla="*/ 1 w 55"/>
                  <a:gd name="T7" fmla="*/ 3 h 212"/>
                  <a:gd name="T8" fmla="*/ 0 w 55"/>
                  <a:gd name="T9" fmla="*/ 5 h 212"/>
                  <a:gd name="T10" fmla="*/ 0 w 55"/>
                  <a:gd name="T11" fmla="*/ 7 h 212"/>
                  <a:gd name="T12" fmla="*/ 1 w 55"/>
                  <a:gd name="T13" fmla="*/ 9 h 212"/>
                  <a:gd name="T14" fmla="*/ 2 w 55"/>
                  <a:gd name="T15" fmla="*/ 12 h 212"/>
                  <a:gd name="T16" fmla="*/ 4 w 55"/>
                  <a:gd name="T17" fmla="*/ 14 h 212"/>
                  <a:gd name="T18" fmla="*/ 4 w 55"/>
                  <a:gd name="T19" fmla="*/ 13 h 212"/>
                  <a:gd name="T20" fmla="*/ 3 w 55"/>
                  <a:gd name="T21" fmla="*/ 13 h 212"/>
                  <a:gd name="T22" fmla="*/ 3 w 55"/>
                  <a:gd name="T23" fmla="*/ 11 h 212"/>
                  <a:gd name="T24" fmla="*/ 2 w 55"/>
                  <a:gd name="T25" fmla="*/ 9 h 212"/>
                  <a:gd name="T26" fmla="*/ 1 w 55"/>
                  <a:gd name="T27" fmla="*/ 7 h 212"/>
                  <a:gd name="T28" fmla="*/ 1 w 55"/>
                  <a:gd name="T29" fmla="*/ 5 h 212"/>
                  <a:gd name="T30" fmla="*/ 1 w 55"/>
                  <a:gd name="T31" fmla="*/ 3 h 212"/>
                  <a:gd name="T32" fmla="*/ 2 w 55"/>
                  <a:gd name="T33" fmla="*/ 0 h 2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5" h="212">
                    <a:moveTo>
                      <a:pt x="21" y="0"/>
                    </a:moveTo>
                    <a:lnTo>
                      <a:pt x="18" y="6"/>
                    </a:lnTo>
                    <a:lnTo>
                      <a:pt x="11" y="21"/>
                    </a:lnTo>
                    <a:lnTo>
                      <a:pt x="6" y="44"/>
                    </a:lnTo>
                    <a:lnTo>
                      <a:pt x="0" y="73"/>
                    </a:lnTo>
                    <a:lnTo>
                      <a:pt x="0" y="106"/>
                    </a:lnTo>
                    <a:lnTo>
                      <a:pt x="8" y="142"/>
                    </a:lnTo>
                    <a:lnTo>
                      <a:pt x="25" y="178"/>
                    </a:lnTo>
                    <a:lnTo>
                      <a:pt x="55" y="212"/>
                    </a:lnTo>
                    <a:lnTo>
                      <a:pt x="52" y="208"/>
                    </a:lnTo>
                    <a:lnTo>
                      <a:pt x="45" y="194"/>
                    </a:lnTo>
                    <a:lnTo>
                      <a:pt x="34" y="172"/>
                    </a:lnTo>
                    <a:lnTo>
                      <a:pt x="24" y="144"/>
                    </a:lnTo>
                    <a:lnTo>
                      <a:pt x="15" y="112"/>
                    </a:lnTo>
                    <a:lnTo>
                      <a:pt x="10" y="76"/>
                    </a:lnTo>
                    <a:lnTo>
                      <a:pt x="11" y="3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8" name="Freeform 67"/>
              <p:cNvSpPr>
                <a:spLocks/>
              </p:cNvSpPr>
              <p:nvPr/>
            </p:nvSpPr>
            <p:spPr bwMode="auto">
              <a:xfrm>
                <a:off x="4016" y="3787"/>
                <a:ext cx="768" cy="85"/>
              </a:xfrm>
              <a:custGeom>
                <a:avLst/>
                <a:gdLst>
                  <a:gd name="T0" fmla="*/ 11 w 1537"/>
                  <a:gd name="T1" fmla="*/ 2 h 171"/>
                  <a:gd name="T2" fmla="*/ 14 w 1537"/>
                  <a:gd name="T3" fmla="*/ 1 h 171"/>
                  <a:gd name="T4" fmla="*/ 19 w 1537"/>
                  <a:gd name="T5" fmla="*/ 0 h 171"/>
                  <a:gd name="T6" fmla="*/ 24 w 1537"/>
                  <a:gd name="T7" fmla="*/ 0 h 171"/>
                  <a:gd name="T8" fmla="*/ 28 w 1537"/>
                  <a:gd name="T9" fmla="*/ 0 h 171"/>
                  <a:gd name="T10" fmla="*/ 32 w 1537"/>
                  <a:gd name="T11" fmla="*/ 2 h 171"/>
                  <a:gd name="T12" fmla="*/ 35 w 1537"/>
                  <a:gd name="T13" fmla="*/ 4 h 171"/>
                  <a:gd name="T14" fmla="*/ 37 w 1537"/>
                  <a:gd name="T15" fmla="*/ 5 h 171"/>
                  <a:gd name="T16" fmla="*/ 40 w 1537"/>
                  <a:gd name="T17" fmla="*/ 6 h 171"/>
                  <a:gd name="T18" fmla="*/ 43 w 1537"/>
                  <a:gd name="T19" fmla="*/ 7 h 171"/>
                  <a:gd name="T20" fmla="*/ 46 w 1537"/>
                  <a:gd name="T21" fmla="*/ 7 h 171"/>
                  <a:gd name="T22" fmla="*/ 52 w 1537"/>
                  <a:gd name="T23" fmla="*/ 6 h 171"/>
                  <a:gd name="T24" fmla="*/ 59 w 1537"/>
                  <a:gd name="T25" fmla="*/ 4 h 171"/>
                  <a:gd name="T26" fmla="*/ 65 w 1537"/>
                  <a:gd name="T27" fmla="*/ 2 h 171"/>
                  <a:gd name="T28" fmla="*/ 70 w 1537"/>
                  <a:gd name="T29" fmla="*/ 1 h 171"/>
                  <a:gd name="T30" fmla="*/ 76 w 1537"/>
                  <a:gd name="T31" fmla="*/ 1 h 171"/>
                  <a:gd name="T32" fmla="*/ 81 w 1537"/>
                  <a:gd name="T33" fmla="*/ 3 h 171"/>
                  <a:gd name="T34" fmla="*/ 85 w 1537"/>
                  <a:gd name="T35" fmla="*/ 5 h 171"/>
                  <a:gd name="T36" fmla="*/ 89 w 1537"/>
                  <a:gd name="T37" fmla="*/ 6 h 171"/>
                  <a:gd name="T38" fmla="*/ 92 w 1537"/>
                  <a:gd name="T39" fmla="*/ 7 h 171"/>
                  <a:gd name="T40" fmla="*/ 94 w 1537"/>
                  <a:gd name="T41" fmla="*/ 7 h 171"/>
                  <a:gd name="T42" fmla="*/ 96 w 1537"/>
                  <a:gd name="T43" fmla="*/ 7 h 171"/>
                  <a:gd name="T44" fmla="*/ 95 w 1537"/>
                  <a:gd name="T45" fmla="*/ 7 h 171"/>
                  <a:gd name="T46" fmla="*/ 93 w 1537"/>
                  <a:gd name="T47" fmla="*/ 8 h 171"/>
                  <a:gd name="T48" fmla="*/ 90 w 1537"/>
                  <a:gd name="T49" fmla="*/ 8 h 171"/>
                  <a:gd name="T50" fmla="*/ 87 w 1537"/>
                  <a:gd name="T51" fmla="*/ 8 h 171"/>
                  <a:gd name="T52" fmla="*/ 84 w 1537"/>
                  <a:gd name="T53" fmla="*/ 7 h 171"/>
                  <a:gd name="T54" fmla="*/ 80 w 1537"/>
                  <a:gd name="T55" fmla="*/ 6 h 171"/>
                  <a:gd name="T56" fmla="*/ 77 w 1537"/>
                  <a:gd name="T57" fmla="*/ 4 h 171"/>
                  <a:gd name="T58" fmla="*/ 74 w 1537"/>
                  <a:gd name="T59" fmla="*/ 4 h 171"/>
                  <a:gd name="T60" fmla="*/ 71 w 1537"/>
                  <a:gd name="T61" fmla="*/ 3 h 171"/>
                  <a:gd name="T62" fmla="*/ 66 w 1537"/>
                  <a:gd name="T63" fmla="*/ 4 h 171"/>
                  <a:gd name="T64" fmla="*/ 60 w 1537"/>
                  <a:gd name="T65" fmla="*/ 5 h 171"/>
                  <a:gd name="T66" fmla="*/ 56 w 1537"/>
                  <a:gd name="T67" fmla="*/ 7 h 171"/>
                  <a:gd name="T68" fmla="*/ 52 w 1537"/>
                  <a:gd name="T69" fmla="*/ 9 h 171"/>
                  <a:gd name="T70" fmla="*/ 48 w 1537"/>
                  <a:gd name="T71" fmla="*/ 10 h 171"/>
                  <a:gd name="T72" fmla="*/ 45 w 1537"/>
                  <a:gd name="T73" fmla="*/ 10 h 171"/>
                  <a:gd name="T74" fmla="*/ 41 w 1537"/>
                  <a:gd name="T75" fmla="*/ 10 h 171"/>
                  <a:gd name="T76" fmla="*/ 38 w 1537"/>
                  <a:gd name="T77" fmla="*/ 8 h 171"/>
                  <a:gd name="T78" fmla="*/ 35 w 1537"/>
                  <a:gd name="T79" fmla="*/ 6 h 171"/>
                  <a:gd name="T80" fmla="*/ 31 w 1537"/>
                  <a:gd name="T81" fmla="*/ 4 h 171"/>
                  <a:gd name="T82" fmla="*/ 28 w 1537"/>
                  <a:gd name="T83" fmla="*/ 2 h 171"/>
                  <a:gd name="T84" fmla="*/ 24 w 1537"/>
                  <a:gd name="T85" fmla="*/ 2 h 171"/>
                  <a:gd name="T86" fmla="*/ 19 w 1537"/>
                  <a:gd name="T87" fmla="*/ 3 h 171"/>
                  <a:gd name="T88" fmla="*/ 14 w 1537"/>
                  <a:gd name="T89" fmla="*/ 4 h 171"/>
                  <a:gd name="T90" fmla="*/ 9 w 1537"/>
                  <a:gd name="T91" fmla="*/ 5 h 171"/>
                  <a:gd name="T92" fmla="*/ 4 w 1537"/>
                  <a:gd name="T93" fmla="*/ 6 h 171"/>
                  <a:gd name="T94" fmla="*/ 0 w 1537"/>
                  <a:gd name="T95" fmla="*/ 5 h 17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537" h="171">
                    <a:moveTo>
                      <a:pt x="177" y="42"/>
                    </a:moveTo>
                    <a:lnTo>
                      <a:pt x="179" y="40"/>
                    </a:lnTo>
                    <a:lnTo>
                      <a:pt x="187" y="38"/>
                    </a:lnTo>
                    <a:lnTo>
                      <a:pt x="198" y="35"/>
                    </a:lnTo>
                    <a:lnTo>
                      <a:pt x="215" y="30"/>
                    </a:lnTo>
                    <a:lnTo>
                      <a:pt x="233" y="24"/>
                    </a:lnTo>
                    <a:lnTo>
                      <a:pt x="255" y="19"/>
                    </a:lnTo>
                    <a:lnTo>
                      <a:pt x="279" y="14"/>
                    </a:lnTo>
                    <a:lnTo>
                      <a:pt x="304" y="8"/>
                    </a:lnTo>
                    <a:lnTo>
                      <a:pt x="330" y="5"/>
                    </a:lnTo>
                    <a:lnTo>
                      <a:pt x="357" y="1"/>
                    </a:lnTo>
                    <a:lnTo>
                      <a:pt x="384" y="0"/>
                    </a:lnTo>
                    <a:lnTo>
                      <a:pt x="410" y="0"/>
                    </a:lnTo>
                    <a:lnTo>
                      <a:pt x="435" y="2"/>
                    </a:lnTo>
                    <a:lnTo>
                      <a:pt x="458" y="7"/>
                    </a:lnTo>
                    <a:lnTo>
                      <a:pt x="478" y="14"/>
                    </a:lnTo>
                    <a:lnTo>
                      <a:pt x="497" y="24"/>
                    </a:lnTo>
                    <a:lnTo>
                      <a:pt x="513" y="36"/>
                    </a:lnTo>
                    <a:lnTo>
                      <a:pt x="529" y="47"/>
                    </a:lnTo>
                    <a:lnTo>
                      <a:pt x="544" y="58"/>
                    </a:lnTo>
                    <a:lnTo>
                      <a:pt x="560" y="67"/>
                    </a:lnTo>
                    <a:lnTo>
                      <a:pt x="575" y="76"/>
                    </a:lnTo>
                    <a:lnTo>
                      <a:pt x="590" y="84"/>
                    </a:lnTo>
                    <a:lnTo>
                      <a:pt x="605" y="92"/>
                    </a:lnTo>
                    <a:lnTo>
                      <a:pt x="620" y="99"/>
                    </a:lnTo>
                    <a:lnTo>
                      <a:pt x="635" y="105"/>
                    </a:lnTo>
                    <a:lnTo>
                      <a:pt x="650" y="110"/>
                    </a:lnTo>
                    <a:lnTo>
                      <a:pt x="665" y="113"/>
                    </a:lnTo>
                    <a:lnTo>
                      <a:pt x="680" y="116"/>
                    </a:lnTo>
                    <a:lnTo>
                      <a:pt x="695" y="119"/>
                    </a:lnTo>
                    <a:lnTo>
                      <a:pt x="710" y="120"/>
                    </a:lnTo>
                    <a:lnTo>
                      <a:pt x="726" y="120"/>
                    </a:lnTo>
                    <a:lnTo>
                      <a:pt x="742" y="119"/>
                    </a:lnTo>
                    <a:lnTo>
                      <a:pt x="777" y="114"/>
                    </a:lnTo>
                    <a:lnTo>
                      <a:pt x="811" y="107"/>
                    </a:lnTo>
                    <a:lnTo>
                      <a:pt x="846" y="99"/>
                    </a:lnTo>
                    <a:lnTo>
                      <a:pt x="879" y="89"/>
                    </a:lnTo>
                    <a:lnTo>
                      <a:pt x="912" y="78"/>
                    </a:lnTo>
                    <a:lnTo>
                      <a:pt x="946" y="67"/>
                    </a:lnTo>
                    <a:lnTo>
                      <a:pt x="978" y="55"/>
                    </a:lnTo>
                    <a:lnTo>
                      <a:pt x="1010" y="45"/>
                    </a:lnTo>
                    <a:lnTo>
                      <a:pt x="1043" y="35"/>
                    </a:lnTo>
                    <a:lnTo>
                      <a:pt x="1074" y="27"/>
                    </a:lnTo>
                    <a:lnTo>
                      <a:pt x="1105" y="21"/>
                    </a:lnTo>
                    <a:lnTo>
                      <a:pt x="1135" y="16"/>
                    </a:lnTo>
                    <a:lnTo>
                      <a:pt x="1165" y="16"/>
                    </a:lnTo>
                    <a:lnTo>
                      <a:pt x="1193" y="19"/>
                    </a:lnTo>
                    <a:lnTo>
                      <a:pt x="1222" y="24"/>
                    </a:lnTo>
                    <a:lnTo>
                      <a:pt x="1250" y="35"/>
                    </a:lnTo>
                    <a:lnTo>
                      <a:pt x="1278" y="47"/>
                    </a:lnTo>
                    <a:lnTo>
                      <a:pt x="1303" y="58"/>
                    </a:lnTo>
                    <a:lnTo>
                      <a:pt x="1327" y="69"/>
                    </a:lnTo>
                    <a:lnTo>
                      <a:pt x="1350" y="78"/>
                    </a:lnTo>
                    <a:lnTo>
                      <a:pt x="1372" y="88"/>
                    </a:lnTo>
                    <a:lnTo>
                      <a:pt x="1393" y="96"/>
                    </a:lnTo>
                    <a:lnTo>
                      <a:pt x="1412" y="103"/>
                    </a:lnTo>
                    <a:lnTo>
                      <a:pt x="1430" y="110"/>
                    </a:lnTo>
                    <a:lnTo>
                      <a:pt x="1447" y="114"/>
                    </a:lnTo>
                    <a:lnTo>
                      <a:pt x="1463" y="119"/>
                    </a:lnTo>
                    <a:lnTo>
                      <a:pt x="1478" y="121"/>
                    </a:lnTo>
                    <a:lnTo>
                      <a:pt x="1492" y="123"/>
                    </a:lnTo>
                    <a:lnTo>
                      <a:pt x="1504" y="125"/>
                    </a:lnTo>
                    <a:lnTo>
                      <a:pt x="1516" y="123"/>
                    </a:lnTo>
                    <a:lnTo>
                      <a:pt x="1526" y="122"/>
                    </a:lnTo>
                    <a:lnTo>
                      <a:pt x="1537" y="119"/>
                    </a:lnTo>
                    <a:lnTo>
                      <a:pt x="1536" y="119"/>
                    </a:lnTo>
                    <a:lnTo>
                      <a:pt x="1533" y="120"/>
                    </a:lnTo>
                    <a:lnTo>
                      <a:pt x="1529" y="122"/>
                    </a:lnTo>
                    <a:lnTo>
                      <a:pt x="1523" y="123"/>
                    </a:lnTo>
                    <a:lnTo>
                      <a:pt x="1515" y="126"/>
                    </a:lnTo>
                    <a:lnTo>
                      <a:pt x="1506" y="128"/>
                    </a:lnTo>
                    <a:lnTo>
                      <a:pt x="1494" y="130"/>
                    </a:lnTo>
                    <a:lnTo>
                      <a:pt x="1483" y="133"/>
                    </a:lnTo>
                    <a:lnTo>
                      <a:pt x="1469" y="134"/>
                    </a:lnTo>
                    <a:lnTo>
                      <a:pt x="1454" y="135"/>
                    </a:lnTo>
                    <a:lnTo>
                      <a:pt x="1439" y="135"/>
                    </a:lnTo>
                    <a:lnTo>
                      <a:pt x="1422" y="134"/>
                    </a:lnTo>
                    <a:lnTo>
                      <a:pt x="1403" y="133"/>
                    </a:lnTo>
                    <a:lnTo>
                      <a:pt x="1385" y="129"/>
                    </a:lnTo>
                    <a:lnTo>
                      <a:pt x="1365" y="125"/>
                    </a:lnTo>
                    <a:lnTo>
                      <a:pt x="1344" y="119"/>
                    </a:lnTo>
                    <a:lnTo>
                      <a:pt x="1325" y="112"/>
                    </a:lnTo>
                    <a:lnTo>
                      <a:pt x="1306" y="105"/>
                    </a:lnTo>
                    <a:lnTo>
                      <a:pt x="1289" y="98"/>
                    </a:lnTo>
                    <a:lnTo>
                      <a:pt x="1273" y="91"/>
                    </a:lnTo>
                    <a:lnTo>
                      <a:pt x="1257" y="84"/>
                    </a:lnTo>
                    <a:lnTo>
                      <a:pt x="1241" y="78"/>
                    </a:lnTo>
                    <a:lnTo>
                      <a:pt x="1226" y="73"/>
                    </a:lnTo>
                    <a:lnTo>
                      <a:pt x="1210" y="68"/>
                    </a:lnTo>
                    <a:lnTo>
                      <a:pt x="1192" y="65"/>
                    </a:lnTo>
                    <a:lnTo>
                      <a:pt x="1175" y="61"/>
                    </a:lnTo>
                    <a:lnTo>
                      <a:pt x="1157" y="60"/>
                    </a:lnTo>
                    <a:lnTo>
                      <a:pt x="1136" y="60"/>
                    </a:lnTo>
                    <a:lnTo>
                      <a:pt x="1114" y="61"/>
                    </a:lnTo>
                    <a:lnTo>
                      <a:pt x="1089" y="63"/>
                    </a:lnTo>
                    <a:lnTo>
                      <a:pt x="1062" y="68"/>
                    </a:lnTo>
                    <a:lnTo>
                      <a:pt x="1032" y="75"/>
                    </a:lnTo>
                    <a:lnTo>
                      <a:pt x="1002" y="83"/>
                    </a:lnTo>
                    <a:lnTo>
                      <a:pt x="974" y="91"/>
                    </a:lnTo>
                    <a:lnTo>
                      <a:pt x="947" y="100"/>
                    </a:lnTo>
                    <a:lnTo>
                      <a:pt x="923" y="110"/>
                    </a:lnTo>
                    <a:lnTo>
                      <a:pt x="899" y="119"/>
                    </a:lnTo>
                    <a:lnTo>
                      <a:pt x="877" y="128"/>
                    </a:lnTo>
                    <a:lnTo>
                      <a:pt x="856" y="136"/>
                    </a:lnTo>
                    <a:lnTo>
                      <a:pt x="836" y="144"/>
                    </a:lnTo>
                    <a:lnTo>
                      <a:pt x="817" y="151"/>
                    </a:lnTo>
                    <a:lnTo>
                      <a:pt x="798" y="158"/>
                    </a:lnTo>
                    <a:lnTo>
                      <a:pt x="781" y="164"/>
                    </a:lnTo>
                    <a:lnTo>
                      <a:pt x="763" y="167"/>
                    </a:lnTo>
                    <a:lnTo>
                      <a:pt x="744" y="169"/>
                    </a:lnTo>
                    <a:lnTo>
                      <a:pt x="727" y="171"/>
                    </a:lnTo>
                    <a:lnTo>
                      <a:pt x="709" y="169"/>
                    </a:lnTo>
                    <a:lnTo>
                      <a:pt x="689" y="166"/>
                    </a:lnTo>
                    <a:lnTo>
                      <a:pt x="670" y="160"/>
                    </a:lnTo>
                    <a:lnTo>
                      <a:pt x="651" y="153"/>
                    </a:lnTo>
                    <a:lnTo>
                      <a:pt x="633" y="144"/>
                    </a:lnTo>
                    <a:lnTo>
                      <a:pt x="614" y="135"/>
                    </a:lnTo>
                    <a:lnTo>
                      <a:pt x="597" y="123"/>
                    </a:lnTo>
                    <a:lnTo>
                      <a:pt x="579" y="112"/>
                    </a:lnTo>
                    <a:lnTo>
                      <a:pt x="561" y="100"/>
                    </a:lnTo>
                    <a:lnTo>
                      <a:pt x="544" y="90"/>
                    </a:lnTo>
                    <a:lnTo>
                      <a:pt x="526" y="78"/>
                    </a:lnTo>
                    <a:lnTo>
                      <a:pt x="507" y="68"/>
                    </a:lnTo>
                    <a:lnTo>
                      <a:pt x="489" y="60"/>
                    </a:lnTo>
                    <a:lnTo>
                      <a:pt x="470" y="52"/>
                    </a:lnTo>
                    <a:lnTo>
                      <a:pt x="451" y="46"/>
                    </a:lnTo>
                    <a:lnTo>
                      <a:pt x="431" y="42"/>
                    </a:lnTo>
                    <a:lnTo>
                      <a:pt x="410" y="40"/>
                    </a:lnTo>
                    <a:lnTo>
                      <a:pt x="389" y="42"/>
                    </a:lnTo>
                    <a:lnTo>
                      <a:pt x="365" y="45"/>
                    </a:lnTo>
                    <a:lnTo>
                      <a:pt x="341" y="49"/>
                    </a:lnTo>
                    <a:lnTo>
                      <a:pt x="315" y="54"/>
                    </a:lnTo>
                    <a:lnTo>
                      <a:pt x="288" y="60"/>
                    </a:lnTo>
                    <a:lnTo>
                      <a:pt x="261" y="67"/>
                    </a:lnTo>
                    <a:lnTo>
                      <a:pt x="233" y="74"/>
                    </a:lnTo>
                    <a:lnTo>
                      <a:pt x="205" y="80"/>
                    </a:lnTo>
                    <a:lnTo>
                      <a:pt x="178" y="85"/>
                    </a:lnTo>
                    <a:lnTo>
                      <a:pt x="150" y="91"/>
                    </a:lnTo>
                    <a:lnTo>
                      <a:pt x="124" y="96"/>
                    </a:lnTo>
                    <a:lnTo>
                      <a:pt x="98" y="99"/>
                    </a:lnTo>
                    <a:lnTo>
                      <a:pt x="74" y="100"/>
                    </a:lnTo>
                    <a:lnTo>
                      <a:pt x="52" y="100"/>
                    </a:lnTo>
                    <a:lnTo>
                      <a:pt x="33" y="98"/>
                    </a:lnTo>
                    <a:lnTo>
                      <a:pt x="15" y="92"/>
                    </a:lnTo>
                    <a:lnTo>
                      <a:pt x="0" y="85"/>
                    </a:lnTo>
                    <a:lnTo>
                      <a:pt x="177" y="4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59" name="Freeform 68"/>
              <p:cNvSpPr>
                <a:spLocks/>
              </p:cNvSpPr>
              <p:nvPr/>
            </p:nvSpPr>
            <p:spPr bwMode="auto">
              <a:xfrm>
                <a:off x="4156" y="3525"/>
                <a:ext cx="540" cy="244"/>
              </a:xfrm>
              <a:custGeom>
                <a:avLst/>
                <a:gdLst>
                  <a:gd name="T0" fmla="*/ 45 w 1081"/>
                  <a:gd name="T1" fmla="*/ 3 h 489"/>
                  <a:gd name="T2" fmla="*/ 41 w 1081"/>
                  <a:gd name="T3" fmla="*/ 4 h 489"/>
                  <a:gd name="T4" fmla="*/ 38 w 1081"/>
                  <a:gd name="T5" fmla="*/ 5 h 489"/>
                  <a:gd name="T6" fmla="*/ 34 w 1081"/>
                  <a:gd name="T7" fmla="*/ 6 h 489"/>
                  <a:gd name="T8" fmla="*/ 30 w 1081"/>
                  <a:gd name="T9" fmla="*/ 6 h 489"/>
                  <a:gd name="T10" fmla="*/ 27 w 1081"/>
                  <a:gd name="T11" fmla="*/ 7 h 489"/>
                  <a:gd name="T12" fmla="*/ 23 w 1081"/>
                  <a:gd name="T13" fmla="*/ 8 h 489"/>
                  <a:gd name="T14" fmla="*/ 20 w 1081"/>
                  <a:gd name="T15" fmla="*/ 9 h 489"/>
                  <a:gd name="T16" fmla="*/ 17 w 1081"/>
                  <a:gd name="T17" fmla="*/ 9 h 489"/>
                  <a:gd name="T18" fmla="*/ 14 w 1081"/>
                  <a:gd name="T19" fmla="*/ 10 h 489"/>
                  <a:gd name="T20" fmla="*/ 11 w 1081"/>
                  <a:gd name="T21" fmla="*/ 10 h 489"/>
                  <a:gd name="T22" fmla="*/ 8 w 1081"/>
                  <a:gd name="T23" fmla="*/ 11 h 489"/>
                  <a:gd name="T24" fmla="*/ 6 w 1081"/>
                  <a:gd name="T25" fmla="*/ 11 h 489"/>
                  <a:gd name="T26" fmla="*/ 5 w 1081"/>
                  <a:gd name="T27" fmla="*/ 12 h 489"/>
                  <a:gd name="T28" fmla="*/ 3 w 1081"/>
                  <a:gd name="T29" fmla="*/ 12 h 489"/>
                  <a:gd name="T30" fmla="*/ 3 w 1081"/>
                  <a:gd name="T31" fmla="*/ 12 h 489"/>
                  <a:gd name="T32" fmla="*/ 2 w 1081"/>
                  <a:gd name="T33" fmla="*/ 12 h 489"/>
                  <a:gd name="T34" fmla="*/ 2 w 1081"/>
                  <a:gd name="T35" fmla="*/ 13 h 489"/>
                  <a:gd name="T36" fmla="*/ 1 w 1081"/>
                  <a:gd name="T37" fmla="*/ 14 h 489"/>
                  <a:gd name="T38" fmla="*/ 0 w 1081"/>
                  <a:gd name="T39" fmla="*/ 16 h 489"/>
                  <a:gd name="T40" fmla="*/ 0 w 1081"/>
                  <a:gd name="T41" fmla="*/ 19 h 489"/>
                  <a:gd name="T42" fmla="*/ 0 w 1081"/>
                  <a:gd name="T43" fmla="*/ 22 h 489"/>
                  <a:gd name="T44" fmla="*/ 0 w 1081"/>
                  <a:gd name="T45" fmla="*/ 24 h 489"/>
                  <a:gd name="T46" fmla="*/ 2 w 1081"/>
                  <a:gd name="T47" fmla="*/ 27 h 489"/>
                  <a:gd name="T48" fmla="*/ 5 w 1081"/>
                  <a:gd name="T49" fmla="*/ 30 h 489"/>
                  <a:gd name="T50" fmla="*/ 67 w 1081"/>
                  <a:gd name="T51" fmla="*/ 17 h 489"/>
                  <a:gd name="T52" fmla="*/ 62 w 1081"/>
                  <a:gd name="T53" fmla="*/ 0 h 489"/>
                  <a:gd name="T54" fmla="*/ 62 w 1081"/>
                  <a:gd name="T55" fmla="*/ 0 h 489"/>
                  <a:gd name="T56" fmla="*/ 62 w 1081"/>
                  <a:gd name="T57" fmla="*/ 0 h 489"/>
                  <a:gd name="T58" fmla="*/ 61 w 1081"/>
                  <a:gd name="T59" fmla="*/ 0 h 489"/>
                  <a:gd name="T60" fmla="*/ 61 w 1081"/>
                  <a:gd name="T61" fmla="*/ 0 h 489"/>
                  <a:gd name="T62" fmla="*/ 60 w 1081"/>
                  <a:gd name="T63" fmla="*/ 0 h 489"/>
                  <a:gd name="T64" fmla="*/ 59 w 1081"/>
                  <a:gd name="T65" fmla="*/ 0 h 489"/>
                  <a:gd name="T66" fmla="*/ 58 w 1081"/>
                  <a:gd name="T67" fmla="*/ 0 h 489"/>
                  <a:gd name="T68" fmla="*/ 57 w 1081"/>
                  <a:gd name="T69" fmla="*/ 0 h 489"/>
                  <a:gd name="T70" fmla="*/ 56 w 1081"/>
                  <a:gd name="T71" fmla="*/ 1 h 489"/>
                  <a:gd name="T72" fmla="*/ 55 w 1081"/>
                  <a:gd name="T73" fmla="*/ 1 h 489"/>
                  <a:gd name="T74" fmla="*/ 53 w 1081"/>
                  <a:gd name="T75" fmla="*/ 1 h 489"/>
                  <a:gd name="T76" fmla="*/ 52 w 1081"/>
                  <a:gd name="T77" fmla="*/ 2 h 489"/>
                  <a:gd name="T78" fmla="*/ 50 w 1081"/>
                  <a:gd name="T79" fmla="*/ 2 h 489"/>
                  <a:gd name="T80" fmla="*/ 49 w 1081"/>
                  <a:gd name="T81" fmla="*/ 2 h 489"/>
                  <a:gd name="T82" fmla="*/ 47 w 1081"/>
                  <a:gd name="T83" fmla="*/ 3 h 489"/>
                  <a:gd name="T84" fmla="*/ 45 w 1081"/>
                  <a:gd name="T85" fmla="*/ 3 h 48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81" h="489">
                    <a:moveTo>
                      <a:pt x="723" y="60"/>
                    </a:moveTo>
                    <a:lnTo>
                      <a:pt x="667" y="72"/>
                    </a:lnTo>
                    <a:lnTo>
                      <a:pt x="608" y="84"/>
                    </a:lnTo>
                    <a:lnTo>
                      <a:pt x="551" y="97"/>
                    </a:lnTo>
                    <a:lnTo>
                      <a:pt x="492" y="110"/>
                    </a:lnTo>
                    <a:lnTo>
                      <a:pt x="434" y="121"/>
                    </a:lnTo>
                    <a:lnTo>
                      <a:pt x="378" y="134"/>
                    </a:lnTo>
                    <a:lnTo>
                      <a:pt x="324" y="145"/>
                    </a:lnTo>
                    <a:lnTo>
                      <a:pt x="273" y="156"/>
                    </a:lnTo>
                    <a:lnTo>
                      <a:pt x="226" y="166"/>
                    </a:lnTo>
                    <a:lnTo>
                      <a:pt x="182" y="175"/>
                    </a:lnTo>
                    <a:lnTo>
                      <a:pt x="143" y="183"/>
                    </a:lnTo>
                    <a:lnTo>
                      <a:pt x="110" y="190"/>
                    </a:lnTo>
                    <a:lnTo>
                      <a:pt x="83" y="196"/>
                    </a:lnTo>
                    <a:lnTo>
                      <a:pt x="63" y="201"/>
                    </a:lnTo>
                    <a:lnTo>
                      <a:pt x="51" y="203"/>
                    </a:lnTo>
                    <a:lnTo>
                      <a:pt x="46" y="204"/>
                    </a:lnTo>
                    <a:lnTo>
                      <a:pt x="42" y="212"/>
                    </a:lnTo>
                    <a:lnTo>
                      <a:pt x="29" y="233"/>
                    </a:lnTo>
                    <a:lnTo>
                      <a:pt x="15" y="265"/>
                    </a:lnTo>
                    <a:lnTo>
                      <a:pt x="4" y="306"/>
                    </a:lnTo>
                    <a:lnTo>
                      <a:pt x="0" y="352"/>
                    </a:lnTo>
                    <a:lnTo>
                      <a:pt x="9" y="399"/>
                    </a:lnTo>
                    <a:lnTo>
                      <a:pt x="35" y="445"/>
                    </a:lnTo>
                    <a:lnTo>
                      <a:pt x="82" y="489"/>
                    </a:lnTo>
                    <a:lnTo>
                      <a:pt x="1081" y="274"/>
                    </a:lnTo>
                    <a:lnTo>
                      <a:pt x="1002" y="3"/>
                    </a:lnTo>
                    <a:lnTo>
                      <a:pt x="997" y="1"/>
                    </a:lnTo>
                    <a:lnTo>
                      <a:pt x="992" y="0"/>
                    </a:lnTo>
                    <a:lnTo>
                      <a:pt x="985" y="1"/>
                    </a:lnTo>
                    <a:lnTo>
                      <a:pt x="976" y="3"/>
                    </a:lnTo>
                    <a:lnTo>
                      <a:pt x="965" y="4"/>
                    </a:lnTo>
                    <a:lnTo>
                      <a:pt x="953" y="6"/>
                    </a:lnTo>
                    <a:lnTo>
                      <a:pt x="938" y="10"/>
                    </a:lnTo>
                    <a:lnTo>
                      <a:pt x="921" y="14"/>
                    </a:lnTo>
                    <a:lnTo>
                      <a:pt x="904" y="18"/>
                    </a:lnTo>
                    <a:lnTo>
                      <a:pt x="885" y="23"/>
                    </a:lnTo>
                    <a:lnTo>
                      <a:pt x="863" y="28"/>
                    </a:lnTo>
                    <a:lnTo>
                      <a:pt x="838" y="34"/>
                    </a:lnTo>
                    <a:lnTo>
                      <a:pt x="813" y="41"/>
                    </a:lnTo>
                    <a:lnTo>
                      <a:pt x="786" y="46"/>
                    </a:lnTo>
                    <a:lnTo>
                      <a:pt x="756" y="53"/>
                    </a:lnTo>
                    <a:lnTo>
                      <a:pt x="723" y="60"/>
                    </a:lnTo>
                    <a:close/>
                  </a:path>
                </a:pathLst>
              </a:custGeom>
              <a:solidFill>
                <a:srgbClr val="7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0" name="Freeform 69"/>
              <p:cNvSpPr>
                <a:spLocks/>
              </p:cNvSpPr>
              <p:nvPr/>
            </p:nvSpPr>
            <p:spPr bwMode="auto">
              <a:xfrm>
                <a:off x="4215" y="3594"/>
                <a:ext cx="378" cy="77"/>
              </a:xfrm>
              <a:custGeom>
                <a:avLst/>
                <a:gdLst>
                  <a:gd name="T0" fmla="*/ 6 w 755"/>
                  <a:gd name="T1" fmla="*/ 6 h 156"/>
                  <a:gd name="T2" fmla="*/ 8 w 755"/>
                  <a:gd name="T3" fmla="*/ 5 h 156"/>
                  <a:gd name="T4" fmla="*/ 11 w 755"/>
                  <a:gd name="T5" fmla="*/ 4 h 156"/>
                  <a:gd name="T6" fmla="*/ 14 w 755"/>
                  <a:gd name="T7" fmla="*/ 4 h 156"/>
                  <a:gd name="T8" fmla="*/ 16 w 755"/>
                  <a:gd name="T9" fmla="*/ 5 h 156"/>
                  <a:gd name="T10" fmla="*/ 19 w 755"/>
                  <a:gd name="T11" fmla="*/ 5 h 156"/>
                  <a:gd name="T12" fmla="*/ 21 w 755"/>
                  <a:gd name="T13" fmla="*/ 6 h 156"/>
                  <a:gd name="T14" fmla="*/ 22 w 755"/>
                  <a:gd name="T15" fmla="*/ 6 h 156"/>
                  <a:gd name="T16" fmla="*/ 24 w 755"/>
                  <a:gd name="T17" fmla="*/ 5 h 156"/>
                  <a:gd name="T18" fmla="*/ 26 w 755"/>
                  <a:gd name="T19" fmla="*/ 4 h 156"/>
                  <a:gd name="T20" fmla="*/ 28 w 755"/>
                  <a:gd name="T21" fmla="*/ 3 h 156"/>
                  <a:gd name="T22" fmla="*/ 30 w 755"/>
                  <a:gd name="T23" fmla="*/ 2 h 156"/>
                  <a:gd name="T24" fmla="*/ 32 w 755"/>
                  <a:gd name="T25" fmla="*/ 1 h 156"/>
                  <a:gd name="T26" fmla="*/ 34 w 755"/>
                  <a:gd name="T27" fmla="*/ 0 h 156"/>
                  <a:gd name="T28" fmla="*/ 36 w 755"/>
                  <a:gd name="T29" fmla="*/ 0 h 156"/>
                  <a:gd name="T30" fmla="*/ 38 w 755"/>
                  <a:gd name="T31" fmla="*/ 0 h 156"/>
                  <a:gd name="T32" fmla="*/ 40 w 755"/>
                  <a:gd name="T33" fmla="*/ 0 h 156"/>
                  <a:gd name="T34" fmla="*/ 43 w 755"/>
                  <a:gd name="T35" fmla="*/ 1 h 156"/>
                  <a:gd name="T36" fmla="*/ 45 w 755"/>
                  <a:gd name="T37" fmla="*/ 1 h 156"/>
                  <a:gd name="T38" fmla="*/ 47 w 755"/>
                  <a:gd name="T39" fmla="*/ 1 h 156"/>
                  <a:gd name="T40" fmla="*/ 48 w 755"/>
                  <a:gd name="T41" fmla="*/ 1 h 156"/>
                  <a:gd name="T42" fmla="*/ 47 w 755"/>
                  <a:gd name="T43" fmla="*/ 1 h 156"/>
                  <a:gd name="T44" fmla="*/ 45 w 755"/>
                  <a:gd name="T45" fmla="*/ 1 h 156"/>
                  <a:gd name="T46" fmla="*/ 43 w 755"/>
                  <a:gd name="T47" fmla="*/ 2 h 156"/>
                  <a:gd name="T48" fmla="*/ 41 w 755"/>
                  <a:gd name="T49" fmla="*/ 1 h 156"/>
                  <a:gd name="T50" fmla="*/ 38 w 755"/>
                  <a:gd name="T51" fmla="*/ 1 h 156"/>
                  <a:gd name="T52" fmla="*/ 36 w 755"/>
                  <a:gd name="T53" fmla="*/ 1 h 156"/>
                  <a:gd name="T54" fmla="*/ 34 w 755"/>
                  <a:gd name="T55" fmla="*/ 2 h 156"/>
                  <a:gd name="T56" fmla="*/ 30 w 755"/>
                  <a:gd name="T57" fmla="*/ 3 h 156"/>
                  <a:gd name="T58" fmla="*/ 28 w 755"/>
                  <a:gd name="T59" fmla="*/ 5 h 156"/>
                  <a:gd name="T60" fmla="*/ 25 w 755"/>
                  <a:gd name="T61" fmla="*/ 6 h 156"/>
                  <a:gd name="T62" fmla="*/ 23 w 755"/>
                  <a:gd name="T63" fmla="*/ 7 h 156"/>
                  <a:gd name="T64" fmla="*/ 21 w 755"/>
                  <a:gd name="T65" fmla="*/ 7 h 156"/>
                  <a:gd name="T66" fmla="*/ 18 w 755"/>
                  <a:gd name="T67" fmla="*/ 6 h 156"/>
                  <a:gd name="T68" fmla="*/ 16 w 755"/>
                  <a:gd name="T69" fmla="*/ 5 h 156"/>
                  <a:gd name="T70" fmla="*/ 13 w 755"/>
                  <a:gd name="T71" fmla="*/ 5 h 156"/>
                  <a:gd name="T72" fmla="*/ 11 w 755"/>
                  <a:gd name="T73" fmla="*/ 6 h 156"/>
                  <a:gd name="T74" fmla="*/ 10 w 755"/>
                  <a:gd name="T75" fmla="*/ 6 h 156"/>
                  <a:gd name="T76" fmla="*/ 8 w 755"/>
                  <a:gd name="T77" fmla="*/ 7 h 156"/>
                  <a:gd name="T78" fmla="*/ 7 w 755"/>
                  <a:gd name="T79" fmla="*/ 8 h 156"/>
                  <a:gd name="T80" fmla="*/ 5 w 755"/>
                  <a:gd name="T81" fmla="*/ 8 h 156"/>
                  <a:gd name="T82" fmla="*/ 4 w 755"/>
                  <a:gd name="T83" fmla="*/ 9 h 156"/>
                  <a:gd name="T84" fmla="*/ 2 w 755"/>
                  <a:gd name="T85" fmla="*/ 9 h 156"/>
                  <a:gd name="T86" fmla="*/ 1 w 755"/>
                  <a:gd name="T87" fmla="*/ 9 h 156"/>
                  <a:gd name="T88" fmla="*/ 6 w 755"/>
                  <a:gd name="T89" fmla="*/ 7 h 15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55" h="156">
                    <a:moveTo>
                      <a:pt x="82" y="114"/>
                    </a:moveTo>
                    <a:lnTo>
                      <a:pt x="86" y="112"/>
                    </a:lnTo>
                    <a:lnTo>
                      <a:pt x="99" y="105"/>
                    </a:lnTo>
                    <a:lnTo>
                      <a:pt x="117" y="96"/>
                    </a:lnTo>
                    <a:lnTo>
                      <a:pt x="140" y="86"/>
                    </a:lnTo>
                    <a:lnTo>
                      <a:pt x="166" y="76"/>
                    </a:lnTo>
                    <a:lnTo>
                      <a:pt x="192" y="71"/>
                    </a:lnTo>
                    <a:lnTo>
                      <a:pt x="216" y="69"/>
                    </a:lnTo>
                    <a:lnTo>
                      <a:pt x="237" y="74"/>
                    </a:lnTo>
                    <a:lnTo>
                      <a:pt x="256" y="82"/>
                    </a:lnTo>
                    <a:lnTo>
                      <a:pt x="273" y="88"/>
                    </a:lnTo>
                    <a:lnTo>
                      <a:pt x="289" y="94"/>
                    </a:lnTo>
                    <a:lnTo>
                      <a:pt x="305" y="97"/>
                    </a:lnTo>
                    <a:lnTo>
                      <a:pt x="321" y="99"/>
                    </a:lnTo>
                    <a:lnTo>
                      <a:pt x="336" y="99"/>
                    </a:lnTo>
                    <a:lnTo>
                      <a:pt x="352" y="98"/>
                    </a:lnTo>
                    <a:lnTo>
                      <a:pt x="367" y="95"/>
                    </a:lnTo>
                    <a:lnTo>
                      <a:pt x="383" y="89"/>
                    </a:lnTo>
                    <a:lnTo>
                      <a:pt x="399" y="82"/>
                    </a:lnTo>
                    <a:lnTo>
                      <a:pt x="416" y="75"/>
                    </a:lnTo>
                    <a:lnTo>
                      <a:pt x="431" y="67"/>
                    </a:lnTo>
                    <a:lnTo>
                      <a:pt x="447" y="58"/>
                    </a:lnTo>
                    <a:lnTo>
                      <a:pt x="462" y="49"/>
                    </a:lnTo>
                    <a:lnTo>
                      <a:pt x="477" y="41"/>
                    </a:lnTo>
                    <a:lnTo>
                      <a:pt x="492" y="31"/>
                    </a:lnTo>
                    <a:lnTo>
                      <a:pt x="505" y="23"/>
                    </a:lnTo>
                    <a:lnTo>
                      <a:pt x="520" y="17"/>
                    </a:lnTo>
                    <a:lnTo>
                      <a:pt x="534" y="11"/>
                    </a:lnTo>
                    <a:lnTo>
                      <a:pt x="549" y="6"/>
                    </a:lnTo>
                    <a:lnTo>
                      <a:pt x="564" y="2"/>
                    </a:lnTo>
                    <a:lnTo>
                      <a:pt x="578" y="0"/>
                    </a:lnTo>
                    <a:lnTo>
                      <a:pt x="593" y="0"/>
                    </a:lnTo>
                    <a:lnTo>
                      <a:pt x="608" y="3"/>
                    </a:lnTo>
                    <a:lnTo>
                      <a:pt x="636" y="10"/>
                    </a:lnTo>
                    <a:lnTo>
                      <a:pt x="661" y="14"/>
                    </a:lnTo>
                    <a:lnTo>
                      <a:pt x="684" y="19"/>
                    </a:lnTo>
                    <a:lnTo>
                      <a:pt x="702" y="21"/>
                    </a:lnTo>
                    <a:lnTo>
                      <a:pt x="720" y="22"/>
                    </a:lnTo>
                    <a:lnTo>
                      <a:pt x="733" y="22"/>
                    </a:lnTo>
                    <a:lnTo>
                      <a:pt x="746" y="20"/>
                    </a:lnTo>
                    <a:lnTo>
                      <a:pt x="755" y="15"/>
                    </a:lnTo>
                    <a:lnTo>
                      <a:pt x="754" y="17"/>
                    </a:lnTo>
                    <a:lnTo>
                      <a:pt x="750" y="19"/>
                    </a:lnTo>
                    <a:lnTo>
                      <a:pt x="742" y="23"/>
                    </a:lnTo>
                    <a:lnTo>
                      <a:pt x="731" y="28"/>
                    </a:lnTo>
                    <a:lnTo>
                      <a:pt x="717" y="31"/>
                    </a:lnTo>
                    <a:lnTo>
                      <a:pt x="701" y="35"/>
                    </a:lnTo>
                    <a:lnTo>
                      <a:pt x="683" y="36"/>
                    </a:lnTo>
                    <a:lnTo>
                      <a:pt x="662" y="35"/>
                    </a:lnTo>
                    <a:lnTo>
                      <a:pt x="642" y="31"/>
                    </a:lnTo>
                    <a:lnTo>
                      <a:pt x="624" y="28"/>
                    </a:lnTo>
                    <a:lnTo>
                      <a:pt x="608" y="25"/>
                    </a:lnTo>
                    <a:lnTo>
                      <a:pt x="591" y="23"/>
                    </a:lnTo>
                    <a:lnTo>
                      <a:pt x="573" y="23"/>
                    </a:lnTo>
                    <a:lnTo>
                      <a:pt x="554" y="26"/>
                    </a:lnTo>
                    <a:lnTo>
                      <a:pt x="531" y="33"/>
                    </a:lnTo>
                    <a:lnTo>
                      <a:pt x="504" y="44"/>
                    </a:lnTo>
                    <a:lnTo>
                      <a:pt x="477" y="58"/>
                    </a:lnTo>
                    <a:lnTo>
                      <a:pt x="454" y="72"/>
                    </a:lnTo>
                    <a:lnTo>
                      <a:pt x="434" y="86"/>
                    </a:lnTo>
                    <a:lnTo>
                      <a:pt x="416" y="98"/>
                    </a:lnTo>
                    <a:lnTo>
                      <a:pt x="398" y="109"/>
                    </a:lnTo>
                    <a:lnTo>
                      <a:pt x="381" y="117"/>
                    </a:lnTo>
                    <a:lnTo>
                      <a:pt x="364" y="122"/>
                    </a:lnTo>
                    <a:lnTo>
                      <a:pt x="345" y="124"/>
                    </a:lnTo>
                    <a:lnTo>
                      <a:pt x="326" y="121"/>
                    </a:lnTo>
                    <a:lnTo>
                      <a:pt x="305" y="116"/>
                    </a:lnTo>
                    <a:lnTo>
                      <a:pt x="285" y="109"/>
                    </a:lnTo>
                    <a:lnTo>
                      <a:pt x="266" y="101"/>
                    </a:lnTo>
                    <a:lnTo>
                      <a:pt x="246" y="94"/>
                    </a:lnTo>
                    <a:lnTo>
                      <a:pt x="227" y="90"/>
                    </a:lnTo>
                    <a:lnTo>
                      <a:pt x="206" y="89"/>
                    </a:lnTo>
                    <a:lnTo>
                      <a:pt x="185" y="94"/>
                    </a:lnTo>
                    <a:lnTo>
                      <a:pt x="175" y="97"/>
                    </a:lnTo>
                    <a:lnTo>
                      <a:pt x="162" y="102"/>
                    </a:lnTo>
                    <a:lnTo>
                      <a:pt x="151" y="107"/>
                    </a:lnTo>
                    <a:lnTo>
                      <a:pt x="138" y="113"/>
                    </a:lnTo>
                    <a:lnTo>
                      <a:pt x="125" y="119"/>
                    </a:lnTo>
                    <a:lnTo>
                      <a:pt x="113" y="125"/>
                    </a:lnTo>
                    <a:lnTo>
                      <a:pt x="99" y="131"/>
                    </a:lnTo>
                    <a:lnTo>
                      <a:pt x="86" y="136"/>
                    </a:lnTo>
                    <a:lnTo>
                      <a:pt x="74" y="142"/>
                    </a:lnTo>
                    <a:lnTo>
                      <a:pt x="61" y="147"/>
                    </a:lnTo>
                    <a:lnTo>
                      <a:pt x="49" y="150"/>
                    </a:lnTo>
                    <a:lnTo>
                      <a:pt x="38" y="154"/>
                    </a:lnTo>
                    <a:lnTo>
                      <a:pt x="28" y="156"/>
                    </a:lnTo>
                    <a:lnTo>
                      <a:pt x="17" y="156"/>
                    </a:lnTo>
                    <a:lnTo>
                      <a:pt x="8" y="156"/>
                    </a:lnTo>
                    <a:lnTo>
                      <a:pt x="0" y="154"/>
                    </a:lnTo>
                    <a:lnTo>
                      <a:pt x="82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1" name="Freeform 70"/>
              <p:cNvSpPr>
                <a:spLocks/>
              </p:cNvSpPr>
              <p:nvPr/>
            </p:nvSpPr>
            <p:spPr bwMode="auto">
              <a:xfrm>
                <a:off x="4150" y="3517"/>
                <a:ext cx="520" cy="256"/>
              </a:xfrm>
              <a:custGeom>
                <a:avLst/>
                <a:gdLst>
                  <a:gd name="T0" fmla="*/ 4 w 1040"/>
                  <a:gd name="T1" fmla="*/ 13 h 513"/>
                  <a:gd name="T2" fmla="*/ 4 w 1040"/>
                  <a:gd name="T3" fmla="*/ 13 h 513"/>
                  <a:gd name="T4" fmla="*/ 3 w 1040"/>
                  <a:gd name="T5" fmla="*/ 14 h 513"/>
                  <a:gd name="T6" fmla="*/ 2 w 1040"/>
                  <a:gd name="T7" fmla="*/ 16 h 513"/>
                  <a:gd name="T8" fmla="*/ 1 w 1040"/>
                  <a:gd name="T9" fmla="*/ 18 h 513"/>
                  <a:gd name="T10" fmla="*/ 0 w 1040"/>
                  <a:gd name="T11" fmla="*/ 21 h 513"/>
                  <a:gd name="T12" fmla="*/ 1 w 1040"/>
                  <a:gd name="T13" fmla="*/ 25 h 513"/>
                  <a:gd name="T14" fmla="*/ 3 w 1040"/>
                  <a:gd name="T15" fmla="*/ 28 h 513"/>
                  <a:gd name="T16" fmla="*/ 6 w 1040"/>
                  <a:gd name="T17" fmla="*/ 32 h 513"/>
                  <a:gd name="T18" fmla="*/ 7 w 1040"/>
                  <a:gd name="T19" fmla="*/ 31 h 513"/>
                  <a:gd name="T20" fmla="*/ 6 w 1040"/>
                  <a:gd name="T21" fmla="*/ 31 h 513"/>
                  <a:gd name="T22" fmla="*/ 6 w 1040"/>
                  <a:gd name="T23" fmla="*/ 29 h 513"/>
                  <a:gd name="T24" fmla="*/ 5 w 1040"/>
                  <a:gd name="T25" fmla="*/ 28 h 513"/>
                  <a:gd name="T26" fmla="*/ 4 w 1040"/>
                  <a:gd name="T27" fmla="*/ 25 h 513"/>
                  <a:gd name="T28" fmla="*/ 3 w 1040"/>
                  <a:gd name="T29" fmla="*/ 23 h 513"/>
                  <a:gd name="T30" fmla="*/ 3 w 1040"/>
                  <a:gd name="T31" fmla="*/ 20 h 513"/>
                  <a:gd name="T32" fmla="*/ 3 w 1040"/>
                  <a:gd name="T33" fmla="*/ 17 h 513"/>
                  <a:gd name="T34" fmla="*/ 5 w 1040"/>
                  <a:gd name="T35" fmla="*/ 14 h 513"/>
                  <a:gd name="T36" fmla="*/ 65 w 1040"/>
                  <a:gd name="T37" fmla="*/ 1 h 513"/>
                  <a:gd name="T38" fmla="*/ 65 w 1040"/>
                  <a:gd name="T39" fmla="*/ 0 h 513"/>
                  <a:gd name="T40" fmla="*/ 4 w 1040"/>
                  <a:gd name="T41" fmla="*/ 13 h 51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040" h="513">
                    <a:moveTo>
                      <a:pt x="58" y="212"/>
                    </a:moveTo>
                    <a:lnTo>
                      <a:pt x="53" y="219"/>
                    </a:lnTo>
                    <a:lnTo>
                      <a:pt x="38" y="237"/>
                    </a:lnTo>
                    <a:lnTo>
                      <a:pt x="20" y="266"/>
                    </a:lnTo>
                    <a:lnTo>
                      <a:pt x="5" y="303"/>
                    </a:lnTo>
                    <a:lnTo>
                      <a:pt x="0" y="349"/>
                    </a:lnTo>
                    <a:lnTo>
                      <a:pt x="6" y="400"/>
                    </a:lnTo>
                    <a:lnTo>
                      <a:pt x="34" y="455"/>
                    </a:lnTo>
                    <a:lnTo>
                      <a:pt x="87" y="513"/>
                    </a:lnTo>
                    <a:lnTo>
                      <a:pt x="101" y="505"/>
                    </a:lnTo>
                    <a:lnTo>
                      <a:pt x="96" y="498"/>
                    </a:lnTo>
                    <a:lnTo>
                      <a:pt x="84" y="478"/>
                    </a:lnTo>
                    <a:lnTo>
                      <a:pt x="68" y="449"/>
                    </a:lnTo>
                    <a:lnTo>
                      <a:pt x="53" y="411"/>
                    </a:lnTo>
                    <a:lnTo>
                      <a:pt x="41" y="369"/>
                    </a:lnTo>
                    <a:lnTo>
                      <a:pt x="39" y="322"/>
                    </a:lnTo>
                    <a:lnTo>
                      <a:pt x="47" y="273"/>
                    </a:lnTo>
                    <a:lnTo>
                      <a:pt x="71" y="225"/>
                    </a:lnTo>
                    <a:lnTo>
                      <a:pt x="1030" y="22"/>
                    </a:lnTo>
                    <a:lnTo>
                      <a:pt x="1040" y="0"/>
                    </a:lnTo>
                    <a:lnTo>
                      <a:pt x="58" y="2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2" name="Freeform 71"/>
              <p:cNvSpPr>
                <a:spLocks/>
              </p:cNvSpPr>
              <p:nvPr/>
            </p:nvSpPr>
            <p:spPr bwMode="auto">
              <a:xfrm>
                <a:off x="4198" y="3651"/>
                <a:ext cx="498" cy="121"/>
              </a:xfrm>
              <a:custGeom>
                <a:avLst/>
                <a:gdLst>
                  <a:gd name="T0" fmla="*/ 0 w 997"/>
                  <a:gd name="T1" fmla="*/ 16 h 241"/>
                  <a:gd name="T2" fmla="*/ 62 w 997"/>
                  <a:gd name="T3" fmla="*/ 2 h 241"/>
                  <a:gd name="T4" fmla="*/ 59 w 997"/>
                  <a:gd name="T5" fmla="*/ 0 h 241"/>
                  <a:gd name="T6" fmla="*/ 0 w 997"/>
                  <a:gd name="T7" fmla="*/ 15 h 241"/>
                  <a:gd name="T8" fmla="*/ 0 w 997"/>
                  <a:gd name="T9" fmla="*/ 16 h 2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97" h="241">
                    <a:moveTo>
                      <a:pt x="8" y="241"/>
                    </a:moveTo>
                    <a:lnTo>
                      <a:pt x="997" y="21"/>
                    </a:lnTo>
                    <a:lnTo>
                      <a:pt x="949" y="0"/>
                    </a:lnTo>
                    <a:lnTo>
                      <a:pt x="0" y="229"/>
                    </a:lnTo>
                    <a:lnTo>
                      <a:pt x="8" y="24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3" name="Freeform 72"/>
              <p:cNvSpPr>
                <a:spLocks/>
              </p:cNvSpPr>
              <p:nvPr/>
            </p:nvSpPr>
            <p:spPr bwMode="auto">
              <a:xfrm>
                <a:off x="4694" y="3533"/>
                <a:ext cx="20" cy="107"/>
              </a:xfrm>
              <a:custGeom>
                <a:avLst/>
                <a:gdLst>
                  <a:gd name="T0" fmla="*/ 0 w 39"/>
                  <a:gd name="T1" fmla="*/ 0 h 215"/>
                  <a:gd name="T2" fmla="*/ 1 w 39"/>
                  <a:gd name="T3" fmla="*/ 0 h 215"/>
                  <a:gd name="T4" fmla="*/ 1 w 39"/>
                  <a:gd name="T5" fmla="*/ 1 h 215"/>
                  <a:gd name="T6" fmla="*/ 2 w 39"/>
                  <a:gd name="T7" fmla="*/ 2 h 215"/>
                  <a:gd name="T8" fmla="*/ 3 w 39"/>
                  <a:gd name="T9" fmla="*/ 4 h 215"/>
                  <a:gd name="T10" fmla="*/ 3 w 39"/>
                  <a:gd name="T11" fmla="*/ 6 h 215"/>
                  <a:gd name="T12" fmla="*/ 3 w 39"/>
                  <a:gd name="T13" fmla="*/ 8 h 215"/>
                  <a:gd name="T14" fmla="*/ 2 w 39"/>
                  <a:gd name="T15" fmla="*/ 10 h 215"/>
                  <a:gd name="T16" fmla="*/ 1 w 39"/>
                  <a:gd name="T17" fmla="*/ 13 h 215"/>
                  <a:gd name="T18" fmla="*/ 1 w 39"/>
                  <a:gd name="T19" fmla="*/ 13 h 215"/>
                  <a:gd name="T20" fmla="*/ 1 w 39"/>
                  <a:gd name="T21" fmla="*/ 12 h 215"/>
                  <a:gd name="T22" fmla="*/ 2 w 39"/>
                  <a:gd name="T23" fmla="*/ 10 h 215"/>
                  <a:gd name="T24" fmla="*/ 2 w 39"/>
                  <a:gd name="T25" fmla="*/ 8 h 215"/>
                  <a:gd name="T26" fmla="*/ 2 w 39"/>
                  <a:gd name="T27" fmla="*/ 6 h 215"/>
                  <a:gd name="T28" fmla="*/ 2 w 39"/>
                  <a:gd name="T29" fmla="*/ 4 h 215"/>
                  <a:gd name="T30" fmla="*/ 1 w 39"/>
                  <a:gd name="T31" fmla="*/ 2 h 215"/>
                  <a:gd name="T32" fmla="*/ 0 w 39"/>
                  <a:gd name="T33" fmla="*/ 0 h 21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215">
                    <a:moveTo>
                      <a:pt x="0" y="0"/>
                    </a:moveTo>
                    <a:lnTo>
                      <a:pt x="3" y="5"/>
                    </a:lnTo>
                    <a:lnTo>
                      <a:pt x="13" y="19"/>
                    </a:lnTo>
                    <a:lnTo>
                      <a:pt x="23" y="41"/>
                    </a:lnTo>
                    <a:lnTo>
                      <a:pt x="33" y="68"/>
                    </a:lnTo>
                    <a:lnTo>
                      <a:pt x="39" y="102"/>
                    </a:lnTo>
                    <a:lnTo>
                      <a:pt x="38" y="137"/>
                    </a:lnTo>
                    <a:lnTo>
                      <a:pt x="28" y="175"/>
                    </a:lnTo>
                    <a:lnTo>
                      <a:pt x="3" y="215"/>
                    </a:lnTo>
                    <a:lnTo>
                      <a:pt x="6" y="209"/>
                    </a:lnTo>
                    <a:lnTo>
                      <a:pt x="10" y="194"/>
                    </a:lnTo>
                    <a:lnTo>
                      <a:pt x="17" y="172"/>
                    </a:lnTo>
                    <a:lnTo>
                      <a:pt x="23" y="142"/>
                    </a:lnTo>
                    <a:lnTo>
                      <a:pt x="25" y="109"/>
                    </a:lnTo>
                    <a:lnTo>
                      <a:pt x="24" y="73"/>
                    </a:lnTo>
                    <a:lnTo>
                      <a:pt x="16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4" name="Freeform 73"/>
              <p:cNvSpPr>
                <a:spLocks/>
              </p:cNvSpPr>
              <p:nvPr/>
            </p:nvSpPr>
            <p:spPr bwMode="auto">
              <a:xfrm>
                <a:off x="4665" y="3513"/>
                <a:ext cx="69" cy="147"/>
              </a:xfrm>
              <a:custGeom>
                <a:avLst/>
                <a:gdLst>
                  <a:gd name="T0" fmla="*/ 2 w 138"/>
                  <a:gd name="T1" fmla="*/ 0 h 294"/>
                  <a:gd name="T2" fmla="*/ 1 w 138"/>
                  <a:gd name="T3" fmla="*/ 1 h 294"/>
                  <a:gd name="T4" fmla="*/ 1 w 138"/>
                  <a:gd name="T5" fmla="*/ 1 h 294"/>
                  <a:gd name="T6" fmla="*/ 1 w 138"/>
                  <a:gd name="T7" fmla="*/ 1 h 294"/>
                  <a:gd name="T8" fmla="*/ 0 w 138"/>
                  <a:gd name="T9" fmla="*/ 1 h 294"/>
                  <a:gd name="T10" fmla="*/ 2 w 138"/>
                  <a:gd name="T11" fmla="*/ 1 h 294"/>
                  <a:gd name="T12" fmla="*/ 3 w 138"/>
                  <a:gd name="T13" fmla="*/ 1 h 294"/>
                  <a:gd name="T14" fmla="*/ 4 w 138"/>
                  <a:gd name="T15" fmla="*/ 2 h 294"/>
                  <a:gd name="T16" fmla="*/ 5 w 138"/>
                  <a:gd name="T17" fmla="*/ 3 h 294"/>
                  <a:gd name="T18" fmla="*/ 6 w 138"/>
                  <a:gd name="T19" fmla="*/ 4 h 294"/>
                  <a:gd name="T20" fmla="*/ 7 w 138"/>
                  <a:gd name="T21" fmla="*/ 6 h 294"/>
                  <a:gd name="T22" fmla="*/ 7 w 138"/>
                  <a:gd name="T23" fmla="*/ 7 h 294"/>
                  <a:gd name="T24" fmla="*/ 8 w 138"/>
                  <a:gd name="T25" fmla="*/ 9 h 294"/>
                  <a:gd name="T26" fmla="*/ 8 w 138"/>
                  <a:gd name="T27" fmla="*/ 11 h 294"/>
                  <a:gd name="T28" fmla="*/ 8 w 138"/>
                  <a:gd name="T29" fmla="*/ 12 h 294"/>
                  <a:gd name="T30" fmla="*/ 8 w 138"/>
                  <a:gd name="T31" fmla="*/ 14 h 294"/>
                  <a:gd name="T32" fmla="*/ 7 w 138"/>
                  <a:gd name="T33" fmla="*/ 15 h 294"/>
                  <a:gd name="T34" fmla="*/ 7 w 138"/>
                  <a:gd name="T35" fmla="*/ 16 h 294"/>
                  <a:gd name="T36" fmla="*/ 6 w 138"/>
                  <a:gd name="T37" fmla="*/ 17 h 294"/>
                  <a:gd name="T38" fmla="*/ 5 w 138"/>
                  <a:gd name="T39" fmla="*/ 18 h 294"/>
                  <a:gd name="T40" fmla="*/ 4 w 138"/>
                  <a:gd name="T41" fmla="*/ 19 h 294"/>
                  <a:gd name="T42" fmla="*/ 4 w 138"/>
                  <a:gd name="T43" fmla="*/ 19 h 294"/>
                  <a:gd name="T44" fmla="*/ 4 w 138"/>
                  <a:gd name="T45" fmla="*/ 19 h 294"/>
                  <a:gd name="T46" fmla="*/ 4 w 138"/>
                  <a:gd name="T47" fmla="*/ 19 h 294"/>
                  <a:gd name="T48" fmla="*/ 4 w 138"/>
                  <a:gd name="T49" fmla="*/ 19 h 294"/>
                  <a:gd name="T50" fmla="*/ 5 w 138"/>
                  <a:gd name="T51" fmla="*/ 18 h 294"/>
                  <a:gd name="T52" fmla="*/ 7 w 138"/>
                  <a:gd name="T53" fmla="*/ 18 h 294"/>
                  <a:gd name="T54" fmla="*/ 7 w 138"/>
                  <a:gd name="T55" fmla="*/ 17 h 294"/>
                  <a:gd name="T56" fmla="*/ 8 w 138"/>
                  <a:gd name="T57" fmla="*/ 16 h 294"/>
                  <a:gd name="T58" fmla="*/ 9 w 138"/>
                  <a:gd name="T59" fmla="*/ 14 h 294"/>
                  <a:gd name="T60" fmla="*/ 9 w 138"/>
                  <a:gd name="T61" fmla="*/ 12 h 294"/>
                  <a:gd name="T62" fmla="*/ 9 w 138"/>
                  <a:gd name="T63" fmla="*/ 11 h 294"/>
                  <a:gd name="T64" fmla="*/ 9 w 138"/>
                  <a:gd name="T65" fmla="*/ 9 h 294"/>
                  <a:gd name="T66" fmla="*/ 9 w 138"/>
                  <a:gd name="T67" fmla="*/ 7 h 294"/>
                  <a:gd name="T68" fmla="*/ 8 w 138"/>
                  <a:gd name="T69" fmla="*/ 5 h 294"/>
                  <a:gd name="T70" fmla="*/ 7 w 138"/>
                  <a:gd name="T71" fmla="*/ 4 h 294"/>
                  <a:gd name="T72" fmla="*/ 6 w 138"/>
                  <a:gd name="T73" fmla="*/ 3 h 294"/>
                  <a:gd name="T74" fmla="*/ 5 w 138"/>
                  <a:gd name="T75" fmla="*/ 2 h 294"/>
                  <a:gd name="T76" fmla="*/ 4 w 138"/>
                  <a:gd name="T77" fmla="*/ 1 h 294"/>
                  <a:gd name="T78" fmla="*/ 3 w 138"/>
                  <a:gd name="T79" fmla="*/ 0 h 294"/>
                  <a:gd name="T80" fmla="*/ 2 w 138"/>
                  <a:gd name="T81" fmla="*/ 0 h 29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38" h="294">
                    <a:moveTo>
                      <a:pt x="18" y="0"/>
                    </a:moveTo>
                    <a:lnTo>
                      <a:pt x="13" y="1"/>
                    </a:lnTo>
                    <a:lnTo>
                      <a:pt x="10" y="2"/>
                    </a:lnTo>
                    <a:lnTo>
                      <a:pt x="5" y="4"/>
                    </a:lnTo>
                    <a:lnTo>
                      <a:pt x="0" y="5"/>
                    </a:lnTo>
                    <a:lnTo>
                      <a:pt x="20" y="5"/>
                    </a:lnTo>
                    <a:lnTo>
                      <a:pt x="39" y="12"/>
                    </a:lnTo>
                    <a:lnTo>
                      <a:pt x="58" y="22"/>
                    </a:lnTo>
                    <a:lnTo>
                      <a:pt x="75" y="38"/>
                    </a:lnTo>
                    <a:lnTo>
                      <a:pt x="90" y="58"/>
                    </a:lnTo>
                    <a:lnTo>
                      <a:pt x="103" y="82"/>
                    </a:lnTo>
                    <a:lnTo>
                      <a:pt x="112" y="108"/>
                    </a:lnTo>
                    <a:lnTo>
                      <a:pt x="119" y="137"/>
                    </a:lnTo>
                    <a:lnTo>
                      <a:pt x="121" y="164"/>
                    </a:lnTo>
                    <a:lnTo>
                      <a:pt x="120" y="189"/>
                    </a:lnTo>
                    <a:lnTo>
                      <a:pt x="117" y="213"/>
                    </a:lnTo>
                    <a:lnTo>
                      <a:pt x="110" y="235"/>
                    </a:lnTo>
                    <a:lnTo>
                      <a:pt x="100" y="255"/>
                    </a:lnTo>
                    <a:lnTo>
                      <a:pt x="89" y="271"/>
                    </a:lnTo>
                    <a:lnTo>
                      <a:pt x="75" y="285"/>
                    </a:lnTo>
                    <a:lnTo>
                      <a:pt x="60" y="294"/>
                    </a:lnTo>
                    <a:lnTo>
                      <a:pt x="61" y="294"/>
                    </a:lnTo>
                    <a:lnTo>
                      <a:pt x="80" y="288"/>
                    </a:lnTo>
                    <a:lnTo>
                      <a:pt x="97" y="277"/>
                    </a:lnTo>
                    <a:lnTo>
                      <a:pt x="111" y="260"/>
                    </a:lnTo>
                    <a:lnTo>
                      <a:pt x="124" y="241"/>
                    </a:lnTo>
                    <a:lnTo>
                      <a:pt x="132" y="217"/>
                    </a:lnTo>
                    <a:lnTo>
                      <a:pt x="137" y="190"/>
                    </a:lnTo>
                    <a:lnTo>
                      <a:pt x="138" y="163"/>
                    </a:lnTo>
                    <a:lnTo>
                      <a:pt x="136" y="133"/>
                    </a:lnTo>
                    <a:lnTo>
                      <a:pt x="130" y="104"/>
                    </a:lnTo>
                    <a:lnTo>
                      <a:pt x="120" y="77"/>
                    </a:lnTo>
                    <a:lnTo>
                      <a:pt x="107" y="53"/>
                    </a:lnTo>
                    <a:lnTo>
                      <a:pt x="92" y="34"/>
                    </a:lnTo>
                    <a:lnTo>
                      <a:pt x="75" y="17"/>
                    </a:lnTo>
                    <a:lnTo>
                      <a:pt x="57" y="6"/>
                    </a:lnTo>
                    <a:lnTo>
                      <a:pt x="37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5" name="Freeform 74"/>
              <p:cNvSpPr>
                <a:spLocks/>
              </p:cNvSpPr>
              <p:nvPr/>
            </p:nvSpPr>
            <p:spPr bwMode="auto">
              <a:xfrm>
                <a:off x="4635" y="3513"/>
                <a:ext cx="70" cy="147"/>
              </a:xfrm>
              <a:custGeom>
                <a:avLst/>
                <a:gdLst>
                  <a:gd name="T0" fmla="*/ 1 w 141"/>
                  <a:gd name="T1" fmla="*/ 10 h 294"/>
                  <a:gd name="T2" fmla="*/ 1 w 141"/>
                  <a:gd name="T3" fmla="*/ 8 h 294"/>
                  <a:gd name="T4" fmla="*/ 1 w 141"/>
                  <a:gd name="T5" fmla="*/ 7 h 294"/>
                  <a:gd name="T6" fmla="*/ 1 w 141"/>
                  <a:gd name="T7" fmla="*/ 6 h 294"/>
                  <a:gd name="T8" fmla="*/ 2 w 141"/>
                  <a:gd name="T9" fmla="*/ 4 h 294"/>
                  <a:gd name="T10" fmla="*/ 2 w 141"/>
                  <a:gd name="T11" fmla="*/ 3 h 294"/>
                  <a:gd name="T12" fmla="*/ 3 w 141"/>
                  <a:gd name="T13" fmla="*/ 2 h 294"/>
                  <a:gd name="T14" fmla="*/ 4 w 141"/>
                  <a:gd name="T15" fmla="*/ 1 h 294"/>
                  <a:gd name="T16" fmla="*/ 5 w 141"/>
                  <a:gd name="T17" fmla="*/ 0 h 294"/>
                  <a:gd name="T18" fmla="*/ 4 w 141"/>
                  <a:gd name="T19" fmla="*/ 0 h 294"/>
                  <a:gd name="T20" fmla="*/ 4 w 141"/>
                  <a:gd name="T21" fmla="*/ 0 h 294"/>
                  <a:gd name="T22" fmla="*/ 4 w 141"/>
                  <a:gd name="T23" fmla="*/ 0 h 294"/>
                  <a:gd name="T24" fmla="*/ 4 w 141"/>
                  <a:gd name="T25" fmla="*/ 0 h 294"/>
                  <a:gd name="T26" fmla="*/ 3 w 141"/>
                  <a:gd name="T27" fmla="*/ 1 h 294"/>
                  <a:gd name="T28" fmla="*/ 2 w 141"/>
                  <a:gd name="T29" fmla="*/ 2 h 294"/>
                  <a:gd name="T30" fmla="*/ 1 w 141"/>
                  <a:gd name="T31" fmla="*/ 3 h 294"/>
                  <a:gd name="T32" fmla="*/ 1 w 141"/>
                  <a:gd name="T33" fmla="*/ 4 h 294"/>
                  <a:gd name="T34" fmla="*/ 0 w 141"/>
                  <a:gd name="T35" fmla="*/ 5 h 294"/>
                  <a:gd name="T36" fmla="*/ 0 w 141"/>
                  <a:gd name="T37" fmla="*/ 7 h 294"/>
                  <a:gd name="T38" fmla="*/ 0 w 141"/>
                  <a:gd name="T39" fmla="*/ 9 h 294"/>
                  <a:gd name="T40" fmla="*/ 0 w 141"/>
                  <a:gd name="T41" fmla="*/ 11 h 294"/>
                  <a:gd name="T42" fmla="*/ 0 w 141"/>
                  <a:gd name="T43" fmla="*/ 12 h 294"/>
                  <a:gd name="T44" fmla="*/ 1 w 141"/>
                  <a:gd name="T45" fmla="*/ 14 h 294"/>
                  <a:gd name="T46" fmla="*/ 2 w 141"/>
                  <a:gd name="T47" fmla="*/ 16 h 294"/>
                  <a:gd name="T48" fmla="*/ 2 w 141"/>
                  <a:gd name="T49" fmla="*/ 17 h 294"/>
                  <a:gd name="T50" fmla="*/ 3 w 141"/>
                  <a:gd name="T51" fmla="*/ 18 h 294"/>
                  <a:gd name="T52" fmla="*/ 5 w 141"/>
                  <a:gd name="T53" fmla="*/ 18 h 294"/>
                  <a:gd name="T54" fmla="*/ 6 w 141"/>
                  <a:gd name="T55" fmla="*/ 19 h 294"/>
                  <a:gd name="T56" fmla="*/ 7 w 141"/>
                  <a:gd name="T57" fmla="*/ 19 h 294"/>
                  <a:gd name="T58" fmla="*/ 7 w 141"/>
                  <a:gd name="T59" fmla="*/ 19 h 294"/>
                  <a:gd name="T60" fmla="*/ 8 w 141"/>
                  <a:gd name="T61" fmla="*/ 19 h 294"/>
                  <a:gd name="T62" fmla="*/ 8 w 141"/>
                  <a:gd name="T63" fmla="*/ 19 h 294"/>
                  <a:gd name="T64" fmla="*/ 8 w 141"/>
                  <a:gd name="T65" fmla="*/ 18 h 294"/>
                  <a:gd name="T66" fmla="*/ 7 w 141"/>
                  <a:gd name="T67" fmla="*/ 18 h 294"/>
                  <a:gd name="T68" fmla="*/ 6 w 141"/>
                  <a:gd name="T69" fmla="*/ 18 h 294"/>
                  <a:gd name="T70" fmla="*/ 5 w 141"/>
                  <a:gd name="T71" fmla="*/ 17 h 294"/>
                  <a:gd name="T72" fmla="*/ 4 w 141"/>
                  <a:gd name="T73" fmla="*/ 16 h 294"/>
                  <a:gd name="T74" fmla="*/ 3 w 141"/>
                  <a:gd name="T75" fmla="*/ 15 h 294"/>
                  <a:gd name="T76" fmla="*/ 2 w 141"/>
                  <a:gd name="T77" fmla="*/ 14 h 294"/>
                  <a:gd name="T78" fmla="*/ 1 w 141"/>
                  <a:gd name="T79" fmla="*/ 12 h 294"/>
                  <a:gd name="T80" fmla="*/ 1 w 141"/>
                  <a:gd name="T81" fmla="*/ 10 h 29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41" h="294">
                    <a:moveTo>
                      <a:pt x="25" y="154"/>
                    </a:moveTo>
                    <a:lnTo>
                      <a:pt x="22" y="128"/>
                    </a:lnTo>
                    <a:lnTo>
                      <a:pt x="23" y="104"/>
                    </a:lnTo>
                    <a:lnTo>
                      <a:pt x="27" y="81"/>
                    </a:lnTo>
                    <a:lnTo>
                      <a:pt x="33" y="59"/>
                    </a:lnTo>
                    <a:lnTo>
                      <a:pt x="42" y="39"/>
                    </a:lnTo>
                    <a:lnTo>
                      <a:pt x="52" y="23"/>
                    </a:lnTo>
                    <a:lnTo>
                      <a:pt x="65" y="9"/>
                    </a:lnTo>
                    <a:lnTo>
                      <a:pt x="80" y="0"/>
                    </a:lnTo>
                    <a:lnTo>
                      <a:pt x="79" y="0"/>
                    </a:lnTo>
                    <a:lnTo>
                      <a:pt x="78" y="0"/>
                    </a:lnTo>
                    <a:lnTo>
                      <a:pt x="59" y="6"/>
                    </a:lnTo>
                    <a:lnTo>
                      <a:pt x="42" y="17"/>
                    </a:lnTo>
                    <a:lnTo>
                      <a:pt x="28" y="34"/>
                    </a:lnTo>
                    <a:lnTo>
                      <a:pt x="17" y="53"/>
                    </a:lnTo>
                    <a:lnTo>
                      <a:pt x="7" y="76"/>
                    </a:lnTo>
                    <a:lnTo>
                      <a:pt x="2" y="103"/>
                    </a:lnTo>
                    <a:lnTo>
                      <a:pt x="0" y="131"/>
                    </a:lnTo>
                    <a:lnTo>
                      <a:pt x="3" y="161"/>
                    </a:lnTo>
                    <a:lnTo>
                      <a:pt x="8" y="190"/>
                    </a:lnTo>
                    <a:lnTo>
                      <a:pt x="19" y="217"/>
                    </a:lnTo>
                    <a:lnTo>
                      <a:pt x="32" y="241"/>
                    </a:lnTo>
                    <a:lnTo>
                      <a:pt x="46" y="260"/>
                    </a:lnTo>
                    <a:lnTo>
                      <a:pt x="63" y="277"/>
                    </a:lnTo>
                    <a:lnTo>
                      <a:pt x="81" y="288"/>
                    </a:lnTo>
                    <a:lnTo>
                      <a:pt x="101" y="294"/>
                    </a:lnTo>
                    <a:lnTo>
                      <a:pt x="121" y="294"/>
                    </a:lnTo>
                    <a:lnTo>
                      <a:pt x="126" y="293"/>
                    </a:lnTo>
                    <a:lnTo>
                      <a:pt x="132" y="292"/>
                    </a:lnTo>
                    <a:lnTo>
                      <a:pt x="136" y="289"/>
                    </a:lnTo>
                    <a:lnTo>
                      <a:pt x="141" y="287"/>
                    </a:lnTo>
                    <a:lnTo>
                      <a:pt x="121" y="287"/>
                    </a:lnTo>
                    <a:lnTo>
                      <a:pt x="102" y="280"/>
                    </a:lnTo>
                    <a:lnTo>
                      <a:pt x="83" y="270"/>
                    </a:lnTo>
                    <a:lnTo>
                      <a:pt x="67" y="254"/>
                    </a:lnTo>
                    <a:lnTo>
                      <a:pt x="52" y="234"/>
                    </a:lnTo>
                    <a:lnTo>
                      <a:pt x="41" y="210"/>
                    </a:lnTo>
                    <a:lnTo>
                      <a:pt x="30" y="183"/>
                    </a:lnTo>
                    <a:lnTo>
                      <a:pt x="25" y="1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6" name="Freeform 75"/>
              <p:cNvSpPr>
                <a:spLocks/>
              </p:cNvSpPr>
              <p:nvPr/>
            </p:nvSpPr>
            <p:spPr bwMode="auto">
              <a:xfrm>
                <a:off x="4694" y="3538"/>
                <a:ext cx="20" cy="107"/>
              </a:xfrm>
              <a:custGeom>
                <a:avLst/>
                <a:gdLst>
                  <a:gd name="T0" fmla="*/ 0 w 39"/>
                  <a:gd name="T1" fmla="*/ 0 h 214"/>
                  <a:gd name="T2" fmla="*/ 1 w 39"/>
                  <a:gd name="T3" fmla="*/ 1 h 214"/>
                  <a:gd name="T4" fmla="*/ 1 w 39"/>
                  <a:gd name="T5" fmla="*/ 2 h 214"/>
                  <a:gd name="T6" fmla="*/ 2 w 39"/>
                  <a:gd name="T7" fmla="*/ 3 h 214"/>
                  <a:gd name="T8" fmla="*/ 3 w 39"/>
                  <a:gd name="T9" fmla="*/ 5 h 214"/>
                  <a:gd name="T10" fmla="*/ 3 w 39"/>
                  <a:gd name="T11" fmla="*/ 7 h 214"/>
                  <a:gd name="T12" fmla="*/ 3 w 39"/>
                  <a:gd name="T13" fmla="*/ 9 h 214"/>
                  <a:gd name="T14" fmla="*/ 2 w 39"/>
                  <a:gd name="T15" fmla="*/ 11 h 214"/>
                  <a:gd name="T16" fmla="*/ 1 w 39"/>
                  <a:gd name="T17" fmla="*/ 14 h 214"/>
                  <a:gd name="T18" fmla="*/ 1 w 39"/>
                  <a:gd name="T19" fmla="*/ 13 h 214"/>
                  <a:gd name="T20" fmla="*/ 1 w 39"/>
                  <a:gd name="T21" fmla="*/ 13 h 214"/>
                  <a:gd name="T22" fmla="*/ 2 w 39"/>
                  <a:gd name="T23" fmla="*/ 11 h 214"/>
                  <a:gd name="T24" fmla="*/ 2 w 39"/>
                  <a:gd name="T25" fmla="*/ 9 h 214"/>
                  <a:gd name="T26" fmla="*/ 2 w 39"/>
                  <a:gd name="T27" fmla="*/ 7 h 214"/>
                  <a:gd name="T28" fmla="*/ 2 w 39"/>
                  <a:gd name="T29" fmla="*/ 5 h 214"/>
                  <a:gd name="T30" fmla="*/ 1 w 39"/>
                  <a:gd name="T31" fmla="*/ 3 h 214"/>
                  <a:gd name="T32" fmla="*/ 0 w 39"/>
                  <a:gd name="T33" fmla="*/ 0 h 21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39" h="214">
                    <a:moveTo>
                      <a:pt x="0" y="0"/>
                    </a:moveTo>
                    <a:lnTo>
                      <a:pt x="3" y="4"/>
                    </a:lnTo>
                    <a:lnTo>
                      <a:pt x="13" y="18"/>
                    </a:lnTo>
                    <a:lnTo>
                      <a:pt x="23" y="40"/>
                    </a:lnTo>
                    <a:lnTo>
                      <a:pt x="33" y="68"/>
                    </a:lnTo>
                    <a:lnTo>
                      <a:pt x="39" y="100"/>
                    </a:lnTo>
                    <a:lnTo>
                      <a:pt x="38" y="137"/>
                    </a:lnTo>
                    <a:lnTo>
                      <a:pt x="28" y="175"/>
                    </a:lnTo>
                    <a:lnTo>
                      <a:pt x="3" y="214"/>
                    </a:lnTo>
                    <a:lnTo>
                      <a:pt x="6" y="208"/>
                    </a:lnTo>
                    <a:lnTo>
                      <a:pt x="10" y="193"/>
                    </a:lnTo>
                    <a:lnTo>
                      <a:pt x="17" y="170"/>
                    </a:lnTo>
                    <a:lnTo>
                      <a:pt x="23" y="141"/>
                    </a:lnTo>
                    <a:lnTo>
                      <a:pt x="25" y="108"/>
                    </a:lnTo>
                    <a:lnTo>
                      <a:pt x="24" y="72"/>
                    </a:lnTo>
                    <a:lnTo>
                      <a:pt x="16" y="3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7" name="Freeform 76"/>
              <p:cNvSpPr>
                <a:spLocks/>
              </p:cNvSpPr>
              <p:nvPr/>
            </p:nvSpPr>
            <p:spPr bwMode="auto">
              <a:xfrm>
                <a:off x="4663" y="3536"/>
                <a:ext cx="27" cy="106"/>
              </a:xfrm>
              <a:custGeom>
                <a:avLst/>
                <a:gdLst>
                  <a:gd name="T0" fmla="*/ 2 w 54"/>
                  <a:gd name="T1" fmla="*/ 0 h 212"/>
                  <a:gd name="T2" fmla="*/ 2 w 54"/>
                  <a:gd name="T3" fmla="*/ 1 h 212"/>
                  <a:gd name="T4" fmla="*/ 1 w 54"/>
                  <a:gd name="T5" fmla="*/ 2 h 212"/>
                  <a:gd name="T6" fmla="*/ 1 w 54"/>
                  <a:gd name="T7" fmla="*/ 3 h 212"/>
                  <a:gd name="T8" fmla="*/ 0 w 54"/>
                  <a:gd name="T9" fmla="*/ 5 h 212"/>
                  <a:gd name="T10" fmla="*/ 0 w 54"/>
                  <a:gd name="T11" fmla="*/ 7 h 212"/>
                  <a:gd name="T12" fmla="*/ 1 w 54"/>
                  <a:gd name="T13" fmla="*/ 9 h 212"/>
                  <a:gd name="T14" fmla="*/ 2 w 54"/>
                  <a:gd name="T15" fmla="*/ 12 h 212"/>
                  <a:gd name="T16" fmla="*/ 4 w 54"/>
                  <a:gd name="T17" fmla="*/ 14 h 212"/>
                  <a:gd name="T18" fmla="*/ 4 w 54"/>
                  <a:gd name="T19" fmla="*/ 13 h 212"/>
                  <a:gd name="T20" fmla="*/ 3 w 54"/>
                  <a:gd name="T21" fmla="*/ 13 h 212"/>
                  <a:gd name="T22" fmla="*/ 3 w 54"/>
                  <a:gd name="T23" fmla="*/ 11 h 212"/>
                  <a:gd name="T24" fmla="*/ 2 w 54"/>
                  <a:gd name="T25" fmla="*/ 9 h 212"/>
                  <a:gd name="T26" fmla="*/ 1 w 54"/>
                  <a:gd name="T27" fmla="*/ 7 h 212"/>
                  <a:gd name="T28" fmla="*/ 1 w 54"/>
                  <a:gd name="T29" fmla="*/ 5 h 212"/>
                  <a:gd name="T30" fmla="*/ 1 w 54"/>
                  <a:gd name="T31" fmla="*/ 3 h 212"/>
                  <a:gd name="T32" fmla="*/ 2 w 54"/>
                  <a:gd name="T33" fmla="*/ 0 h 21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212">
                    <a:moveTo>
                      <a:pt x="21" y="0"/>
                    </a:moveTo>
                    <a:lnTo>
                      <a:pt x="18" y="6"/>
                    </a:lnTo>
                    <a:lnTo>
                      <a:pt x="11" y="21"/>
                    </a:lnTo>
                    <a:lnTo>
                      <a:pt x="6" y="44"/>
                    </a:lnTo>
                    <a:lnTo>
                      <a:pt x="0" y="73"/>
                    </a:lnTo>
                    <a:lnTo>
                      <a:pt x="0" y="106"/>
                    </a:lnTo>
                    <a:lnTo>
                      <a:pt x="7" y="142"/>
                    </a:lnTo>
                    <a:lnTo>
                      <a:pt x="24" y="178"/>
                    </a:lnTo>
                    <a:lnTo>
                      <a:pt x="54" y="212"/>
                    </a:lnTo>
                    <a:lnTo>
                      <a:pt x="51" y="208"/>
                    </a:lnTo>
                    <a:lnTo>
                      <a:pt x="44" y="194"/>
                    </a:lnTo>
                    <a:lnTo>
                      <a:pt x="33" y="172"/>
                    </a:lnTo>
                    <a:lnTo>
                      <a:pt x="23" y="144"/>
                    </a:lnTo>
                    <a:lnTo>
                      <a:pt x="14" y="112"/>
                    </a:lnTo>
                    <a:lnTo>
                      <a:pt x="9" y="76"/>
                    </a:lnTo>
                    <a:lnTo>
                      <a:pt x="10" y="38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8" name="Freeform 77"/>
              <p:cNvSpPr>
                <a:spLocks/>
              </p:cNvSpPr>
              <p:nvPr/>
            </p:nvSpPr>
            <p:spPr bwMode="auto">
              <a:xfrm>
                <a:off x="4232" y="3626"/>
                <a:ext cx="532" cy="178"/>
              </a:xfrm>
              <a:custGeom>
                <a:avLst/>
                <a:gdLst>
                  <a:gd name="T0" fmla="*/ 49 w 1064"/>
                  <a:gd name="T1" fmla="*/ 3 h 357"/>
                  <a:gd name="T2" fmla="*/ 46 w 1064"/>
                  <a:gd name="T3" fmla="*/ 2 h 357"/>
                  <a:gd name="T4" fmla="*/ 42 w 1064"/>
                  <a:gd name="T5" fmla="*/ 2 h 357"/>
                  <a:gd name="T6" fmla="*/ 38 w 1064"/>
                  <a:gd name="T7" fmla="*/ 2 h 357"/>
                  <a:gd name="T8" fmla="*/ 34 w 1064"/>
                  <a:gd name="T9" fmla="*/ 2 h 357"/>
                  <a:gd name="T10" fmla="*/ 31 w 1064"/>
                  <a:gd name="T11" fmla="*/ 1 h 357"/>
                  <a:gd name="T12" fmla="*/ 27 w 1064"/>
                  <a:gd name="T13" fmla="*/ 1 h 357"/>
                  <a:gd name="T14" fmla="*/ 24 w 1064"/>
                  <a:gd name="T15" fmla="*/ 1 h 357"/>
                  <a:gd name="T16" fmla="*/ 21 w 1064"/>
                  <a:gd name="T17" fmla="*/ 1 h 357"/>
                  <a:gd name="T18" fmla="*/ 18 w 1064"/>
                  <a:gd name="T19" fmla="*/ 0 h 357"/>
                  <a:gd name="T20" fmla="*/ 15 w 1064"/>
                  <a:gd name="T21" fmla="*/ 0 h 357"/>
                  <a:gd name="T22" fmla="*/ 12 w 1064"/>
                  <a:gd name="T23" fmla="*/ 0 h 357"/>
                  <a:gd name="T24" fmla="*/ 10 w 1064"/>
                  <a:gd name="T25" fmla="*/ 0 h 357"/>
                  <a:gd name="T26" fmla="*/ 8 w 1064"/>
                  <a:gd name="T27" fmla="*/ 0 h 357"/>
                  <a:gd name="T28" fmla="*/ 7 w 1064"/>
                  <a:gd name="T29" fmla="*/ 0 h 357"/>
                  <a:gd name="T30" fmla="*/ 6 w 1064"/>
                  <a:gd name="T31" fmla="*/ 0 h 357"/>
                  <a:gd name="T32" fmla="*/ 6 w 1064"/>
                  <a:gd name="T33" fmla="*/ 0 h 357"/>
                  <a:gd name="T34" fmla="*/ 6 w 1064"/>
                  <a:gd name="T35" fmla="*/ 0 h 357"/>
                  <a:gd name="T36" fmla="*/ 5 w 1064"/>
                  <a:gd name="T37" fmla="*/ 1 h 357"/>
                  <a:gd name="T38" fmla="*/ 3 w 1064"/>
                  <a:gd name="T39" fmla="*/ 3 h 357"/>
                  <a:gd name="T40" fmla="*/ 2 w 1064"/>
                  <a:gd name="T41" fmla="*/ 5 h 357"/>
                  <a:gd name="T42" fmla="*/ 1 w 1064"/>
                  <a:gd name="T43" fmla="*/ 8 h 357"/>
                  <a:gd name="T44" fmla="*/ 0 w 1064"/>
                  <a:gd name="T45" fmla="*/ 11 h 357"/>
                  <a:gd name="T46" fmla="*/ 1 w 1064"/>
                  <a:gd name="T47" fmla="*/ 14 h 357"/>
                  <a:gd name="T48" fmla="*/ 3 w 1064"/>
                  <a:gd name="T49" fmla="*/ 17 h 357"/>
                  <a:gd name="T50" fmla="*/ 67 w 1064"/>
                  <a:gd name="T51" fmla="*/ 22 h 357"/>
                  <a:gd name="T52" fmla="*/ 67 w 1064"/>
                  <a:gd name="T53" fmla="*/ 4 h 357"/>
                  <a:gd name="T54" fmla="*/ 67 w 1064"/>
                  <a:gd name="T55" fmla="*/ 4 h 357"/>
                  <a:gd name="T56" fmla="*/ 66 w 1064"/>
                  <a:gd name="T57" fmla="*/ 4 h 357"/>
                  <a:gd name="T58" fmla="*/ 66 w 1064"/>
                  <a:gd name="T59" fmla="*/ 4 h 357"/>
                  <a:gd name="T60" fmla="*/ 65 w 1064"/>
                  <a:gd name="T61" fmla="*/ 4 h 357"/>
                  <a:gd name="T62" fmla="*/ 65 w 1064"/>
                  <a:gd name="T63" fmla="*/ 4 h 357"/>
                  <a:gd name="T64" fmla="*/ 64 w 1064"/>
                  <a:gd name="T65" fmla="*/ 3 h 357"/>
                  <a:gd name="T66" fmla="*/ 63 w 1064"/>
                  <a:gd name="T67" fmla="*/ 3 h 357"/>
                  <a:gd name="T68" fmla="*/ 62 w 1064"/>
                  <a:gd name="T69" fmla="*/ 3 h 357"/>
                  <a:gd name="T70" fmla="*/ 61 w 1064"/>
                  <a:gd name="T71" fmla="*/ 3 h 357"/>
                  <a:gd name="T72" fmla="*/ 60 w 1064"/>
                  <a:gd name="T73" fmla="*/ 3 h 357"/>
                  <a:gd name="T74" fmla="*/ 58 w 1064"/>
                  <a:gd name="T75" fmla="*/ 3 h 357"/>
                  <a:gd name="T76" fmla="*/ 57 w 1064"/>
                  <a:gd name="T77" fmla="*/ 3 h 357"/>
                  <a:gd name="T78" fmla="*/ 55 w 1064"/>
                  <a:gd name="T79" fmla="*/ 3 h 357"/>
                  <a:gd name="T80" fmla="*/ 53 w 1064"/>
                  <a:gd name="T81" fmla="*/ 3 h 357"/>
                  <a:gd name="T82" fmla="*/ 51 w 1064"/>
                  <a:gd name="T83" fmla="*/ 3 h 357"/>
                  <a:gd name="T84" fmla="*/ 49 w 1064"/>
                  <a:gd name="T85" fmla="*/ 3 h 35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064" h="357">
                    <a:moveTo>
                      <a:pt x="779" y="51"/>
                    </a:moveTo>
                    <a:lnTo>
                      <a:pt x="721" y="46"/>
                    </a:lnTo>
                    <a:lnTo>
                      <a:pt x="662" y="41"/>
                    </a:lnTo>
                    <a:lnTo>
                      <a:pt x="604" y="38"/>
                    </a:lnTo>
                    <a:lnTo>
                      <a:pt x="544" y="33"/>
                    </a:lnTo>
                    <a:lnTo>
                      <a:pt x="485" y="29"/>
                    </a:lnTo>
                    <a:lnTo>
                      <a:pt x="429" y="24"/>
                    </a:lnTo>
                    <a:lnTo>
                      <a:pt x="373" y="21"/>
                    </a:lnTo>
                    <a:lnTo>
                      <a:pt x="322" y="16"/>
                    </a:lnTo>
                    <a:lnTo>
                      <a:pt x="273" y="13"/>
                    </a:lnTo>
                    <a:lnTo>
                      <a:pt x="228" y="10"/>
                    </a:lnTo>
                    <a:lnTo>
                      <a:pt x="189" y="7"/>
                    </a:lnTo>
                    <a:lnTo>
                      <a:pt x="156" y="4"/>
                    </a:lnTo>
                    <a:lnTo>
                      <a:pt x="128" y="2"/>
                    </a:lnTo>
                    <a:lnTo>
                      <a:pt x="107" y="1"/>
                    </a:lnTo>
                    <a:lnTo>
                      <a:pt x="95" y="0"/>
                    </a:lnTo>
                    <a:lnTo>
                      <a:pt x="90" y="0"/>
                    </a:lnTo>
                    <a:lnTo>
                      <a:pt x="83" y="6"/>
                    </a:lnTo>
                    <a:lnTo>
                      <a:pt x="66" y="23"/>
                    </a:lnTo>
                    <a:lnTo>
                      <a:pt x="43" y="51"/>
                    </a:lnTo>
                    <a:lnTo>
                      <a:pt x="21" y="85"/>
                    </a:lnTo>
                    <a:lnTo>
                      <a:pt x="5" y="128"/>
                    </a:lnTo>
                    <a:lnTo>
                      <a:pt x="0" y="176"/>
                    </a:lnTo>
                    <a:lnTo>
                      <a:pt x="12" y="228"/>
                    </a:lnTo>
                    <a:lnTo>
                      <a:pt x="45" y="282"/>
                    </a:lnTo>
                    <a:lnTo>
                      <a:pt x="1064" y="357"/>
                    </a:lnTo>
                    <a:lnTo>
                      <a:pt x="1064" y="74"/>
                    </a:lnTo>
                    <a:lnTo>
                      <a:pt x="1061" y="71"/>
                    </a:lnTo>
                    <a:lnTo>
                      <a:pt x="1055" y="69"/>
                    </a:lnTo>
                    <a:lnTo>
                      <a:pt x="1047" y="67"/>
                    </a:lnTo>
                    <a:lnTo>
                      <a:pt x="1038" y="66"/>
                    </a:lnTo>
                    <a:lnTo>
                      <a:pt x="1028" y="64"/>
                    </a:lnTo>
                    <a:lnTo>
                      <a:pt x="1015" y="63"/>
                    </a:lnTo>
                    <a:lnTo>
                      <a:pt x="1000" y="62"/>
                    </a:lnTo>
                    <a:lnTo>
                      <a:pt x="984" y="62"/>
                    </a:lnTo>
                    <a:lnTo>
                      <a:pt x="965" y="61"/>
                    </a:lnTo>
                    <a:lnTo>
                      <a:pt x="945" y="60"/>
                    </a:lnTo>
                    <a:lnTo>
                      <a:pt x="922" y="59"/>
                    </a:lnTo>
                    <a:lnTo>
                      <a:pt x="897" y="57"/>
                    </a:lnTo>
                    <a:lnTo>
                      <a:pt x="871" y="56"/>
                    </a:lnTo>
                    <a:lnTo>
                      <a:pt x="842" y="55"/>
                    </a:lnTo>
                    <a:lnTo>
                      <a:pt x="812" y="53"/>
                    </a:lnTo>
                    <a:lnTo>
                      <a:pt x="779" y="51"/>
                    </a:lnTo>
                    <a:close/>
                  </a:path>
                </a:pathLst>
              </a:custGeom>
              <a:solidFill>
                <a:srgbClr val="7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69" name="Freeform 78"/>
              <p:cNvSpPr>
                <a:spLocks/>
              </p:cNvSpPr>
              <p:nvPr/>
            </p:nvSpPr>
            <p:spPr bwMode="auto">
              <a:xfrm>
                <a:off x="4724" y="3655"/>
                <a:ext cx="100" cy="147"/>
              </a:xfrm>
              <a:custGeom>
                <a:avLst/>
                <a:gdLst>
                  <a:gd name="T0" fmla="*/ 5 w 199"/>
                  <a:gd name="T1" fmla="*/ 19 h 294"/>
                  <a:gd name="T2" fmla="*/ 4 w 199"/>
                  <a:gd name="T3" fmla="*/ 18 h 294"/>
                  <a:gd name="T4" fmla="*/ 3 w 199"/>
                  <a:gd name="T5" fmla="*/ 18 h 294"/>
                  <a:gd name="T6" fmla="*/ 2 w 199"/>
                  <a:gd name="T7" fmla="*/ 17 h 294"/>
                  <a:gd name="T8" fmla="*/ 2 w 199"/>
                  <a:gd name="T9" fmla="*/ 16 h 294"/>
                  <a:gd name="T10" fmla="*/ 1 w 199"/>
                  <a:gd name="T11" fmla="*/ 14 h 294"/>
                  <a:gd name="T12" fmla="*/ 1 w 199"/>
                  <a:gd name="T13" fmla="*/ 12 h 294"/>
                  <a:gd name="T14" fmla="*/ 0 w 199"/>
                  <a:gd name="T15" fmla="*/ 11 h 294"/>
                  <a:gd name="T16" fmla="*/ 1 w 199"/>
                  <a:gd name="T17" fmla="*/ 9 h 294"/>
                  <a:gd name="T18" fmla="*/ 1 w 199"/>
                  <a:gd name="T19" fmla="*/ 7 h 294"/>
                  <a:gd name="T20" fmla="*/ 2 w 199"/>
                  <a:gd name="T21" fmla="*/ 5 h 294"/>
                  <a:gd name="T22" fmla="*/ 2 w 199"/>
                  <a:gd name="T23" fmla="*/ 4 h 294"/>
                  <a:gd name="T24" fmla="*/ 3 w 199"/>
                  <a:gd name="T25" fmla="*/ 3 h 294"/>
                  <a:gd name="T26" fmla="*/ 4 w 199"/>
                  <a:gd name="T27" fmla="*/ 2 h 294"/>
                  <a:gd name="T28" fmla="*/ 6 w 199"/>
                  <a:gd name="T29" fmla="*/ 1 h 294"/>
                  <a:gd name="T30" fmla="*/ 7 w 199"/>
                  <a:gd name="T31" fmla="*/ 0 h 294"/>
                  <a:gd name="T32" fmla="*/ 8 w 199"/>
                  <a:gd name="T33" fmla="*/ 0 h 294"/>
                  <a:gd name="T34" fmla="*/ 9 w 199"/>
                  <a:gd name="T35" fmla="*/ 1 h 294"/>
                  <a:gd name="T36" fmla="*/ 10 w 199"/>
                  <a:gd name="T37" fmla="*/ 2 h 294"/>
                  <a:gd name="T38" fmla="*/ 11 w 199"/>
                  <a:gd name="T39" fmla="*/ 3 h 294"/>
                  <a:gd name="T40" fmla="*/ 12 w 199"/>
                  <a:gd name="T41" fmla="*/ 4 h 294"/>
                  <a:gd name="T42" fmla="*/ 12 w 199"/>
                  <a:gd name="T43" fmla="*/ 5 h 294"/>
                  <a:gd name="T44" fmla="*/ 13 w 199"/>
                  <a:gd name="T45" fmla="*/ 7 h 294"/>
                  <a:gd name="T46" fmla="*/ 13 w 199"/>
                  <a:gd name="T47" fmla="*/ 9 h 294"/>
                  <a:gd name="T48" fmla="*/ 13 w 199"/>
                  <a:gd name="T49" fmla="*/ 11 h 294"/>
                  <a:gd name="T50" fmla="*/ 12 w 199"/>
                  <a:gd name="T51" fmla="*/ 12 h 294"/>
                  <a:gd name="T52" fmla="*/ 12 w 199"/>
                  <a:gd name="T53" fmla="*/ 14 h 294"/>
                  <a:gd name="T54" fmla="*/ 11 w 199"/>
                  <a:gd name="T55" fmla="*/ 15 h 294"/>
                  <a:gd name="T56" fmla="*/ 10 w 199"/>
                  <a:gd name="T57" fmla="*/ 17 h 294"/>
                  <a:gd name="T58" fmla="*/ 9 w 199"/>
                  <a:gd name="T59" fmla="*/ 18 h 294"/>
                  <a:gd name="T60" fmla="*/ 8 w 199"/>
                  <a:gd name="T61" fmla="*/ 18 h 294"/>
                  <a:gd name="T62" fmla="*/ 7 w 199"/>
                  <a:gd name="T63" fmla="*/ 19 h 294"/>
                  <a:gd name="T64" fmla="*/ 5 w 199"/>
                  <a:gd name="T65" fmla="*/ 19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199" h="294">
                    <a:moveTo>
                      <a:pt x="79" y="294"/>
                    </a:moveTo>
                    <a:lnTo>
                      <a:pt x="61" y="288"/>
                    </a:lnTo>
                    <a:lnTo>
                      <a:pt x="44" y="278"/>
                    </a:lnTo>
                    <a:lnTo>
                      <a:pt x="29" y="262"/>
                    </a:lnTo>
                    <a:lnTo>
                      <a:pt x="17" y="241"/>
                    </a:lnTo>
                    <a:lnTo>
                      <a:pt x="8" y="218"/>
                    </a:lnTo>
                    <a:lnTo>
                      <a:pt x="2" y="192"/>
                    </a:lnTo>
                    <a:lnTo>
                      <a:pt x="0" y="164"/>
                    </a:lnTo>
                    <a:lnTo>
                      <a:pt x="2" y="134"/>
                    </a:lnTo>
                    <a:lnTo>
                      <a:pt x="8" y="105"/>
                    </a:lnTo>
                    <a:lnTo>
                      <a:pt x="18" y="78"/>
                    </a:lnTo>
                    <a:lnTo>
                      <a:pt x="31" y="55"/>
                    </a:lnTo>
                    <a:lnTo>
                      <a:pt x="46" y="34"/>
                    </a:lnTo>
                    <a:lnTo>
                      <a:pt x="62" y="19"/>
                    </a:lnTo>
                    <a:lnTo>
                      <a:pt x="81" y="7"/>
                    </a:lnTo>
                    <a:lnTo>
                      <a:pt x="100" y="0"/>
                    </a:lnTo>
                    <a:lnTo>
                      <a:pt x="120" y="0"/>
                    </a:lnTo>
                    <a:lnTo>
                      <a:pt x="138" y="6"/>
                    </a:lnTo>
                    <a:lnTo>
                      <a:pt x="155" y="17"/>
                    </a:lnTo>
                    <a:lnTo>
                      <a:pt x="170" y="33"/>
                    </a:lnTo>
                    <a:lnTo>
                      <a:pt x="182" y="52"/>
                    </a:lnTo>
                    <a:lnTo>
                      <a:pt x="191" y="76"/>
                    </a:lnTo>
                    <a:lnTo>
                      <a:pt x="197" y="103"/>
                    </a:lnTo>
                    <a:lnTo>
                      <a:pt x="199" y="131"/>
                    </a:lnTo>
                    <a:lnTo>
                      <a:pt x="197" y="161"/>
                    </a:lnTo>
                    <a:lnTo>
                      <a:pt x="191" y="189"/>
                    </a:lnTo>
                    <a:lnTo>
                      <a:pt x="181" y="216"/>
                    </a:lnTo>
                    <a:lnTo>
                      <a:pt x="169" y="240"/>
                    </a:lnTo>
                    <a:lnTo>
                      <a:pt x="154" y="260"/>
                    </a:lnTo>
                    <a:lnTo>
                      <a:pt x="137" y="276"/>
                    </a:lnTo>
                    <a:lnTo>
                      <a:pt x="119" y="287"/>
                    </a:lnTo>
                    <a:lnTo>
                      <a:pt x="99" y="294"/>
                    </a:lnTo>
                    <a:lnTo>
                      <a:pt x="79" y="294"/>
                    </a:lnTo>
                    <a:close/>
                  </a:path>
                </a:pathLst>
              </a:custGeom>
              <a:solidFill>
                <a:srgbClr val="6D1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0" name="Freeform 79"/>
              <p:cNvSpPr>
                <a:spLocks/>
              </p:cNvSpPr>
              <p:nvPr/>
            </p:nvSpPr>
            <p:spPr bwMode="auto">
              <a:xfrm>
                <a:off x="4301" y="3664"/>
                <a:ext cx="381" cy="55"/>
              </a:xfrm>
              <a:custGeom>
                <a:avLst/>
                <a:gdLst>
                  <a:gd name="T0" fmla="*/ 5 w 764"/>
                  <a:gd name="T1" fmla="*/ 1 h 110"/>
                  <a:gd name="T2" fmla="*/ 8 w 764"/>
                  <a:gd name="T3" fmla="*/ 1 h 110"/>
                  <a:gd name="T4" fmla="*/ 11 w 764"/>
                  <a:gd name="T5" fmla="*/ 0 h 110"/>
                  <a:gd name="T6" fmla="*/ 14 w 764"/>
                  <a:gd name="T7" fmla="*/ 1 h 110"/>
                  <a:gd name="T8" fmla="*/ 16 w 764"/>
                  <a:gd name="T9" fmla="*/ 2 h 110"/>
                  <a:gd name="T10" fmla="*/ 18 w 764"/>
                  <a:gd name="T11" fmla="*/ 4 h 110"/>
                  <a:gd name="T12" fmla="*/ 20 w 764"/>
                  <a:gd name="T13" fmla="*/ 4 h 110"/>
                  <a:gd name="T14" fmla="*/ 22 w 764"/>
                  <a:gd name="T15" fmla="*/ 5 h 110"/>
                  <a:gd name="T16" fmla="*/ 24 w 764"/>
                  <a:gd name="T17" fmla="*/ 5 h 110"/>
                  <a:gd name="T18" fmla="*/ 26 w 764"/>
                  <a:gd name="T19" fmla="*/ 5 h 110"/>
                  <a:gd name="T20" fmla="*/ 28 w 764"/>
                  <a:gd name="T21" fmla="*/ 4 h 110"/>
                  <a:gd name="T22" fmla="*/ 30 w 764"/>
                  <a:gd name="T23" fmla="*/ 4 h 110"/>
                  <a:gd name="T24" fmla="*/ 32 w 764"/>
                  <a:gd name="T25" fmla="*/ 3 h 110"/>
                  <a:gd name="T26" fmla="*/ 34 w 764"/>
                  <a:gd name="T27" fmla="*/ 3 h 110"/>
                  <a:gd name="T28" fmla="*/ 36 w 764"/>
                  <a:gd name="T29" fmla="*/ 3 h 110"/>
                  <a:gd name="T30" fmla="*/ 38 w 764"/>
                  <a:gd name="T31" fmla="*/ 3 h 110"/>
                  <a:gd name="T32" fmla="*/ 40 w 764"/>
                  <a:gd name="T33" fmla="*/ 5 h 110"/>
                  <a:gd name="T34" fmla="*/ 43 w 764"/>
                  <a:gd name="T35" fmla="*/ 6 h 110"/>
                  <a:gd name="T36" fmla="*/ 45 w 764"/>
                  <a:gd name="T37" fmla="*/ 7 h 110"/>
                  <a:gd name="T38" fmla="*/ 47 w 764"/>
                  <a:gd name="T39" fmla="*/ 7 h 110"/>
                  <a:gd name="T40" fmla="*/ 47 w 764"/>
                  <a:gd name="T41" fmla="*/ 7 h 110"/>
                  <a:gd name="T42" fmla="*/ 46 w 764"/>
                  <a:gd name="T43" fmla="*/ 7 h 110"/>
                  <a:gd name="T44" fmla="*/ 45 w 764"/>
                  <a:gd name="T45" fmla="*/ 7 h 110"/>
                  <a:gd name="T46" fmla="*/ 42 w 764"/>
                  <a:gd name="T47" fmla="*/ 7 h 110"/>
                  <a:gd name="T48" fmla="*/ 40 w 764"/>
                  <a:gd name="T49" fmla="*/ 6 h 110"/>
                  <a:gd name="T50" fmla="*/ 38 w 764"/>
                  <a:gd name="T51" fmla="*/ 5 h 110"/>
                  <a:gd name="T52" fmla="*/ 36 w 764"/>
                  <a:gd name="T53" fmla="*/ 4 h 110"/>
                  <a:gd name="T54" fmla="*/ 33 w 764"/>
                  <a:gd name="T55" fmla="*/ 4 h 110"/>
                  <a:gd name="T56" fmla="*/ 30 w 764"/>
                  <a:gd name="T57" fmla="*/ 5 h 110"/>
                  <a:gd name="T58" fmla="*/ 27 w 764"/>
                  <a:gd name="T59" fmla="*/ 6 h 110"/>
                  <a:gd name="T60" fmla="*/ 24 w 764"/>
                  <a:gd name="T61" fmla="*/ 6 h 110"/>
                  <a:gd name="T62" fmla="*/ 22 w 764"/>
                  <a:gd name="T63" fmla="*/ 7 h 110"/>
                  <a:gd name="T64" fmla="*/ 20 w 764"/>
                  <a:gd name="T65" fmla="*/ 6 h 110"/>
                  <a:gd name="T66" fmla="*/ 17 w 764"/>
                  <a:gd name="T67" fmla="*/ 4 h 110"/>
                  <a:gd name="T68" fmla="*/ 15 w 764"/>
                  <a:gd name="T69" fmla="*/ 3 h 110"/>
                  <a:gd name="T70" fmla="*/ 13 w 764"/>
                  <a:gd name="T71" fmla="*/ 2 h 110"/>
                  <a:gd name="T72" fmla="*/ 11 w 764"/>
                  <a:gd name="T73" fmla="*/ 2 h 110"/>
                  <a:gd name="T74" fmla="*/ 9 w 764"/>
                  <a:gd name="T75" fmla="*/ 2 h 110"/>
                  <a:gd name="T76" fmla="*/ 8 w 764"/>
                  <a:gd name="T77" fmla="*/ 2 h 110"/>
                  <a:gd name="T78" fmla="*/ 6 w 764"/>
                  <a:gd name="T79" fmla="*/ 3 h 110"/>
                  <a:gd name="T80" fmla="*/ 4 w 764"/>
                  <a:gd name="T81" fmla="*/ 3 h 110"/>
                  <a:gd name="T82" fmla="*/ 3 w 764"/>
                  <a:gd name="T83" fmla="*/ 3 h 110"/>
                  <a:gd name="T84" fmla="*/ 1 w 764"/>
                  <a:gd name="T85" fmla="*/ 3 h 110"/>
                  <a:gd name="T86" fmla="*/ 0 w 764"/>
                  <a:gd name="T87" fmla="*/ 2 h 110"/>
                  <a:gd name="T88" fmla="*/ 5 w 764"/>
                  <a:gd name="T89" fmla="*/ 1 h 110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764" h="110">
                    <a:moveTo>
                      <a:pt x="89" y="13"/>
                    </a:moveTo>
                    <a:lnTo>
                      <a:pt x="94" y="11"/>
                    </a:lnTo>
                    <a:lnTo>
                      <a:pt x="109" y="8"/>
                    </a:lnTo>
                    <a:lnTo>
                      <a:pt x="128" y="4"/>
                    </a:lnTo>
                    <a:lnTo>
                      <a:pt x="153" y="1"/>
                    </a:lnTo>
                    <a:lnTo>
                      <a:pt x="180" y="0"/>
                    </a:lnTo>
                    <a:lnTo>
                      <a:pt x="206" y="1"/>
                    </a:lnTo>
                    <a:lnTo>
                      <a:pt x="231" y="7"/>
                    </a:lnTo>
                    <a:lnTo>
                      <a:pt x="249" y="17"/>
                    </a:lnTo>
                    <a:lnTo>
                      <a:pt x="264" y="30"/>
                    </a:lnTo>
                    <a:lnTo>
                      <a:pt x="279" y="40"/>
                    </a:lnTo>
                    <a:lnTo>
                      <a:pt x="294" y="51"/>
                    </a:lnTo>
                    <a:lnTo>
                      <a:pt x="308" y="59"/>
                    </a:lnTo>
                    <a:lnTo>
                      <a:pt x="323" y="64"/>
                    </a:lnTo>
                    <a:lnTo>
                      <a:pt x="337" y="70"/>
                    </a:lnTo>
                    <a:lnTo>
                      <a:pt x="352" y="72"/>
                    </a:lnTo>
                    <a:lnTo>
                      <a:pt x="368" y="74"/>
                    </a:lnTo>
                    <a:lnTo>
                      <a:pt x="385" y="72"/>
                    </a:lnTo>
                    <a:lnTo>
                      <a:pt x="402" y="71"/>
                    </a:lnTo>
                    <a:lnTo>
                      <a:pt x="420" y="68"/>
                    </a:lnTo>
                    <a:lnTo>
                      <a:pt x="437" y="64"/>
                    </a:lnTo>
                    <a:lnTo>
                      <a:pt x="454" y="60"/>
                    </a:lnTo>
                    <a:lnTo>
                      <a:pt x="471" y="56"/>
                    </a:lnTo>
                    <a:lnTo>
                      <a:pt x="487" y="52"/>
                    </a:lnTo>
                    <a:lnTo>
                      <a:pt x="505" y="47"/>
                    </a:lnTo>
                    <a:lnTo>
                      <a:pt x="521" y="44"/>
                    </a:lnTo>
                    <a:lnTo>
                      <a:pt x="537" y="41"/>
                    </a:lnTo>
                    <a:lnTo>
                      <a:pt x="552" y="39"/>
                    </a:lnTo>
                    <a:lnTo>
                      <a:pt x="567" y="38"/>
                    </a:lnTo>
                    <a:lnTo>
                      <a:pt x="582" y="39"/>
                    </a:lnTo>
                    <a:lnTo>
                      <a:pt x="597" y="41"/>
                    </a:lnTo>
                    <a:lnTo>
                      <a:pt x="611" y="46"/>
                    </a:lnTo>
                    <a:lnTo>
                      <a:pt x="624" y="52"/>
                    </a:lnTo>
                    <a:lnTo>
                      <a:pt x="650" y="66"/>
                    </a:lnTo>
                    <a:lnTo>
                      <a:pt x="672" y="78"/>
                    </a:lnTo>
                    <a:lnTo>
                      <a:pt x="692" y="87"/>
                    </a:lnTo>
                    <a:lnTo>
                      <a:pt x="711" y="95"/>
                    </a:lnTo>
                    <a:lnTo>
                      <a:pt x="727" y="101"/>
                    </a:lnTo>
                    <a:lnTo>
                      <a:pt x="741" y="106"/>
                    </a:lnTo>
                    <a:lnTo>
                      <a:pt x="753" y="106"/>
                    </a:lnTo>
                    <a:lnTo>
                      <a:pt x="764" y="105"/>
                    </a:lnTo>
                    <a:lnTo>
                      <a:pt x="762" y="106"/>
                    </a:lnTo>
                    <a:lnTo>
                      <a:pt x="757" y="107"/>
                    </a:lnTo>
                    <a:lnTo>
                      <a:pt x="748" y="108"/>
                    </a:lnTo>
                    <a:lnTo>
                      <a:pt x="736" y="109"/>
                    </a:lnTo>
                    <a:lnTo>
                      <a:pt x="721" y="110"/>
                    </a:lnTo>
                    <a:lnTo>
                      <a:pt x="705" y="108"/>
                    </a:lnTo>
                    <a:lnTo>
                      <a:pt x="688" y="105"/>
                    </a:lnTo>
                    <a:lnTo>
                      <a:pt x="668" y="98"/>
                    </a:lnTo>
                    <a:lnTo>
                      <a:pt x="650" y="89"/>
                    </a:lnTo>
                    <a:lnTo>
                      <a:pt x="634" y="80"/>
                    </a:lnTo>
                    <a:lnTo>
                      <a:pt x="618" y="74"/>
                    </a:lnTo>
                    <a:lnTo>
                      <a:pt x="603" y="67"/>
                    </a:lnTo>
                    <a:lnTo>
                      <a:pt x="586" y="62"/>
                    </a:lnTo>
                    <a:lnTo>
                      <a:pt x="567" y="60"/>
                    </a:lnTo>
                    <a:lnTo>
                      <a:pt x="543" y="60"/>
                    </a:lnTo>
                    <a:lnTo>
                      <a:pt x="514" y="63"/>
                    </a:lnTo>
                    <a:lnTo>
                      <a:pt x="484" y="69"/>
                    </a:lnTo>
                    <a:lnTo>
                      <a:pt x="458" y="76"/>
                    </a:lnTo>
                    <a:lnTo>
                      <a:pt x="434" y="84"/>
                    </a:lnTo>
                    <a:lnTo>
                      <a:pt x="414" y="90"/>
                    </a:lnTo>
                    <a:lnTo>
                      <a:pt x="394" y="95"/>
                    </a:lnTo>
                    <a:lnTo>
                      <a:pt x="376" y="99"/>
                    </a:lnTo>
                    <a:lnTo>
                      <a:pt x="357" y="99"/>
                    </a:lnTo>
                    <a:lnTo>
                      <a:pt x="339" y="95"/>
                    </a:lnTo>
                    <a:lnTo>
                      <a:pt x="320" y="87"/>
                    </a:lnTo>
                    <a:lnTo>
                      <a:pt x="303" y="77"/>
                    </a:lnTo>
                    <a:lnTo>
                      <a:pt x="287" y="64"/>
                    </a:lnTo>
                    <a:lnTo>
                      <a:pt x="270" y="52"/>
                    </a:lnTo>
                    <a:lnTo>
                      <a:pt x="253" y="39"/>
                    </a:lnTo>
                    <a:lnTo>
                      <a:pt x="235" y="30"/>
                    </a:lnTo>
                    <a:lnTo>
                      <a:pt x="216" y="23"/>
                    </a:lnTo>
                    <a:lnTo>
                      <a:pt x="195" y="21"/>
                    </a:lnTo>
                    <a:lnTo>
                      <a:pt x="183" y="22"/>
                    </a:lnTo>
                    <a:lnTo>
                      <a:pt x="171" y="23"/>
                    </a:lnTo>
                    <a:lnTo>
                      <a:pt x="158" y="24"/>
                    </a:lnTo>
                    <a:lnTo>
                      <a:pt x="144" y="26"/>
                    </a:lnTo>
                    <a:lnTo>
                      <a:pt x="130" y="29"/>
                    </a:lnTo>
                    <a:lnTo>
                      <a:pt x="115" y="31"/>
                    </a:lnTo>
                    <a:lnTo>
                      <a:pt x="102" y="33"/>
                    </a:lnTo>
                    <a:lnTo>
                      <a:pt x="88" y="34"/>
                    </a:lnTo>
                    <a:lnTo>
                      <a:pt x="74" y="37"/>
                    </a:lnTo>
                    <a:lnTo>
                      <a:pt x="61" y="38"/>
                    </a:lnTo>
                    <a:lnTo>
                      <a:pt x="49" y="38"/>
                    </a:lnTo>
                    <a:lnTo>
                      <a:pt x="36" y="38"/>
                    </a:lnTo>
                    <a:lnTo>
                      <a:pt x="26" y="37"/>
                    </a:lnTo>
                    <a:lnTo>
                      <a:pt x="15" y="34"/>
                    </a:lnTo>
                    <a:lnTo>
                      <a:pt x="7" y="32"/>
                    </a:lnTo>
                    <a:lnTo>
                      <a:pt x="0" y="28"/>
                    </a:lnTo>
                    <a:lnTo>
                      <a:pt x="89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1" name="Freeform 80"/>
              <p:cNvSpPr>
                <a:spLocks/>
              </p:cNvSpPr>
              <p:nvPr/>
            </p:nvSpPr>
            <p:spPr bwMode="auto">
              <a:xfrm>
                <a:off x="4228" y="3622"/>
                <a:ext cx="552" cy="148"/>
              </a:xfrm>
              <a:custGeom>
                <a:avLst/>
                <a:gdLst>
                  <a:gd name="T0" fmla="*/ 7 w 1104"/>
                  <a:gd name="T1" fmla="*/ 0 h 297"/>
                  <a:gd name="T2" fmla="*/ 7 w 1104"/>
                  <a:gd name="T3" fmla="*/ 0 h 297"/>
                  <a:gd name="T4" fmla="*/ 6 w 1104"/>
                  <a:gd name="T5" fmla="*/ 0 h 297"/>
                  <a:gd name="T6" fmla="*/ 6 w 1104"/>
                  <a:gd name="T7" fmla="*/ 0 h 297"/>
                  <a:gd name="T8" fmla="*/ 5 w 1104"/>
                  <a:gd name="T9" fmla="*/ 1 h 297"/>
                  <a:gd name="T10" fmla="*/ 4 w 1104"/>
                  <a:gd name="T11" fmla="*/ 1 h 297"/>
                  <a:gd name="T12" fmla="*/ 4 w 1104"/>
                  <a:gd name="T13" fmla="*/ 2 h 297"/>
                  <a:gd name="T14" fmla="*/ 3 w 1104"/>
                  <a:gd name="T15" fmla="*/ 3 h 297"/>
                  <a:gd name="T16" fmla="*/ 2 w 1104"/>
                  <a:gd name="T17" fmla="*/ 4 h 297"/>
                  <a:gd name="T18" fmla="*/ 1 w 1104"/>
                  <a:gd name="T19" fmla="*/ 5 h 297"/>
                  <a:gd name="T20" fmla="*/ 1 w 1104"/>
                  <a:gd name="T21" fmla="*/ 7 h 297"/>
                  <a:gd name="T22" fmla="*/ 1 w 1104"/>
                  <a:gd name="T23" fmla="*/ 8 h 297"/>
                  <a:gd name="T24" fmla="*/ 0 w 1104"/>
                  <a:gd name="T25" fmla="*/ 10 h 297"/>
                  <a:gd name="T26" fmla="*/ 1 w 1104"/>
                  <a:gd name="T27" fmla="*/ 12 h 297"/>
                  <a:gd name="T28" fmla="*/ 1 w 1104"/>
                  <a:gd name="T29" fmla="*/ 14 h 297"/>
                  <a:gd name="T30" fmla="*/ 2 w 1104"/>
                  <a:gd name="T31" fmla="*/ 16 h 297"/>
                  <a:gd name="T32" fmla="*/ 3 w 1104"/>
                  <a:gd name="T33" fmla="*/ 18 h 297"/>
                  <a:gd name="T34" fmla="*/ 4 w 1104"/>
                  <a:gd name="T35" fmla="*/ 18 h 297"/>
                  <a:gd name="T36" fmla="*/ 4 w 1104"/>
                  <a:gd name="T37" fmla="*/ 17 h 297"/>
                  <a:gd name="T38" fmla="*/ 4 w 1104"/>
                  <a:gd name="T39" fmla="*/ 16 h 297"/>
                  <a:gd name="T40" fmla="*/ 3 w 1104"/>
                  <a:gd name="T41" fmla="*/ 14 h 297"/>
                  <a:gd name="T42" fmla="*/ 3 w 1104"/>
                  <a:gd name="T43" fmla="*/ 11 h 297"/>
                  <a:gd name="T44" fmla="*/ 3 w 1104"/>
                  <a:gd name="T45" fmla="*/ 9 h 297"/>
                  <a:gd name="T46" fmla="*/ 4 w 1104"/>
                  <a:gd name="T47" fmla="*/ 6 h 297"/>
                  <a:gd name="T48" fmla="*/ 5 w 1104"/>
                  <a:gd name="T49" fmla="*/ 3 h 297"/>
                  <a:gd name="T50" fmla="*/ 7 w 1104"/>
                  <a:gd name="T51" fmla="*/ 1 h 297"/>
                  <a:gd name="T52" fmla="*/ 68 w 1104"/>
                  <a:gd name="T53" fmla="*/ 5 h 297"/>
                  <a:gd name="T54" fmla="*/ 69 w 1104"/>
                  <a:gd name="T55" fmla="*/ 4 h 297"/>
                  <a:gd name="T56" fmla="*/ 7 w 1104"/>
                  <a:gd name="T57" fmla="*/ 0 h 29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104" h="297">
                    <a:moveTo>
                      <a:pt x="103" y="0"/>
                    </a:moveTo>
                    <a:lnTo>
                      <a:pt x="100" y="1"/>
                    </a:lnTo>
                    <a:lnTo>
                      <a:pt x="94" y="4"/>
                    </a:lnTo>
                    <a:lnTo>
                      <a:pt x="86" y="10"/>
                    </a:lnTo>
                    <a:lnTo>
                      <a:pt x="76" y="18"/>
                    </a:lnTo>
                    <a:lnTo>
                      <a:pt x="63" y="29"/>
                    </a:lnTo>
                    <a:lnTo>
                      <a:pt x="51" y="40"/>
                    </a:lnTo>
                    <a:lnTo>
                      <a:pt x="38" y="55"/>
                    </a:lnTo>
                    <a:lnTo>
                      <a:pt x="27" y="72"/>
                    </a:lnTo>
                    <a:lnTo>
                      <a:pt x="15" y="92"/>
                    </a:lnTo>
                    <a:lnTo>
                      <a:pt x="7" y="114"/>
                    </a:lnTo>
                    <a:lnTo>
                      <a:pt x="2" y="139"/>
                    </a:lnTo>
                    <a:lnTo>
                      <a:pt x="0" y="166"/>
                    </a:lnTo>
                    <a:lnTo>
                      <a:pt x="4" y="194"/>
                    </a:lnTo>
                    <a:lnTo>
                      <a:pt x="12" y="227"/>
                    </a:lnTo>
                    <a:lnTo>
                      <a:pt x="25" y="260"/>
                    </a:lnTo>
                    <a:lnTo>
                      <a:pt x="46" y="297"/>
                    </a:lnTo>
                    <a:lnTo>
                      <a:pt x="62" y="293"/>
                    </a:lnTo>
                    <a:lnTo>
                      <a:pt x="60" y="285"/>
                    </a:lnTo>
                    <a:lnTo>
                      <a:pt x="53" y="264"/>
                    </a:lnTo>
                    <a:lnTo>
                      <a:pt x="46" y="231"/>
                    </a:lnTo>
                    <a:lnTo>
                      <a:pt x="42" y="191"/>
                    </a:lnTo>
                    <a:lnTo>
                      <a:pt x="43" y="146"/>
                    </a:lnTo>
                    <a:lnTo>
                      <a:pt x="53" y="100"/>
                    </a:lnTo>
                    <a:lnTo>
                      <a:pt x="75" y="55"/>
                    </a:lnTo>
                    <a:lnTo>
                      <a:pt x="112" y="16"/>
                    </a:lnTo>
                    <a:lnTo>
                      <a:pt x="1088" y="90"/>
                    </a:lnTo>
                    <a:lnTo>
                      <a:pt x="1104" y="71"/>
                    </a:lnTo>
                    <a:lnTo>
                      <a:pt x="10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2" name="Freeform 81"/>
              <p:cNvSpPr>
                <a:spLocks/>
              </p:cNvSpPr>
              <p:nvPr/>
            </p:nvSpPr>
            <p:spPr bwMode="auto">
              <a:xfrm>
                <a:off x="4256" y="3764"/>
                <a:ext cx="508" cy="40"/>
              </a:xfrm>
              <a:custGeom>
                <a:avLst/>
                <a:gdLst>
                  <a:gd name="T0" fmla="*/ 1 w 1015"/>
                  <a:gd name="T1" fmla="*/ 0 h 81"/>
                  <a:gd name="T2" fmla="*/ 64 w 1015"/>
                  <a:gd name="T3" fmla="*/ 5 h 81"/>
                  <a:gd name="T4" fmla="*/ 61 w 1015"/>
                  <a:gd name="T5" fmla="*/ 2 h 81"/>
                  <a:gd name="T6" fmla="*/ 0 w 1015"/>
                  <a:gd name="T7" fmla="*/ 0 h 81"/>
                  <a:gd name="T8" fmla="*/ 1 w 1015"/>
                  <a:gd name="T9" fmla="*/ 0 h 8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15" h="81">
                    <a:moveTo>
                      <a:pt x="4" y="15"/>
                    </a:moveTo>
                    <a:lnTo>
                      <a:pt x="1015" y="81"/>
                    </a:lnTo>
                    <a:lnTo>
                      <a:pt x="975" y="46"/>
                    </a:lnTo>
                    <a:lnTo>
                      <a:pt x="0" y="0"/>
                    </a:lnTo>
                    <a:lnTo>
                      <a:pt x="4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3" name="Freeform 82"/>
              <p:cNvSpPr>
                <a:spLocks/>
              </p:cNvSpPr>
              <p:nvPr/>
            </p:nvSpPr>
            <p:spPr bwMode="auto">
              <a:xfrm>
                <a:off x="4770" y="3679"/>
                <a:ext cx="34" cy="104"/>
              </a:xfrm>
              <a:custGeom>
                <a:avLst/>
                <a:gdLst>
                  <a:gd name="T0" fmla="*/ 3 w 69"/>
                  <a:gd name="T1" fmla="*/ 0 h 206"/>
                  <a:gd name="T2" fmla="*/ 3 w 69"/>
                  <a:gd name="T3" fmla="*/ 1 h 206"/>
                  <a:gd name="T4" fmla="*/ 3 w 69"/>
                  <a:gd name="T5" fmla="*/ 2 h 206"/>
                  <a:gd name="T6" fmla="*/ 4 w 69"/>
                  <a:gd name="T7" fmla="*/ 3 h 206"/>
                  <a:gd name="T8" fmla="*/ 4 w 69"/>
                  <a:gd name="T9" fmla="*/ 5 h 206"/>
                  <a:gd name="T10" fmla="*/ 4 w 69"/>
                  <a:gd name="T11" fmla="*/ 7 h 206"/>
                  <a:gd name="T12" fmla="*/ 3 w 69"/>
                  <a:gd name="T13" fmla="*/ 9 h 206"/>
                  <a:gd name="T14" fmla="*/ 2 w 69"/>
                  <a:gd name="T15" fmla="*/ 11 h 206"/>
                  <a:gd name="T16" fmla="*/ 0 w 69"/>
                  <a:gd name="T17" fmla="*/ 14 h 206"/>
                  <a:gd name="T18" fmla="*/ 0 w 69"/>
                  <a:gd name="T19" fmla="*/ 13 h 206"/>
                  <a:gd name="T20" fmla="*/ 0 w 69"/>
                  <a:gd name="T21" fmla="*/ 12 h 206"/>
                  <a:gd name="T22" fmla="*/ 1 w 69"/>
                  <a:gd name="T23" fmla="*/ 11 h 206"/>
                  <a:gd name="T24" fmla="*/ 2 w 69"/>
                  <a:gd name="T25" fmla="*/ 9 h 206"/>
                  <a:gd name="T26" fmla="*/ 3 w 69"/>
                  <a:gd name="T27" fmla="*/ 7 h 206"/>
                  <a:gd name="T28" fmla="*/ 3 w 69"/>
                  <a:gd name="T29" fmla="*/ 5 h 206"/>
                  <a:gd name="T30" fmla="*/ 3 w 69"/>
                  <a:gd name="T31" fmla="*/ 3 h 206"/>
                  <a:gd name="T32" fmla="*/ 3 w 69"/>
                  <a:gd name="T33" fmla="*/ 0 h 2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9" h="206">
                    <a:moveTo>
                      <a:pt x="56" y="0"/>
                    </a:moveTo>
                    <a:lnTo>
                      <a:pt x="59" y="6"/>
                    </a:lnTo>
                    <a:lnTo>
                      <a:pt x="63" y="22"/>
                    </a:lnTo>
                    <a:lnTo>
                      <a:pt x="67" y="45"/>
                    </a:lnTo>
                    <a:lnTo>
                      <a:pt x="69" y="74"/>
                    </a:lnTo>
                    <a:lnTo>
                      <a:pt x="66" y="107"/>
                    </a:lnTo>
                    <a:lnTo>
                      <a:pt x="54" y="142"/>
                    </a:lnTo>
                    <a:lnTo>
                      <a:pt x="33" y="175"/>
                    </a:lnTo>
                    <a:lnTo>
                      <a:pt x="0" y="206"/>
                    </a:lnTo>
                    <a:lnTo>
                      <a:pt x="3" y="201"/>
                    </a:lnTo>
                    <a:lnTo>
                      <a:pt x="13" y="189"/>
                    </a:lnTo>
                    <a:lnTo>
                      <a:pt x="25" y="168"/>
                    </a:lnTo>
                    <a:lnTo>
                      <a:pt x="39" y="142"/>
                    </a:lnTo>
                    <a:lnTo>
                      <a:pt x="51" y="111"/>
                    </a:lnTo>
                    <a:lnTo>
                      <a:pt x="59" y="76"/>
                    </a:lnTo>
                    <a:lnTo>
                      <a:pt x="62" y="39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4" name="Freeform 83"/>
              <p:cNvSpPr>
                <a:spLocks/>
              </p:cNvSpPr>
              <p:nvPr/>
            </p:nvSpPr>
            <p:spPr bwMode="auto">
              <a:xfrm>
                <a:off x="4764" y="3654"/>
                <a:ext cx="60" cy="148"/>
              </a:xfrm>
              <a:custGeom>
                <a:avLst/>
                <a:gdLst>
                  <a:gd name="T0" fmla="*/ 3 w 120"/>
                  <a:gd name="T1" fmla="*/ 1 h 295"/>
                  <a:gd name="T2" fmla="*/ 3 w 120"/>
                  <a:gd name="T3" fmla="*/ 0 h 295"/>
                  <a:gd name="T4" fmla="*/ 2 w 120"/>
                  <a:gd name="T5" fmla="*/ 0 h 295"/>
                  <a:gd name="T6" fmla="*/ 2 w 120"/>
                  <a:gd name="T7" fmla="*/ 0 h 295"/>
                  <a:gd name="T8" fmla="*/ 2 w 120"/>
                  <a:gd name="T9" fmla="*/ 1 h 295"/>
                  <a:gd name="T10" fmla="*/ 3 w 120"/>
                  <a:gd name="T11" fmla="*/ 1 h 295"/>
                  <a:gd name="T12" fmla="*/ 4 w 120"/>
                  <a:gd name="T13" fmla="*/ 2 h 295"/>
                  <a:gd name="T14" fmla="*/ 5 w 120"/>
                  <a:gd name="T15" fmla="*/ 3 h 295"/>
                  <a:gd name="T16" fmla="*/ 6 w 120"/>
                  <a:gd name="T17" fmla="*/ 4 h 295"/>
                  <a:gd name="T18" fmla="*/ 6 w 120"/>
                  <a:gd name="T19" fmla="*/ 5 h 295"/>
                  <a:gd name="T20" fmla="*/ 7 w 120"/>
                  <a:gd name="T21" fmla="*/ 7 h 295"/>
                  <a:gd name="T22" fmla="*/ 7 w 120"/>
                  <a:gd name="T23" fmla="*/ 9 h 295"/>
                  <a:gd name="T24" fmla="*/ 7 w 120"/>
                  <a:gd name="T25" fmla="*/ 11 h 295"/>
                  <a:gd name="T26" fmla="*/ 6 w 120"/>
                  <a:gd name="T27" fmla="*/ 12 h 295"/>
                  <a:gd name="T28" fmla="*/ 6 w 120"/>
                  <a:gd name="T29" fmla="*/ 14 h 295"/>
                  <a:gd name="T30" fmla="*/ 5 w 120"/>
                  <a:gd name="T31" fmla="*/ 15 h 295"/>
                  <a:gd name="T32" fmla="*/ 4 w 120"/>
                  <a:gd name="T33" fmla="*/ 16 h 295"/>
                  <a:gd name="T34" fmla="*/ 4 w 120"/>
                  <a:gd name="T35" fmla="*/ 17 h 295"/>
                  <a:gd name="T36" fmla="*/ 3 w 120"/>
                  <a:gd name="T37" fmla="*/ 18 h 295"/>
                  <a:gd name="T38" fmla="*/ 2 w 120"/>
                  <a:gd name="T39" fmla="*/ 19 h 295"/>
                  <a:gd name="T40" fmla="*/ 0 w 120"/>
                  <a:gd name="T41" fmla="*/ 19 h 295"/>
                  <a:gd name="T42" fmla="*/ 0 w 120"/>
                  <a:gd name="T43" fmla="*/ 19 h 295"/>
                  <a:gd name="T44" fmla="*/ 0 w 120"/>
                  <a:gd name="T45" fmla="*/ 19 h 295"/>
                  <a:gd name="T46" fmla="*/ 0 w 120"/>
                  <a:gd name="T47" fmla="*/ 19 h 295"/>
                  <a:gd name="T48" fmla="*/ 0 w 120"/>
                  <a:gd name="T49" fmla="*/ 19 h 295"/>
                  <a:gd name="T50" fmla="*/ 2 w 120"/>
                  <a:gd name="T51" fmla="*/ 19 h 295"/>
                  <a:gd name="T52" fmla="*/ 3 w 120"/>
                  <a:gd name="T53" fmla="*/ 18 h 295"/>
                  <a:gd name="T54" fmla="*/ 4 w 120"/>
                  <a:gd name="T55" fmla="*/ 18 h 295"/>
                  <a:gd name="T56" fmla="*/ 5 w 120"/>
                  <a:gd name="T57" fmla="*/ 17 h 295"/>
                  <a:gd name="T58" fmla="*/ 6 w 120"/>
                  <a:gd name="T59" fmla="*/ 16 h 295"/>
                  <a:gd name="T60" fmla="*/ 7 w 120"/>
                  <a:gd name="T61" fmla="*/ 14 h 295"/>
                  <a:gd name="T62" fmla="*/ 7 w 120"/>
                  <a:gd name="T63" fmla="*/ 12 h 295"/>
                  <a:gd name="T64" fmla="*/ 8 w 120"/>
                  <a:gd name="T65" fmla="*/ 11 h 295"/>
                  <a:gd name="T66" fmla="*/ 8 w 120"/>
                  <a:gd name="T67" fmla="*/ 9 h 295"/>
                  <a:gd name="T68" fmla="*/ 8 w 120"/>
                  <a:gd name="T69" fmla="*/ 7 h 295"/>
                  <a:gd name="T70" fmla="*/ 7 w 120"/>
                  <a:gd name="T71" fmla="*/ 5 h 295"/>
                  <a:gd name="T72" fmla="*/ 7 w 120"/>
                  <a:gd name="T73" fmla="*/ 4 h 295"/>
                  <a:gd name="T74" fmla="*/ 6 w 120"/>
                  <a:gd name="T75" fmla="*/ 3 h 295"/>
                  <a:gd name="T76" fmla="*/ 5 w 120"/>
                  <a:gd name="T77" fmla="*/ 2 h 295"/>
                  <a:gd name="T78" fmla="*/ 4 w 120"/>
                  <a:gd name="T79" fmla="*/ 1 h 295"/>
                  <a:gd name="T80" fmla="*/ 3 w 120"/>
                  <a:gd name="T81" fmla="*/ 1 h 29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20" h="295">
                    <a:moveTo>
                      <a:pt x="41" y="1"/>
                    </a:moveTo>
                    <a:lnTo>
                      <a:pt x="36" y="0"/>
                    </a:lnTo>
                    <a:lnTo>
                      <a:pt x="31" y="0"/>
                    </a:lnTo>
                    <a:lnTo>
                      <a:pt x="27" y="0"/>
                    </a:lnTo>
                    <a:lnTo>
                      <a:pt x="22" y="1"/>
                    </a:lnTo>
                    <a:lnTo>
                      <a:pt x="42" y="7"/>
                    </a:lnTo>
                    <a:lnTo>
                      <a:pt x="59" y="19"/>
                    </a:lnTo>
                    <a:lnTo>
                      <a:pt x="73" y="35"/>
                    </a:lnTo>
                    <a:lnTo>
                      <a:pt x="86" y="54"/>
                    </a:lnTo>
                    <a:lnTo>
                      <a:pt x="94" y="77"/>
                    </a:lnTo>
                    <a:lnTo>
                      <a:pt x="99" y="104"/>
                    </a:lnTo>
                    <a:lnTo>
                      <a:pt x="102" y="132"/>
                    </a:lnTo>
                    <a:lnTo>
                      <a:pt x="99" y="162"/>
                    </a:lnTo>
                    <a:lnTo>
                      <a:pt x="94" y="188"/>
                    </a:lnTo>
                    <a:lnTo>
                      <a:pt x="86" y="212"/>
                    </a:lnTo>
                    <a:lnTo>
                      <a:pt x="75" y="234"/>
                    </a:lnTo>
                    <a:lnTo>
                      <a:pt x="64" y="252"/>
                    </a:lnTo>
                    <a:lnTo>
                      <a:pt x="49" y="269"/>
                    </a:lnTo>
                    <a:lnTo>
                      <a:pt x="34" y="281"/>
                    </a:lnTo>
                    <a:lnTo>
                      <a:pt x="18" y="290"/>
                    </a:lnTo>
                    <a:lnTo>
                      <a:pt x="0" y="295"/>
                    </a:lnTo>
                    <a:lnTo>
                      <a:pt x="20" y="295"/>
                    </a:lnTo>
                    <a:lnTo>
                      <a:pt x="40" y="288"/>
                    </a:lnTo>
                    <a:lnTo>
                      <a:pt x="58" y="277"/>
                    </a:lnTo>
                    <a:lnTo>
                      <a:pt x="75" y="261"/>
                    </a:lnTo>
                    <a:lnTo>
                      <a:pt x="90" y="241"/>
                    </a:lnTo>
                    <a:lnTo>
                      <a:pt x="102" y="217"/>
                    </a:lnTo>
                    <a:lnTo>
                      <a:pt x="112" y="190"/>
                    </a:lnTo>
                    <a:lnTo>
                      <a:pt x="118" y="162"/>
                    </a:lnTo>
                    <a:lnTo>
                      <a:pt x="120" y="132"/>
                    </a:lnTo>
                    <a:lnTo>
                      <a:pt x="118" y="104"/>
                    </a:lnTo>
                    <a:lnTo>
                      <a:pt x="112" y="77"/>
                    </a:lnTo>
                    <a:lnTo>
                      <a:pt x="103" y="53"/>
                    </a:lnTo>
                    <a:lnTo>
                      <a:pt x="91" y="34"/>
                    </a:lnTo>
                    <a:lnTo>
                      <a:pt x="76" y="18"/>
                    </a:lnTo>
                    <a:lnTo>
                      <a:pt x="59" y="7"/>
                    </a:lnTo>
                    <a:lnTo>
                      <a:pt x="41" y="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5" name="Freeform 84"/>
              <p:cNvSpPr>
                <a:spLocks/>
              </p:cNvSpPr>
              <p:nvPr/>
            </p:nvSpPr>
            <p:spPr bwMode="auto">
              <a:xfrm>
                <a:off x="4724" y="3655"/>
                <a:ext cx="61" cy="147"/>
              </a:xfrm>
              <a:custGeom>
                <a:avLst/>
                <a:gdLst>
                  <a:gd name="T0" fmla="*/ 2 w 122"/>
                  <a:gd name="T1" fmla="*/ 8 h 295"/>
                  <a:gd name="T2" fmla="*/ 2 w 122"/>
                  <a:gd name="T3" fmla="*/ 6 h 295"/>
                  <a:gd name="T4" fmla="*/ 3 w 122"/>
                  <a:gd name="T5" fmla="*/ 5 h 295"/>
                  <a:gd name="T6" fmla="*/ 3 w 122"/>
                  <a:gd name="T7" fmla="*/ 3 h 295"/>
                  <a:gd name="T8" fmla="*/ 4 w 122"/>
                  <a:gd name="T9" fmla="*/ 2 h 295"/>
                  <a:gd name="T10" fmla="*/ 5 w 122"/>
                  <a:gd name="T11" fmla="*/ 1 h 295"/>
                  <a:gd name="T12" fmla="*/ 6 w 122"/>
                  <a:gd name="T13" fmla="*/ 0 h 295"/>
                  <a:gd name="T14" fmla="*/ 7 w 122"/>
                  <a:gd name="T15" fmla="*/ 0 h 295"/>
                  <a:gd name="T16" fmla="*/ 8 w 122"/>
                  <a:gd name="T17" fmla="*/ 0 h 295"/>
                  <a:gd name="T18" fmla="*/ 8 w 122"/>
                  <a:gd name="T19" fmla="*/ 0 h 295"/>
                  <a:gd name="T20" fmla="*/ 8 w 122"/>
                  <a:gd name="T21" fmla="*/ 0 h 295"/>
                  <a:gd name="T22" fmla="*/ 8 w 122"/>
                  <a:gd name="T23" fmla="*/ 0 h 295"/>
                  <a:gd name="T24" fmla="*/ 8 w 122"/>
                  <a:gd name="T25" fmla="*/ 0 h 295"/>
                  <a:gd name="T26" fmla="*/ 7 w 122"/>
                  <a:gd name="T27" fmla="*/ 0 h 295"/>
                  <a:gd name="T28" fmla="*/ 6 w 122"/>
                  <a:gd name="T29" fmla="*/ 0 h 295"/>
                  <a:gd name="T30" fmla="*/ 4 w 122"/>
                  <a:gd name="T31" fmla="*/ 1 h 295"/>
                  <a:gd name="T32" fmla="*/ 3 w 122"/>
                  <a:gd name="T33" fmla="*/ 2 h 295"/>
                  <a:gd name="T34" fmla="*/ 2 w 122"/>
                  <a:gd name="T35" fmla="*/ 3 h 295"/>
                  <a:gd name="T36" fmla="*/ 2 w 122"/>
                  <a:gd name="T37" fmla="*/ 4 h 295"/>
                  <a:gd name="T38" fmla="*/ 1 w 122"/>
                  <a:gd name="T39" fmla="*/ 6 h 295"/>
                  <a:gd name="T40" fmla="*/ 1 w 122"/>
                  <a:gd name="T41" fmla="*/ 8 h 295"/>
                  <a:gd name="T42" fmla="*/ 0 w 122"/>
                  <a:gd name="T43" fmla="*/ 10 h 295"/>
                  <a:gd name="T44" fmla="*/ 1 w 122"/>
                  <a:gd name="T45" fmla="*/ 12 h 295"/>
                  <a:gd name="T46" fmla="*/ 1 w 122"/>
                  <a:gd name="T47" fmla="*/ 13 h 295"/>
                  <a:gd name="T48" fmla="*/ 2 w 122"/>
                  <a:gd name="T49" fmla="*/ 15 h 295"/>
                  <a:gd name="T50" fmla="*/ 2 w 122"/>
                  <a:gd name="T51" fmla="*/ 16 h 295"/>
                  <a:gd name="T52" fmla="*/ 3 w 122"/>
                  <a:gd name="T53" fmla="*/ 17 h 295"/>
                  <a:gd name="T54" fmla="*/ 4 w 122"/>
                  <a:gd name="T55" fmla="*/ 18 h 295"/>
                  <a:gd name="T56" fmla="*/ 5 w 122"/>
                  <a:gd name="T57" fmla="*/ 18 h 295"/>
                  <a:gd name="T58" fmla="*/ 6 w 122"/>
                  <a:gd name="T59" fmla="*/ 18 h 295"/>
                  <a:gd name="T60" fmla="*/ 6 w 122"/>
                  <a:gd name="T61" fmla="*/ 18 h 295"/>
                  <a:gd name="T62" fmla="*/ 6 w 122"/>
                  <a:gd name="T63" fmla="*/ 18 h 295"/>
                  <a:gd name="T64" fmla="*/ 7 w 122"/>
                  <a:gd name="T65" fmla="*/ 18 h 295"/>
                  <a:gd name="T66" fmla="*/ 6 w 122"/>
                  <a:gd name="T67" fmla="*/ 18 h 295"/>
                  <a:gd name="T68" fmla="*/ 5 w 122"/>
                  <a:gd name="T69" fmla="*/ 17 h 295"/>
                  <a:gd name="T70" fmla="*/ 4 w 122"/>
                  <a:gd name="T71" fmla="*/ 16 h 295"/>
                  <a:gd name="T72" fmla="*/ 3 w 122"/>
                  <a:gd name="T73" fmla="*/ 15 h 295"/>
                  <a:gd name="T74" fmla="*/ 2 w 122"/>
                  <a:gd name="T75" fmla="*/ 13 h 295"/>
                  <a:gd name="T76" fmla="*/ 2 w 122"/>
                  <a:gd name="T77" fmla="*/ 12 h 295"/>
                  <a:gd name="T78" fmla="*/ 2 w 122"/>
                  <a:gd name="T79" fmla="*/ 10 h 295"/>
                  <a:gd name="T80" fmla="*/ 2 w 122"/>
                  <a:gd name="T81" fmla="*/ 8 h 29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122" h="295">
                    <a:moveTo>
                      <a:pt x="25" y="134"/>
                    </a:moveTo>
                    <a:lnTo>
                      <a:pt x="30" y="109"/>
                    </a:lnTo>
                    <a:lnTo>
                      <a:pt x="38" y="85"/>
                    </a:lnTo>
                    <a:lnTo>
                      <a:pt x="48" y="63"/>
                    </a:lnTo>
                    <a:lnTo>
                      <a:pt x="60" y="44"/>
                    </a:lnTo>
                    <a:lnTo>
                      <a:pt x="74" y="28"/>
                    </a:lnTo>
                    <a:lnTo>
                      <a:pt x="89" y="14"/>
                    </a:lnTo>
                    <a:lnTo>
                      <a:pt x="105" y="5"/>
                    </a:lnTo>
                    <a:lnTo>
                      <a:pt x="122" y="0"/>
                    </a:lnTo>
                    <a:lnTo>
                      <a:pt x="121" y="0"/>
                    </a:lnTo>
                    <a:lnTo>
                      <a:pt x="120" y="0"/>
                    </a:lnTo>
                    <a:lnTo>
                      <a:pt x="100" y="0"/>
                    </a:lnTo>
                    <a:lnTo>
                      <a:pt x="81" y="7"/>
                    </a:lnTo>
                    <a:lnTo>
                      <a:pt x="62" y="19"/>
                    </a:lnTo>
                    <a:lnTo>
                      <a:pt x="46" y="34"/>
                    </a:lnTo>
                    <a:lnTo>
                      <a:pt x="31" y="55"/>
                    </a:lnTo>
                    <a:lnTo>
                      <a:pt x="18" y="78"/>
                    </a:lnTo>
                    <a:lnTo>
                      <a:pt x="8" y="105"/>
                    </a:lnTo>
                    <a:lnTo>
                      <a:pt x="2" y="134"/>
                    </a:lnTo>
                    <a:lnTo>
                      <a:pt x="0" y="164"/>
                    </a:lnTo>
                    <a:lnTo>
                      <a:pt x="2" y="193"/>
                    </a:lnTo>
                    <a:lnTo>
                      <a:pt x="8" y="219"/>
                    </a:lnTo>
                    <a:lnTo>
                      <a:pt x="17" y="242"/>
                    </a:lnTo>
                    <a:lnTo>
                      <a:pt x="29" y="262"/>
                    </a:lnTo>
                    <a:lnTo>
                      <a:pt x="44" y="278"/>
                    </a:lnTo>
                    <a:lnTo>
                      <a:pt x="61" y="288"/>
                    </a:lnTo>
                    <a:lnTo>
                      <a:pt x="79" y="294"/>
                    </a:lnTo>
                    <a:lnTo>
                      <a:pt x="85" y="295"/>
                    </a:lnTo>
                    <a:lnTo>
                      <a:pt x="90" y="295"/>
                    </a:lnTo>
                    <a:lnTo>
                      <a:pt x="96" y="295"/>
                    </a:lnTo>
                    <a:lnTo>
                      <a:pt x="100" y="294"/>
                    </a:lnTo>
                    <a:lnTo>
                      <a:pt x="82" y="288"/>
                    </a:lnTo>
                    <a:lnTo>
                      <a:pt x="66" y="277"/>
                    </a:lnTo>
                    <a:lnTo>
                      <a:pt x="51" y="261"/>
                    </a:lnTo>
                    <a:lnTo>
                      <a:pt x="39" y="241"/>
                    </a:lnTo>
                    <a:lnTo>
                      <a:pt x="31" y="218"/>
                    </a:lnTo>
                    <a:lnTo>
                      <a:pt x="25" y="192"/>
                    </a:lnTo>
                    <a:lnTo>
                      <a:pt x="23" y="164"/>
                    </a:lnTo>
                    <a:lnTo>
                      <a:pt x="25" y="13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6" name="Freeform 85"/>
              <p:cNvSpPr>
                <a:spLocks/>
              </p:cNvSpPr>
              <p:nvPr/>
            </p:nvSpPr>
            <p:spPr bwMode="auto">
              <a:xfrm>
                <a:off x="4768" y="3684"/>
                <a:ext cx="35" cy="103"/>
              </a:xfrm>
              <a:custGeom>
                <a:avLst/>
                <a:gdLst>
                  <a:gd name="T0" fmla="*/ 3 w 71"/>
                  <a:gd name="T1" fmla="*/ 0 h 206"/>
                  <a:gd name="T2" fmla="*/ 3 w 71"/>
                  <a:gd name="T3" fmla="*/ 1 h 206"/>
                  <a:gd name="T4" fmla="*/ 4 w 71"/>
                  <a:gd name="T5" fmla="*/ 2 h 206"/>
                  <a:gd name="T6" fmla="*/ 4 w 71"/>
                  <a:gd name="T7" fmla="*/ 3 h 206"/>
                  <a:gd name="T8" fmla="*/ 4 w 71"/>
                  <a:gd name="T9" fmla="*/ 5 h 206"/>
                  <a:gd name="T10" fmla="*/ 4 w 71"/>
                  <a:gd name="T11" fmla="*/ 7 h 206"/>
                  <a:gd name="T12" fmla="*/ 3 w 71"/>
                  <a:gd name="T13" fmla="*/ 9 h 206"/>
                  <a:gd name="T14" fmla="*/ 2 w 71"/>
                  <a:gd name="T15" fmla="*/ 11 h 206"/>
                  <a:gd name="T16" fmla="*/ 0 w 71"/>
                  <a:gd name="T17" fmla="*/ 13 h 206"/>
                  <a:gd name="T18" fmla="*/ 0 w 71"/>
                  <a:gd name="T19" fmla="*/ 13 h 206"/>
                  <a:gd name="T20" fmla="*/ 0 w 71"/>
                  <a:gd name="T21" fmla="*/ 12 h 206"/>
                  <a:gd name="T22" fmla="*/ 1 w 71"/>
                  <a:gd name="T23" fmla="*/ 11 h 206"/>
                  <a:gd name="T24" fmla="*/ 2 w 71"/>
                  <a:gd name="T25" fmla="*/ 9 h 206"/>
                  <a:gd name="T26" fmla="*/ 3 w 71"/>
                  <a:gd name="T27" fmla="*/ 7 h 206"/>
                  <a:gd name="T28" fmla="*/ 3 w 71"/>
                  <a:gd name="T29" fmla="*/ 5 h 206"/>
                  <a:gd name="T30" fmla="*/ 3 w 71"/>
                  <a:gd name="T31" fmla="*/ 3 h 206"/>
                  <a:gd name="T32" fmla="*/ 3 w 71"/>
                  <a:gd name="T33" fmla="*/ 0 h 20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71" h="206">
                    <a:moveTo>
                      <a:pt x="58" y="0"/>
                    </a:moveTo>
                    <a:lnTo>
                      <a:pt x="60" y="6"/>
                    </a:lnTo>
                    <a:lnTo>
                      <a:pt x="65" y="22"/>
                    </a:lnTo>
                    <a:lnTo>
                      <a:pt x="68" y="45"/>
                    </a:lnTo>
                    <a:lnTo>
                      <a:pt x="71" y="74"/>
                    </a:lnTo>
                    <a:lnTo>
                      <a:pt x="67" y="107"/>
                    </a:lnTo>
                    <a:lnTo>
                      <a:pt x="56" y="142"/>
                    </a:lnTo>
                    <a:lnTo>
                      <a:pt x="34" y="175"/>
                    </a:lnTo>
                    <a:lnTo>
                      <a:pt x="0" y="206"/>
                    </a:lnTo>
                    <a:lnTo>
                      <a:pt x="4" y="202"/>
                    </a:lnTo>
                    <a:lnTo>
                      <a:pt x="13" y="189"/>
                    </a:lnTo>
                    <a:lnTo>
                      <a:pt x="26" y="168"/>
                    </a:lnTo>
                    <a:lnTo>
                      <a:pt x="40" y="142"/>
                    </a:lnTo>
                    <a:lnTo>
                      <a:pt x="51" y="111"/>
                    </a:lnTo>
                    <a:lnTo>
                      <a:pt x="60" y="76"/>
                    </a:lnTo>
                    <a:lnTo>
                      <a:pt x="63" y="39"/>
                    </a:lnTo>
                    <a:lnTo>
                      <a:pt x="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7" name="Freeform 86"/>
              <p:cNvSpPr>
                <a:spLocks/>
              </p:cNvSpPr>
              <p:nvPr/>
            </p:nvSpPr>
            <p:spPr bwMode="auto">
              <a:xfrm>
                <a:off x="4752" y="3677"/>
                <a:ext cx="25" cy="107"/>
              </a:xfrm>
              <a:custGeom>
                <a:avLst/>
                <a:gdLst>
                  <a:gd name="T0" fmla="*/ 3 w 52"/>
                  <a:gd name="T1" fmla="*/ 0 h 213"/>
                  <a:gd name="T2" fmla="*/ 2 w 52"/>
                  <a:gd name="T3" fmla="*/ 1 h 213"/>
                  <a:gd name="T4" fmla="*/ 2 w 52"/>
                  <a:gd name="T5" fmla="*/ 2 h 213"/>
                  <a:gd name="T6" fmla="*/ 1 w 52"/>
                  <a:gd name="T7" fmla="*/ 3 h 213"/>
                  <a:gd name="T8" fmla="*/ 0 w 52"/>
                  <a:gd name="T9" fmla="*/ 5 h 213"/>
                  <a:gd name="T10" fmla="*/ 0 w 52"/>
                  <a:gd name="T11" fmla="*/ 6 h 213"/>
                  <a:gd name="T12" fmla="*/ 0 w 52"/>
                  <a:gd name="T13" fmla="*/ 9 h 213"/>
                  <a:gd name="T14" fmla="*/ 0 w 52"/>
                  <a:gd name="T15" fmla="*/ 11 h 213"/>
                  <a:gd name="T16" fmla="*/ 1 w 52"/>
                  <a:gd name="T17" fmla="*/ 14 h 213"/>
                  <a:gd name="T18" fmla="*/ 1 w 52"/>
                  <a:gd name="T19" fmla="*/ 13 h 213"/>
                  <a:gd name="T20" fmla="*/ 1 w 52"/>
                  <a:gd name="T21" fmla="*/ 13 h 213"/>
                  <a:gd name="T22" fmla="*/ 1 w 52"/>
                  <a:gd name="T23" fmla="*/ 11 h 213"/>
                  <a:gd name="T24" fmla="*/ 0 w 52"/>
                  <a:gd name="T25" fmla="*/ 9 h 213"/>
                  <a:gd name="T26" fmla="*/ 0 w 52"/>
                  <a:gd name="T27" fmla="*/ 7 h 213"/>
                  <a:gd name="T28" fmla="*/ 1 w 52"/>
                  <a:gd name="T29" fmla="*/ 5 h 213"/>
                  <a:gd name="T30" fmla="*/ 1 w 52"/>
                  <a:gd name="T31" fmla="*/ 3 h 213"/>
                  <a:gd name="T32" fmla="*/ 3 w 52"/>
                  <a:gd name="T33" fmla="*/ 0 h 21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2" h="213">
                    <a:moveTo>
                      <a:pt x="52" y="0"/>
                    </a:moveTo>
                    <a:lnTo>
                      <a:pt x="48" y="5"/>
                    </a:lnTo>
                    <a:lnTo>
                      <a:pt x="38" y="18"/>
                    </a:lnTo>
                    <a:lnTo>
                      <a:pt x="25" y="38"/>
                    </a:lnTo>
                    <a:lnTo>
                      <a:pt x="13" y="65"/>
                    </a:lnTo>
                    <a:lnTo>
                      <a:pt x="2" y="96"/>
                    </a:lnTo>
                    <a:lnTo>
                      <a:pt x="0" y="133"/>
                    </a:lnTo>
                    <a:lnTo>
                      <a:pt x="6" y="172"/>
                    </a:lnTo>
                    <a:lnTo>
                      <a:pt x="25" y="213"/>
                    </a:lnTo>
                    <a:lnTo>
                      <a:pt x="24" y="208"/>
                    </a:lnTo>
                    <a:lnTo>
                      <a:pt x="21" y="193"/>
                    </a:lnTo>
                    <a:lnTo>
                      <a:pt x="17" y="168"/>
                    </a:lnTo>
                    <a:lnTo>
                      <a:pt x="15" y="140"/>
                    </a:lnTo>
                    <a:lnTo>
                      <a:pt x="15" y="105"/>
                    </a:lnTo>
                    <a:lnTo>
                      <a:pt x="21" y="71"/>
                    </a:lnTo>
                    <a:lnTo>
                      <a:pt x="32" y="3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8" name="Freeform 87"/>
              <p:cNvSpPr>
                <a:spLocks/>
              </p:cNvSpPr>
              <p:nvPr/>
            </p:nvSpPr>
            <p:spPr bwMode="auto">
              <a:xfrm>
                <a:off x="4560" y="3300"/>
                <a:ext cx="225" cy="291"/>
              </a:xfrm>
              <a:custGeom>
                <a:avLst/>
                <a:gdLst>
                  <a:gd name="T0" fmla="*/ 0 w 450"/>
                  <a:gd name="T1" fmla="*/ 35 h 583"/>
                  <a:gd name="T2" fmla="*/ 0 w 450"/>
                  <a:gd name="T3" fmla="*/ 35 h 583"/>
                  <a:gd name="T4" fmla="*/ 0 w 450"/>
                  <a:gd name="T5" fmla="*/ 34 h 583"/>
                  <a:gd name="T6" fmla="*/ 0 w 450"/>
                  <a:gd name="T7" fmla="*/ 32 h 583"/>
                  <a:gd name="T8" fmla="*/ 1 w 450"/>
                  <a:gd name="T9" fmla="*/ 30 h 583"/>
                  <a:gd name="T10" fmla="*/ 1 w 450"/>
                  <a:gd name="T11" fmla="*/ 28 h 583"/>
                  <a:gd name="T12" fmla="*/ 1 w 450"/>
                  <a:gd name="T13" fmla="*/ 25 h 583"/>
                  <a:gd name="T14" fmla="*/ 2 w 450"/>
                  <a:gd name="T15" fmla="*/ 22 h 583"/>
                  <a:gd name="T16" fmla="*/ 3 w 450"/>
                  <a:gd name="T17" fmla="*/ 19 h 583"/>
                  <a:gd name="T18" fmla="*/ 5 w 450"/>
                  <a:gd name="T19" fmla="*/ 16 h 583"/>
                  <a:gd name="T20" fmla="*/ 6 w 450"/>
                  <a:gd name="T21" fmla="*/ 13 h 583"/>
                  <a:gd name="T22" fmla="*/ 9 w 450"/>
                  <a:gd name="T23" fmla="*/ 10 h 583"/>
                  <a:gd name="T24" fmla="*/ 12 w 450"/>
                  <a:gd name="T25" fmla="*/ 7 h 583"/>
                  <a:gd name="T26" fmla="*/ 15 w 450"/>
                  <a:gd name="T27" fmla="*/ 5 h 583"/>
                  <a:gd name="T28" fmla="*/ 19 w 450"/>
                  <a:gd name="T29" fmla="*/ 2 h 583"/>
                  <a:gd name="T30" fmla="*/ 23 w 450"/>
                  <a:gd name="T31" fmla="*/ 1 h 583"/>
                  <a:gd name="T32" fmla="*/ 29 w 450"/>
                  <a:gd name="T33" fmla="*/ 0 h 583"/>
                  <a:gd name="T34" fmla="*/ 28 w 450"/>
                  <a:gd name="T35" fmla="*/ 0 h 583"/>
                  <a:gd name="T36" fmla="*/ 27 w 450"/>
                  <a:gd name="T37" fmla="*/ 1 h 583"/>
                  <a:gd name="T38" fmla="*/ 25 w 450"/>
                  <a:gd name="T39" fmla="*/ 3 h 583"/>
                  <a:gd name="T40" fmla="*/ 23 w 450"/>
                  <a:gd name="T41" fmla="*/ 5 h 583"/>
                  <a:gd name="T42" fmla="*/ 22 w 450"/>
                  <a:gd name="T43" fmla="*/ 8 h 583"/>
                  <a:gd name="T44" fmla="*/ 20 w 450"/>
                  <a:gd name="T45" fmla="*/ 11 h 583"/>
                  <a:gd name="T46" fmla="*/ 19 w 450"/>
                  <a:gd name="T47" fmla="*/ 14 h 583"/>
                  <a:gd name="T48" fmla="*/ 19 w 450"/>
                  <a:gd name="T49" fmla="*/ 17 h 583"/>
                  <a:gd name="T50" fmla="*/ 19 w 450"/>
                  <a:gd name="T51" fmla="*/ 19 h 583"/>
                  <a:gd name="T52" fmla="*/ 19 w 450"/>
                  <a:gd name="T53" fmla="*/ 20 h 583"/>
                  <a:gd name="T54" fmla="*/ 19 w 450"/>
                  <a:gd name="T55" fmla="*/ 22 h 583"/>
                  <a:gd name="T56" fmla="*/ 19 w 450"/>
                  <a:gd name="T57" fmla="*/ 24 h 583"/>
                  <a:gd name="T58" fmla="*/ 19 w 450"/>
                  <a:gd name="T59" fmla="*/ 26 h 583"/>
                  <a:gd name="T60" fmla="*/ 18 w 450"/>
                  <a:gd name="T61" fmla="*/ 28 h 583"/>
                  <a:gd name="T62" fmla="*/ 18 w 450"/>
                  <a:gd name="T63" fmla="*/ 29 h 583"/>
                  <a:gd name="T64" fmla="*/ 17 w 450"/>
                  <a:gd name="T65" fmla="*/ 31 h 583"/>
                  <a:gd name="T66" fmla="*/ 16 w 450"/>
                  <a:gd name="T67" fmla="*/ 32 h 583"/>
                  <a:gd name="T68" fmla="*/ 14 w 450"/>
                  <a:gd name="T69" fmla="*/ 34 h 583"/>
                  <a:gd name="T70" fmla="*/ 13 w 450"/>
                  <a:gd name="T71" fmla="*/ 35 h 583"/>
                  <a:gd name="T72" fmla="*/ 11 w 450"/>
                  <a:gd name="T73" fmla="*/ 35 h 583"/>
                  <a:gd name="T74" fmla="*/ 9 w 450"/>
                  <a:gd name="T75" fmla="*/ 36 h 583"/>
                  <a:gd name="T76" fmla="*/ 6 w 450"/>
                  <a:gd name="T77" fmla="*/ 36 h 583"/>
                  <a:gd name="T78" fmla="*/ 3 w 450"/>
                  <a:gd name="T79" fmla="*/ 36 h 583"/>
                  <a:gd name="T80" fmla="*/ 0 w 450"/>
                  <a:gd name="T81" fmla="*/ 35 h 5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450" h="583">
                    <a:moveTo>
                      <a:pt x="0" y="567"/>
                    </a:moveTo>
                    <a:lnTo>
                      <a:pt x="0" y="561"/>
                    </a:lnTo>
                    <a:lnTo>
                      <a:pt x="0" y="546"/>
                    </a:lnTo>
                    <a:lnTo>
                      <a:pt x="0" y="521"/>
                    </a:lnTo>
                    <a:lnTo>
                      <a:pt x="2" y="488"/>
                    </a:lnTo>
                    <a:lnTo>
                      <a:pt x="8" y="450"/>
                    </a:lnTo>
                    <a:lnTo>
                      <a:pt x="16" y="408"/>
                    </a:lnTo>
                    <a:lnTo>
                      <a:pt x="27" y="361"/>
                    </a:lnTo>
                    <a:lnTo>
                      <a:pt x="44" y="312"/>
                    </a:lnTo>
                    <a:lnTo>
                      <a:pt x="67" y="263"/>
                    </a:lnTo>
                    <a:lnTo>
                      <a:pt x="96" y="213"/>
                    </a:lnTo>
                    <a:lnTo>
                      <a:pt x="133" y="165"/>
                    </a:lnTo>
                    <a:lnTo>
                      <a:pt x="177" y="121"/>
                    </a:lnTo>
                    <a:lnTo>
                      <a:pt x="230" y="81"/>
                    </a:lnTo>
                    <a:lnTo>
                      <a:pt x="292" y="46"/>
                    </a:lnTo>
                    <a:lnTo>
                      <a:pt x="366" y="19"/>
                    </a:lnTo>
                    <a:lnTo>
                      <a:pt x="450" y="0"/>
                    </a:lnTo>
                    <a:lnTo>
                      <a:pt x="443" y="7"/>
                    </a:lnTo>
                    <a:lnTo>
                      <a:pt x="423" y="27"/>
                    </a:lnTo>
                    <a:lnTo>
                      <a:pt x="397" y="57"/>
                    </a:lnTo>
                    <a:lnTo>
                      <a:pt x="366" y="95"/>
                    </a:lnTo>
                    <a:lnTo>
                      <a:pt x="337" y="138"/>
                    </a:lnTo>
                    <a:lnTo>
                      <a:pt x="313" y="185"/>
                    </a:lnTo>
                    <a:lnTo>
                      <a:pt x="299" y="234"/>
                    </a:lnTo>
                    <a:lnTo>
                      <a:pt x="299" y="282"/>
                    </a:lnTo>
                    <a:lnTo>
                      <a:pt x="302" y="306"/>
                    </a:lnTo>
                    <a:lnTo>
                      <a:pt x="304" y="334"/>
                    </a:lnTo>
                    <a:lnTo>
                      <a:pt x="302" y="362"/>
                    </a:lnTo>
                    <a:lnTo>
                      <a:pt x="300" y="390"/>
                    </a:lnTo>
                    <a:lnTo>
                      <a:pt x="294" y="419"/>
                    </a:lnTo>
                    <a:lnTo>
                      <a:pt x="285" y="448"/>
                    </a:lnTo>
                    <a:lnTo>
                      <a:pt x="274" y="476"/>
                    </a:lnTo>
                    <a:lnTo>
                      <a:pt x="260" y="502"/>
                    </a:lnTo>
                    <a:lnTo>
                      <a:pt x="241" y="525"/>
                    </a:lnTo>
                    <a:lnTo>
                      <a:pt x="220" y="546"/>
                    </a:lnTo>
                    <a:lnTo>
                      <a:pt x="194" y="562"/>
                    </a:lnTo>
                    <a:lnTo>
                      <a:pt x="164" y="575"/>
                    </a:lnTo>
                    <a:lnTo>
                      <a:pt x="130" y="582"/>
                    </a:lnTo>
                    <a:lnTo>
                      <a:pt x="92" y="583"/>
                    </a:lnTo>
                    <a:lnTo>
                      <a:pt x="48" y="578"/>
                    </a:lnTo>
                    <a:lnTo>
                      <a:pt x="0" y="567"/>
                    </a:lnTo>
                    <a:close/>
                  </a:path>
                </a:pathLst>
              </a:custGeom>
              <a:solidFill>
                <a:srgbClr val="FFC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79" name="Freeform 88"/>
              <p:cNvSpPr>
                <a:spLocks/>
              </p:cNvSpPr>
              <p:nvPr/>
            </p:nvSpPr>
            <p:spPr bwMode="auto">
              <a:xfrm>
                <a:off x="4560" y="3317"/>
                <a:ext cx="160" cy="256"/>
              </a:xfrm>
              <a:custGeom>
                <a:avLst/>
                <a:gdLst>
                  <a:gd name="T0" fmla="*/ 0 w 320"/>
                  <a:gd name="T1" fmla="*/ 32 h 511"/>
                  <a:gd name="T2" fmla="*/ 3 w 320"/>
                  <a:gd name="T3" fmla="*/ 32 h 511"/>
                  <a:gd name="T4" fmla="*/ 5 w 320"/>
                  <a:gd name="T5" fmla="*/ 32 h 511"/>
                  <a:gd name="T6" fmla="*/ 7 w 320"/>
                  <a:gd name="T7" fmla="*/ 32 h 511"/>
                  <a:gd name="T8" fmla="*/ 9 w 320"/>
                  <a:gd name="T9" fmla="*/ 31 h 511"/>
                  <a:gd name="T10" fmla="*/ 10 w 320"/>
                  <a:gd name="T11" fmla="*/ 30 h 511"/>
                  <a:gd name="T12" fmla="*/ 11 w 320"/>
                  <a:gd name="T13" fmla="*/ 29 h 511"/>
                  <a:gd name="T14" fmla="*/ 12 w 320"/>
                  <a:gd name="T15" fmla="*/ 28 h 511"/>
                  <a:gd name="T16" fmla="*/ 13 w 320"/>
                  <a:gd name="T17" fmla="*/ 26 h 511"/>
                  <a:gd name="T18" fmla="*/ 14 w 320"/>
                  <a:gd name="T19" fmla="*/ 25 h 511"/>
                  <a:gd name="T20" fmla="*/ 15 w 320"/>
                  <a:gd name="T21" fmla="*/ 23 h 511"/>
                  <a:gd name="T22" fmla="*/ 15 w 320"/>
                  <a:gd name="T23" fmla="*/ 21 h 511"/>
                  <a:gd name="T24" fmla="*/ 15 w 320"/>
                  <a:gd name="T25" fmla="*/ 20 h 511"/>
                  <a:gd name="T26" fmla="*/ 15 w 320"/>
                  <a:gd name="T27" fmla="*/ 18 h 511"/>
                  <a:gd name="T28" fmla="*/ 15 w 320"/>
                  <a:gd name="T29" fmla="*/ 17 h 511"/>
                  <a:gd name="T30" fmla="*/ 15 w 320"/>
                  <a:gd name="T31" fmla="*/ 15 h 511"/>
                  <a:gd name="T32" fmla="*/ 15 w 320"/>
                  <a:gd name="T33" fmla="*/ 14 h 511"/>
                  <a:gd name="T34" fmla="*/ 15 w 320"/>
                  <a:gd name="T35" fmla="*/ 12 h 511"/>
                  <a:gd name="T36" fmla="*/ 15 w 320"/>
                  <a:gd name="T37" fmla="*/ 10 h 511"/>
                  <a:gd name="T38" fmla="*/ 16 w 320"/>
                  <a:gd name="T39" fmla="*/ 8 h 511"/>
                  <a:gd name="T40" fmla="*/ 16 w 320"/>
                  <a:gd name="T41" fmla="*/ 7 h 511"/>
                  <a:gd name="T42" fmla="*/ 17 w 320"/>
                  <a:gd name="T43" fmla="*/ 5 h 511"/>
                  <a:gd name="T44" fmla="*/ 18 w 320"/>
                  <a:gd name="T45" fmla="*/ 3 h 511"/>
                  <a:gd name="T46" fmla="*/ 19 w 320"/>
                  <a:gd name="T47" fmla="*/ 2 h 511"/>
                  <a:gd name="T48" fmla="*/ 20 w 320"/>
                  <a:gd name="T49" fmla="*/ 0 h 511"/>
                  <a:gd name="T50" fmla="*/ 17 w 320"/>
                  <a:gd name="T51" fmla="*/ 2 h 511"/>
                  <a:gd name="T52" fmla="*/ 14 w 320"/>
                  <a:gd name="T53" fmla="*/ 4 h 511"/>
                  <a:gd name="T54" fmla="*/ 12 w 320"/>
                  <a:gd name="T55" fmla="*/ 6 h 511"/>
                  <a:gd name="T56" fmla="*/ 10 w 320"/>
                  <a:gd name="T57" fmla="*/ 8 h 511"/>
                  <a:gd name="T58" fmla="*/ 8 w 320"/>
                  <a:gd name="T59" fmla="*/ 10 h 511"/>
                  <a:gd name="T60" fmla="*/ 6 w 320"/>
                  <a:gd name="T61" fmla="*/ 12 h 511"/>
                  <a:gd name="T62" fmla="*/ 5 w 320"/>
                  <a:gd name="T63" fmla="*/ 15 h 511"/>
                  <a:gd name="T64" fmla="*/ 4 w 320"/>
                  <a:gd name="T65" fmla="*/ 17 h 511"/>
                  <a:gd name="T66" fmla="*/ 3 w 320"/>
                  <a:gd name="T67" fmla="*/ 19 h 511"/>
                  <a:gd name="T68" fmla="*/ 2 w 320"/>
                  <a:gd name="T69" fmla="*/ 22 h 511"/>
                  <a:gd name="T70" fmla="*/ 1 w 320"/>
                  <a:gd name="T71" fmla="*/ 24 h 511"/>
                  <a:gd name="T72" fmla="*/ 1 w 320"/>
                  <a:gd name="T73" fmla="*/ 26 h 511"/>
                  <a:gd name="T74" fmla="*/ 1 w 320"/>
                  <a:gd name="T75" fmla="*/ 28 h 511"/>
                  <a:gd name="T76" fmla="*/ 1 w 320"/>
                  <a:gd name="T77" fmla="*/ 30 h 511"/>
                  <a:gd name="T78" fmla="*/ 0 w 320"/>
                  <a:gd name="T79" fmla="*/ 31 h 511"/>
                  <a:gd name="T80" fmla="*/ 0 w 320"/>
                  <a:gd name="T81" fmla="*/ 32 h 51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20" h="511">
                    <a:moveTo>
                      <a:pt x="0" y="509"/>
                    </a:moveTo>
                    <a:lnTo>
                      <a:pt x="38" y="511"/>
                    </a:lnTo>
                    <a:lnTo>
                      <a:pt x="72" y="509"/>
                    </a:lnTo>
                    <a:lnTo>
                      <a:pt x="102" y="502"/>
                    </a:lnTo>
                    <a:lnTo>
                      <a:pt x="130" y="490"/>
                    </a:lnTo>
                    <a:lnTo>
                      <a:pt x="153" y="475"/>
                    </a:lnTo>
                    <a:lnTo>
                      <a:pt x="173" y="457"/>
                    </a:lnTo>
                    <a:lnTo>
                      <a:pt x="191" y="436"/>
                    </a:lnTo>
                    <a:lnTo>
                      <a:pt x="205" y="413"/>
                    </a:lnTo>
                    <a:lnTo>
                      <a:pt x="216" y="389"/>
                    </a:lnTo>
                    <a:lnTo>
                      <a:pt x="225" y="362"/>
                    </a:lnTo>
                    <a:lnTo>
                      <a:pt x="232" y="336"/>
                    </a:lnTo>
                    <a:lnTo>
                      <a:pt x="236" y="309"/>
                    </a:lnTo>
                    <a:lnTo>
                      <a:pt x="238" y="283"/>
                    </a:lnTo>
                    <a:lnTo>
                      <a:pt x="239" y="258"/>
                    </a:lnTo>
                    <a:lnTo>
                      <a:pt x="238" y="233"/>
                    </a:lnTo>
                    <a:lnTo>
                      <a:pt x="234" y="210"/>
                    </a:lnTo>
                    <a:lnTo>
                      <a:pt x="232" y="183"/>
                    </a:lnTo>
                    <a:lnTo>
                      <a:pt x="236" y="155"/>
                    </a:lnTo>
                    <a:lnTo>
                      <a:pt x="244" y="127"/>
                    </a:lnTo>
                    <a:lnTo>
                      <a:pt x="255" y="100"/>
                    </a:lnTo>
                    <a:lnTo>
                      <a:pt x="269" y="72"/>
                    </a:lnTo>
                    <a:lnTo>
                      <a:pt x="285" y="47"/>
                    </a:lnTo>
                    <a:lnTo>
                      <a:pt x="302" y="22"/>
                    </a:lnTo>
                    <a:lnTo>
                      <a:pt x="320" y="0"/>
                    </a:lnTo>
                    <a:lnTo>
                      <a:pt x="268" y="24"/>
                    </a:lnTo>
                    <a:lnTo>
                      <a:pt x="222" y="51"/>
                    </a:lnTo>
                    <a:lnTo>
                      <a:pt x="180" y="83"/>
                    </a:lnTo>
                    <a:lnTo>
                      <a:pt x="146" y="116"/>
                    </a:lnTo>
                    <a:lnTo>
                      <a:pt x="115" y="152"/>
                    </a:lnTo>
                    <a:lnTo>
                      <a:pt x="89" y="188"/>
                    </a:lnTo>
                    <a:lnTo>
                      <a:pt x="67" y="226"/>
                    </a:lnTo>
                    <a:lnTo>
                      <a:pt x="49" y="266"/>
                    </a:lnTo>
                    <a:lnTo>
                      <a:pt x="34" y="304"/>
                    </a:lnTo>
                    <a:lnTo>
                      <a:pt x="23" y="340"/>
                    </a:lnTo>
                    <a:lnTo>
                      <a:pt x="15" y="376"/>
                    </a:lnTo>
                    <a:lnTo>
                      <a:pt x="8" y="410"/>
                    </a:lnTo>
                    <a:lnTo>
                      <a:pt x="4" y="440"/>
                    </a:lnTo>
                    <a:lnTo>
                      <a:pt x="1" y="467"/>
                    </a:lnTo>
                    <a:lnTo>
                      <a:pt x="0" y="490"/>
                    </a:lnTo>
                    <a:lnTo>
                      <a:pt x="0" y="509"/>
                    </a:lnTo>
                    <a:close/>
                  </a:path>
                </a:pathLst>
              </a:custGeom>
              <a:solidFill>
                <a:srgbClr val="FFAD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80" name="Freeform 89"/>
              <p:cNvSpPr>
                <a:spLocks/>
              </p:cNvSpPr>
              <p:nvPr/>
            </p:nvSpPr>
            <p:spPr bwMode="auto">
              <a:xfrm>
                <a:off x="4559" y="3300"/>
                <a:ext cx="226" cy="294"/>
              </a:xfrm>
              <a:custGeom>
                <a:avLst/>
                <a:gdLst>
                  <a:gd name="T0" fmla="*/ 27 w 453"/>
                  <a:gd name="T1" fmla="*/ 1 h 587"/>
                  <a:gd name="T2" fmla="*/ 25 w 453"/>
                  <a:gd name="T3" fmla="*/ 1 h 587"/>
                  <a:gd name="T4" fmla="*/ 21 w 453"/>
                  <a:gd name="T5" fmla="*/ 2 h 587"/>
                  <a:gd name="T6" fmla="*/ 15 w 453"/>
                  <a:gd name="T7" fmla="*/ 4 h 587"/>
                  <a:gd name="T8" fmla="*/ 10 w 453"/>
                  <a:gd name="T9" fmla="*/ 8 h 587"/>
                  <a:gd name="T10" fmla="*/ 5 w 453"/>
                  <a:gd name="T11" fmla="*/ 13 h 587"/>
                  <a:gd name="T12" fmla="*/ 1 w 453"/>
                  <a:gd name="T13" fmla="*/ 21 h 587"/>
                  <a:gd name="T14" fmla="*/ 0 w 453"/>
                  <a:gd name="T15" fmla="*/ 30 h 587"/>
                  <a:gd name="T16" fmla="*/ 0 w 453"/>
                  <a:gd name="T17" fmla="*/ 36 h 587"/>
                  <a:gd name="T18" fmla="*/ 1 w 453"/>
                  <a:gd name="T19" fmla="*/ 36 h 587"/>
                  <a:gd name="T20" fmla="*/ 3 w 453"/>
                  <a:gd name="T21" fmla="*/ 37 h 587"/>
                  <a:gd name="T22" fmla="*/ 6 w 453"/>
                  <a:gd name="T23" fmla="*/ 37 h 587"/>
                  <a:gd name="T24" fmla="*/ 9 w 453"/>
                  <a:gd name="T25" fmla="*/ 37 h 587"/>
                  <a:gd name="T26" fmla="*/ 12 w 453"/>
                  <a:gd name="T27" fmla="*/ 36 h 587"/>
                  <a:gd name="T28" fmla="*/ 15 w 453"/>
                  <a:gd name="T29" fmla="*/ 34 h 587"/>
                  <a:gd name="T30" fmla="*/ 17 w 453"/>
                  <a:gd name="T31" fmla="*/ 30 h 587"/>
                  <a:gd name="T32" fmla="*/ 18 w 453"/>
                  <a:gd name="T33" fmla="*/ 28 h 587"/>
                  <a:gd name="T34" fmla="*/ 17 w 453"/>
                  <a:gd name="T35" fmla="*/ 29 h 587"/>
                  <a:gd name="T36" fmla="*/ 17 w 453"/>
                  <a:gd name="T37" fmla="*/ 30 h 587"/>
                  <a:gd name="T38" fmla="*/ 15 w 453"/>
                  <a:gd name="T39" fmla="*/ 32 h 587"/>
                  <a:gd name="T40" fmla="*/ 13 w 453"/>
                  <a:gd name="T41" fmla="*/ 33 h 587"/>
                  <a:gd name="T42" fmla="*/ 11 w 453"/>
                  <a:gd name="T43" fmla="*/ 35 h 587"/>
                  <a:gd name="T44" fmla="*/ 8 w 453"/>
                  <a:gd name="T45" fmla="*/ 35 h 587"/>
                  <a:gd name="T46" fmla="*/ 4 w 453"/>
                  <a:gd name="T47" fmla="*/ 35 h 587"/>
                  <a:gd name="T48" fmla="*/ 1 w 453"/>
                  <a:gd name="T49" fmla="*/ 35 h 587"/>
                  <a:gd name="T50" fmla="*/ 1 w 453"/>
                  <a:gd name="T51" fmla="*/ 32 h 587"/>
                  <a:gd name="T52" fmla="*/ 1 w 453"/>
                  <a:gd name="T53" fmla="*/ 28 h 587"/>
                  <a:gd name="T54" fmla="*/ 3 w 453"/>
                  <a:gd name="T55" fmla="*/ 23 h 587"/>
                  <a:gd name="T56" fmla="*/ 5 w 453"/>
                  <a:gd name="T57" fmla="*/ 18 h 587"/>
                  <a:gd name="T58" fmla="*/ 9 w 453"/>
                  <a:gd name="T59" fmla="*/ 12 h 587"/>
                  <a:gd name="T60" fmla="*/ 15 w 453"/>
                  <a:gd name="T61" fmla="*/ 6 h 587"/>
                  <a:gd name="T62" fmla="*/ 23 w 453"/>
                  <a:gd name="T63" fmla="*/ 2 h 58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53" h="587">
                    <a:moveTo>
                      <a:pt x="453" y="0"/>
                    </a:moveTo>
                    <a:lnTo>
                      <a:pt x="447" y="1"/>
                    </a:lnTo>
                    <a:lnTo>
                      <a:pt x="432" y="4"/>
                    </a:lnTo>
                    <a:lnTo>
                      <a:pt x="407" y="8"/>
                    </a:lnTo>
                    <a:lnTo>
                      <a:pt x="376" y="16"/>
                    </a:lnTo>
                    <a:lnTo>
                      <a:pt x="339" y="28"/>
                    </a:lnTo>
                    <a:lnTo>
                      <a:pt x="297" y="43"/>
                    </a:lnTo>
                    <a:lnTo>
                      <a:pt x="255" y="63"/>
                    </a:lnTo>
                    <a:lnTo>
                      <a:pt x="210" y="90"/>
                    </a:lnTo>
                    <a:lnTo>
                      <a:pt x="166" y="121"/>
                    </a:lnTo>
                    <a:lnTo>
                      <a:pt x="125" y="160"/>
                    </a:lnTo>
                    <a:lnTo>
                      <a:pt x="87" y="206"/>
                    </a:lnTo>
                    <a:lnTo>
                      <a:pt x="53" y="260"/>
                    </a:lnTo>
                    <a:lnTo>
                      <a:pt x="27" y="323"/>
                    </a:lnTo>
                    <a:lnTo>
                      <a:pt x="8" y="394"/>
                    </a:lnTo>
                    <a:lnTo>
                      <a:pt x="0" y="475"/>
                    </a:lnTo>
                    <a:lnTo>
                      <a:pt x="3" y="567"/>
                    </a:lnTo>
                    <a:lnTo>
                      <a:pt x="5" y="568"/>
                    </a:lnTo>
                    <a:lnTo>
                      <a:pt x="12" y="570"/>
                    </a:lnTo>
                    <a:lnTo>
                      <a:pt x="23" y="574"/>
                    </a:lnTo>
                    <a:lnTo>
                      <a:pt x="38" y="578"/>
                    </a:lnTo>
                    <a:lnTo>
                      <a:pt x="56" y="582"/>
                    </a:lnTo>
                    <a:lnTo>
                      <a:pt x="76" y="585"/>
                    </a:lnTo>
                    <a:lnTo>
                      <a:pt x="98" y="587"/>
                    </a:lnTo>
                    <a:lnTo>
                      <a:pt x="121" y="586"/>
                    </a:lnTo>
                    <a:lnTo>
                      <a:pt x="145" y="583"/>
                    </a:lnTo>
                    <a:lnTo>
                      <a:pt x="171" y="577"/>
                    </a:lnTo>
                    <a:lnTo>
                      <a:pt x="195" y="567"/>
                    </a:lnTo>
                    <a:lnTo>
                      <a:pt x="218" y="552"/>
                    </a:lnTo>
                    <a:lnTo>
                      <a:pt x="241" y="532"/>
                    </a:lnTo>
                    <a:lnTo>
                      <a:pt x="261" y="506"/>
                    </a:lnTo>
                    <a:lnTo>
                      <a:pt x="279" y="473"/>
                    </a:lnTo>
                    <a:lnTo>
                      <a:pt x="294" y="434"/>
                    </a:lnTo>
                    <a:lnTo>
                      <a:pt x="293" y="437"/>
                    </a:lnTo>
                    <a:lnTo>
                      <a:pt x="292" y="441"/>
                    </a:lnTo>
                    <a:lnTo>
                      <a:pt x="287" y="449"/>
                    </a:lnTo>
                    <a:lnTo>
                      <a:pt x="281" y="460"/>
                    </a:lnTo>
                    <a:lnTo>
                      <a:pt x="274" y="471"/>
                    </a:lnTo>
                    <a:lnTo>
                      <a:pt x="265" y="485"/>
                    </a:lnTo>
                    <a:lnTo>
                      <a:pt x="254" y="499"/>
                    </a:lnTo>
                    <a:lnTo>
                      <a:pt x="240" y="511"/>
                    </a:lnTo>
                    <a:lnTo>
                      <a:pt x="223" y="524"/>
                    </a:lnTo>
                    <a:lnTo>
                      <a:pt x="204" y="537"/>
                    </a:lnTo>
                    <a:lnTo>
                      <a:pt x="182" y="546"/>
                    </a:lnTo>
                    <a:lnTo>
                      <a:pt x="157" y="554"/>
                    </a:lnTo>
                    <a:lnTo>
                      <a:pt x="129" y="559"/>
                    </a:lnTo>
                    <a:lnTo>
                      <a:pt x="98" y="560"/>
                    </a:lnTo>
                    <a:lnTo>
                      <a:pt x="64" y="556"/>
                    </a:lnTo>
                    <a:lnTo>
                      <a:pt x="26" y="549"/>
                    </a:lnTo>
                    <a:lnTo>
                      <a:pt x="26" y="545"/>
                    </a:lnTo>
                    <a:lnTo>
                      <a:pt x="24" y="531"/>
                    </a:lnTo>
                    <a:lnTo>
                      <a:pt x="24" y="509"/>
                    </a:lnTo>
                    <a:lnTo>
                      <a:pt x="27" y="480"/>
                    </a:lnTo>
                    <a:lnTo>
                      <a:pt x="30" y="446"/>
                    </a:lnTo>
                    <a:lnTo>
                      <a:pt x="37" y="407"/>
                    </a:lnTo>
                    <a:lnTo>
                      <a:pt x="49" y="365"/>
                    </a:lnTo>
                    <a:lnTo>
                      <a:pt x="64" y="319"/>
                    </a:lnTo>
                    <a:lnTo>
                      <a:pt x="84" y="273"/>
                    </a:lnTo>
                    <a:lnTo>
                      <a:pt x="112" y="227"/>
                    </a:lnTo>
                    <a:lnTo>
                      <a:pt x="147" y="181"/>
                    </a:lnTo>
                    <a:lnTo>
                      <a:pt x="189" y="136"/>
                    </a:lnTo>
                    <a:lnTo>
                      <a:pt x="240" y="96"/>
                    </a:lnTo>
                    <a:lnTo>
                      <a:pt x="300" y="58"/>
                    </a:lnTo>
                    <a:lnTo>
                      <a:pt x="371" y="25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81" name="Freeform 90"/>
              <p:cNvSpPr>
                <a:spLocks/>
              </p:cNvSpPr>
              <p:nvPr/>
            </p:nvSpPr>
            <p:spPr bwMode="auto">
              <a:xfrm>
                <a:off x="4285" y="3306"/>
                <a:ext cx="160" cy="322"/>
              </a:xfrm>
              <a:custGeom>
                <a:avLst/>
                <a:gdLst>
                  <a:gd name="T0" fmla="*/ 17 w 320"/>
                  <a:gd name="T1" fmla="*/ 41 h 642"/>
                  <a:gd name="T2" fmla="*/ 17 w 320"/>
                  <a:gd name="T3" fmla="*/ 40 h 642"/>
                  <a:gd name="T4" fmla="*/ 18 w 320"/>
                  <a:gd name="T5" fmla="*/ 39 h 642"/>
                  <a:gd name="T6" fmla="*/ 18 w 320"/>
                  <a:gd name="T7" fmla="*/ 38 h 642"/>
                  <a:gd name="T8" fmla="*/ 19 w 320"/>
                  <a:gd name="T9" fmla="*/ 36 h 642"/>
                  <a:gd name="T10" fmla="*/ 20 w 320"/>
                  <a:gd name="T11" fmla="*/ 34 h 642"/>
                  <a:gd name="T12" fmla="*/ 20 w 320"/>
                  <a:gd name="T13" fmla="*/ 31 h 642"/>
                  <a:gd name="T14" fmla="*/ 20 w 320"/>
                  <a:gd name="T15" fmla="*/ 28 h 642"/>
                  <a:gd name="T16" fmla="*/ 20 w 320"/>
                  <a:gd name="T17" fmla="*/ 25 h 642"/>
                  <a:gd name="T18" fmla="*/ 20 w 320"/>
                  <a:gd name="T19" fmla="*/ 22 h 642"/>
                  <a:gd name="T20" fmla="*/ 19 w 320"/>
                  <a:gd name="T21" fmla="*/ 19 h 642"/>
                  <a:gd name="T22" fmla="*/ 18 w 320"/>
                  <a:gd name="T23" fmla="*/ 15 h 642"/>
                  <a:gd name="T24" fmla="*/ 16 w 320"/>
                  <a:gd name="T25" fmla="*/ 12 h 642"/>
                  <a:gd name="T26" fmla="*/ 14 w 320"/>
                  <a:gd name="T27" fmla="*/ 9 h 642"/>
                  <a:gd name="T28" fmla="*/ 10 w 320"/>
                  <a:gd name="T29" fmla="*/ 6 h 642"/>
                  <a:gd name="T30" fmla="*/ 6 w 320"/>
                  <a:gd name="T31" fmla="*/ 3 h 642"/>
                  <a:gd name="T32" fmla="*/ 0 w 320"/>
                  <a:gd name="T33" fmla="*/ 0 h 642"/>
                  <a:gd name="T34" fmla="*/ 1 w 320"/>
                  <a:gd name="T35" fmla="*/ 1 h 642"/>
                  <a:gd name="T36" fmla="*/ 2 w 320"/>
                  <a:gd name="T37" fmla="*/ 2 h 642"/>
                  <a:gd name="T38" fmla="*/ 3 w 320"/>
                  <a:gd name="T39" fmla="*/ 5 h 642"/>
                  <a:gd name="T40" fmla="*/ 4 w 320"/>
                  <a:gd name="T41" fmla="*/ 7 h 642"/>
                  <a:gd name="T42" fmla="*/ 5 w 320"/>
                  <a:gd name="T43" fmla="*/ 10 h 642"/>
                  <a:gd name="T44" fmla="*/ 5 w 320"/>
                  <a:gd name="T45" fmla="*/ 13 h 642"/>
                  <a:gd name="T46" fmla="*/ 5 w 320"/>
                  <a:gd name="T47" fmla="*/ 16 h 642"/>
                  <a:gd name="T48" fmla="*/ 4 w 320"/>
                  <a:gd name="T49" fmla="*/ 19 h 642"/>
                  <a:gd name="T50" fmla="*/ 3 w 320"/>
                  <a:gd name="T51" fmla="*/ 21 h 642"/>
                  <a:gd name="T52" fmla="*/ 2 w 320"/>
                  <a:gd name="T53" fmla="*/ 22 h 642"/>
                  <a:gd name="T54" fmla="*/ 1 w 320"/>
                  <a:gd name="T55" fmla="*/ 24 h 642"/>
                  <a:gd name="T56" fmla="*/ 1 w 320"/>
                  <a:gd name="T57" fmla="*/ 26 h 642"/>
                  <a:gd name="T58" fmla="*/ 1 w 320"/>
                  <a:gd name="T59" fmla="*/ 27 h 642"/>
                  <a:gd name="T60" fmla="*/ 0 w 320"/>
                  <a:gd name="T61" fmla="*/ 29 h 642"/>
                  <a:gd name="T62" fmla="*/ 1 w 320"/>
                  <a:gd name="T63" fmla="*/ 31 h 642"/>
                  <a:gd name="T64" fmla="*/ 1 w 320"/>
                  <a:gd name="T65" fmla="*/ 33 h 642"/>
                  <a:gd name="T66" fmla="*/ 2 w 320"/>
                  <a:gd name="T67" fmla="*/ 34 h 642"/>
                  <a:gd name="T68" fmla="*/ 3 w 320"/>
                  <a:gd name="T69" fmla="*/ 36 h 642"/>
                  <a:gd name="T70" fmla="*/ 4 w 320"/>
                  <a:gd name="T71" fmla="*/ 37 h 642"/>
                  <a:gd name="T72" fmla="*/ 6 w 320"/>
                  <a:gd name="T73" fmla="*/ 38 h 642"/>
                  <a:gd name="T74" fmla="*/ 8 w 320"/>
                  <a:gd name="T75" fmla="*/ 39 h 642"/>
                  <a:gd name="T76" fmla="*/ 10 w 320"/>
                  <a:gd name="T77" fmla="*/ 40 h 642"/>
                  <a:gd name="T78" fmla="*/ 14 w 320"/>
                  <a:gd name="T79" fmla="*/ 41 h 642"/>
                  <a:gd name="T80" fmla="*/ 17 w 320"/>
                  <a:gd name="T81" fmla="*/ 41 h 64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320" h="642">
                    <a:moveTo>
                      <a:pt x="267" y="642"/>
                    </a:moveTo>
                    <a:lnTo>
                      <a:pt x="270" y="638"/>
                    </a:lnTo>
                    <a:lnTo>
                      <a:pt x="276" y="623"/>
                    </a:lnTo>
                    <a:lnTo>
                      <a:pt x="286" y="600"/>
                    </a:lnTo>
                    <a:lnTo>
                      <a:pt x="296" y="570"/>
                    </a:lnTo>
                    <a:lnTo>
                      <a:pt x="305" y="533"/>
                    </a:lnTo>
                    <a:lnTo>
                      <a:pt x="314" y="490"/>
                    </a:lnTo>
                    <a:lnTo>
                      <a:pt x="319" y="444"/>
                    </a:lnTo>
                    <a:lnTo>
                      <a:pt x="320" y="394"/>
                    </a:lnTo>
                    <a:lnTo>
                      <a:pt x="316" y="342"/>
                    </a:lnTo>
                    <a:lnTo>
                      <a:pt x="303" y="289"/>
                    </a:lnTo>
                    <a:lnTo>
                      <a:pt x="282" y="235"/>
                    </a:lnTo>
                    <a:lnTo>
                      <a:pt x="252" y="182"/>
                    </a:lnTo>
                    <a:lnTo>
                      <a:pt x="210" y="131"/>
                    </a:lnTo>
                    <a:lnTo>
                      <a:pt x="154" y="83"/>
                    </a:lnTo>
                    <a:lnTo>
                      <a:pt x="85" y="39"/>
                    </a:lnTo>
                    <a:lnTo>
                      <a:pt x="0" y="0"/>
                    </a:lnTo>
                    <a:lnTo>
                      <a:pt x="6" y="8"/>
                    </a:lnTo>
                    <a:lnTo>
                      <a:pt x="18" y="31"/>
                    </a:lnTo>
                    <a:lnTo>
                      <a:pt x="36" y="65"/>
                    </a:lnTo>
                    <a:lnTo>
                      <a:pt x="54" y="108"/>
                    </a:lnTo>
                    <a:lnTo>
                      <a:pt x="68" y="156"/>
                    </a:lnTo>
                    <a:lnTo>
                      <a:pt x="75" y="207"/>
                    </a:lnTo>
                    <a:lnTo>
                      <a:pt x="71" y="255"/>
                    </a:lnTo>
                    <a:lnTo>
                      <a:pt x="52" y="300"/>
                    </a:lnTo>
                    <a:lnTo>
                      <a:pt x="38" y="322"/>
                    </a:lnTo>
                    <a:lnTo>
                      <a:pt x="27" y="346"/>
                    </a:lnTo>
                    <a:lnTo>
                      <a:pt x="15" y="373"/>
                    </a:lnTo>
                    <a:lnTo>
                      <a:pt x="7" y="400"/>
                    </a:lnTo>
                    <a:lnTo>
                      <a:pt x="2" y="429"/>
                    </a:lnTo>
                    <a:lnTo>
                      <a:pt x="0" y="458"/>
                    </a:lnTo>
                    <a:lnTo>
                      <a:pt x="1" y="487"/>
                    </a:lnTo>
                    <a:lnTo>
                      <a:pt x="7" y="514"/>
                    </a:lnTo>
                    <a:lnTo>
                      <a:pt x="17" y="541"/>
                    </a:lnTo>
                    <a:lnTo>
                      <a:pt x="33" y="565"/>
                    </a:lnTo>
                    <a:lnTo>
                      <a:pt x="55" y="587"/>
                    </a:lnTo>
                    <a:lnTo>
                      <a:pt x="83" y="607"/>
                    </a:lnTo>
                    <a:lnTo>
                      <a:pt x="118" y="622"/>
                    </a:lnTo>
                    <a:lnTo>
                      <a:pt x="160" y="633"/>
                    </a:lnTo>
                    <a:lnTo>
                      <a:pt x="210" y="640"/>
                    </a:lnTo>
                    <a:lnTo>
                      <a:pt x="267" y="642"/>
                    </a:lnTo>
                    <a:close/>
                  </a:path>
                </a:pathLst>
              </a:custGeom>
              <a:solidFill>
                <a:srgbClr val="FFC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82" name="Freeform 91"/>
              <p:cNvSpPr>
                <a:spLocks/>
              </p:cNvSpPr>
              <p:nvPr/>
            </p:nvSpPr>
            <p:spPr bwMode="auto">
              <a:xfrm>
                <a:off x="4327" y="3339"/>
                <a:ext cx="118" cy="278"/>
              </a:xfrm>
              <a:custGeom>
                <a:avLst/>
                <a:gdLst>
                  <a:gd name="T0" fmla="*/ 12 w 235"/>
                  <a:gd name="T1" fmla="*/ 34 h 557"/>
                  <a:gd name="T2" fmla="*/ 10 w 235"/>
                  <a:gd name="T3" fmla="*/ 34 h 557"/>
                  <a:gd name="T4" fmla="*/ 7 w 235"/>
                  <a:gd name="T5" fmla="*/ 33 h 557"/>
                  <a:gd name="T6" fmla="*/ 6 w 235"/>
                  <a:gd name="T7" fmla="*/ 32 h 557"/>
                  <a:gd name="T8" fmla="*/ 4 w 235"/>
                  <a:gd name="T9" fmla="*/ 31 h 557"/>
                  <a:gd name="T10" fmla="*/ 3 w 235"/>
                  <a:gd name="T11" fmla="*/ 30 h 557"/>
                  <a:gd name="T12" fmla="*/ 2 w 235"/>
                  <a:gd name="T13" fmla="*/ 28 h 557"/>
                  <a:gd name="T14" fmla="*/ 1 w 235"/>
                  <a:gd name="T15" fmla="*/ 27 h 557"/>
                  <a:gd name="T16" fmla="*/ 1 w 235"/>
                  <a:gd name="T17" fmla="*/ 25 h 557"/>
                  <a:gd name="T18" fmla="*/ 0 w 235"/>
                  <a:gd name="T19" fmla="*/ 24 h 557"/>
                  <a:gd name="T20" fmla="*/ 1 w 235"/>
                  <a:gd name="T21" fmla="*/ 22 h 557"/>
                  <a:gd name="T22" fmla="*/ 1 w 235"/>
                  <a:gd name="T23" fmla="*/ 21 h 557"/>
                  <a:gd name="T24" fmla="*/ 1 w 235"/>
                  <a:gd name="T25" fmla="*/ 19 h 557"/>
                  <a:gd name="T26" fmla="*/ 2 w 235"/>
                  <a:gd name="T27" fmla="*/ 17 h 557"/>
                  <a:gd name="T28" fmla="*/ 2 w 235"/>
                  <a:gd name="T29" fmla="*/ 16 h 557"/>
                  <a:gd name="T30" fmla="*/ 3 w 235"/>
                  <a:gd name="T31" fmla="*/ 15 h 557"/>
                  <a:gd name="T32" fmla="*/ 4 w 235"/>
                  <a:gd name="T33" fmla="*/ 13 h 557"/>
                  <a:gd name="T34" fmla="*/ 5 w 235"/>
                  <a:gd name="T35" fmla="*/ 12 h 557"/>
                  <a:gd name="T36" fmla="*/ 5 w 235"/>
                  <a:gd name="T37" fmla="*/ 10 h 557"/>
                  <a:gd name="T38" fmla="*/ 5 w 235"/>
                  <a:gd name="T39" fmla="*/ 8 h 557"/>
                  <a:gd name="T40" fmla="*/ 5 w 235"/>
                  <a:gd name="T41" fmla="*/ 6 h 557"/>
                  <a:gd name="T42" fmla="*/ 5 w 235"/>
                  <a:gd name="T43" fmla="*/ 5 h 557"/>
                  <a:gd name="T44" fmla="*/ 4 w 235"/>
                  <a:gd name="T45" fmla="*/ 3 h 557"/>
                  <a:gd name="T46" fmla="*/ 4 w 235"/>
                  <a:gd name="T47" fmla="*/ 1 h 557"/>
                  <a:gd name="T48" fmla="*/ 3 w 235"/>
                  <a:gd name="T49" fmla="*/ 0 h 557"/>
                  <a:gd name="T50" fmla="*/ 6 w 235"/>
                  <a:gd name="T51" fmla="*/ 2 h 557"/>
                  <a:gd name="T52" fmla="*/ 9 w 235"/>
                  <a:gd name="T53" fmla="*/ 4 h 557"/>
                  <a:gd name="T54" fmla="*/ 11 w 235"/>
                  <a:gd name="T55" fmla="*/ 7 h 557"/>
                  <a:gd name="T56" fmla="*/ 12 w 235"/>
                  <a:gd name="T57" fmla="*/ 9 h 557"/>
                  <a:gd name="T58" fmla="*/ 13 w 235"/>
                  <a:gd name="T59" fmla="*/ 12 h 557"/>
                  <a:gd name="T60" fmla="*/ 14 w 235"/>
                  <a:gd name="T61" fmla="*/ 14 h 557"/>
                  <a:gd name="T62" fmla="*/ 15 w 235"/>
                  <a:gd name="T63" fmla="*/ 17 h 557"/>
                  <a:gd name="T64" fmla="*/ 15 w 235"/>
                  <a:gd name="T65" fmla="*/ 19 h 557"/>
                  <a:gd name="T66" fmla="*/ 15 w 235"/>
                  <a:gd name="T67" fmla="*/ 22 h 557"/>
                  <a:gd name="T68" fmla="*/ 15 w 235"/>
                  <a:gd name="T69" fmla="*/ 24 h 557"/>
                  <a:gd name="T70" fmla="*/ 15 w 235"/>
                  <a:gd name="T71" fmla="*/ 26 h 557"/>
                  <a:gd name="T72" fmla="*/ 14 w 235"/>
                  <a:gd name="T73" fmla="*/ 28 h 557"/>
                  <a:gd name="T74" fmla="*/ 14 w 235"/>
                  <a:gd name="T75" fmla="*/ 30 h 557"/>
                  <a:gd name="T76" fmla="*/ 13 w 235"/>
                  <a:gd name="T77" fmla="*/ 32 h 557"/>
                  <a:gd name="T78" fmla="*/ 13 w 235"/>
                  <a:gd name="T79" fmla="*/ 33 h 557"/>
                  <a:gd name="T80" fmla="*/ 12 w 235"/>
                  <a:gd name="T81" fmla="*/ 34 h 55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35" h="557">
                    <a:moveTo>
                      <a:pt x="191" y="557"/>
                    </a:moveTo>
                    <a:lnTo>
                      <a:pt x="149" y="549"/>
                    </a:lnTo>
                    <a:lnTo>
                      <a:pt x="112" y="538"/>
                    </a:lnTo>
                    <a:lnTo>
                      <a:pt x="81" y="523"/>
                    </a:lnTo>
                    <a:lnTo>
                      <a:pt x="56" y="506"/>
                    </a:lnTo>
                    <a:lnTo>
                      <a:pt x="36" y="485"/>
                    </a:lnTo>
                    <a:lnTo>
                      <a:pt x="21" y="463"/>
                    </a:lnTo>
                    <a:lnTo>
                      <a:pt x="9" y="439"/>
                    </a:lnTo>
                    <a:lnTo>
                      <a:pt x="4" y="415"/>
                    </a:lnTo>
                    <a:lnTo>
                      <a:pt x="0" y="388"/>
                    </a:lnTo>
                    <a:lnTo>
                      <a:pt x="1" y="363"/>
                    </a:lnTo>
                    <a:lnTo>
                      <a:pt x="5" y="337"/>
                    </a:lnTo>
                    <a:lnTo>
                      <a:pt x="11" y="310"/>
                    </a:lnTo>
                    <a:lnTo>
                      <a:pt x="19" y="285"/>
                    </a:lnTo>
                    <a:lnTo>
                      <a:pt x="28" y="262"/>
                    </a:lnTo>
                    <a:lnTo>
                      <a:pt x="39" y="240"/>
                    </a:lnTo>
                    <a:lnTo>
                      <a:pt x="52" y="219"/>
                    </a:lnTo>
                    <a:lnTo>
                      <a:pt x="65" y="194"/>
                    </a:lnTo>
                    <a:lnTo>
                      <a:pt x="73" y="167"/>
                    </a:lnTo>
                    <a:lnTo>
                      <a:pt x="75" y="139"/>
                    </a:lnTo>
                    <a:lnTo>
                      <a:pt x="74" y="110"/>
                    </a:lnTo>
                    <a:lnTo>
                      <a:pt x="71" y="81"/>
                    </a:lnTo>
                    <a:lnTo>
                      <a:pt x="62" y="52"/>
                    </a:lnTo>
                    <a:lnTo>
                      <a:pt x="54" y="26"/>
                    </a:lnTo>
                    <a:lnTo>
                      <a:pt x="44" y="0"/>
                    </a:lnTo>
                    <a:lnTo>
                      <a:pt x="91" y="36"/>
                    </a:lnTo>
                    <a:lnTo>
                      <a:pt x="132" y="74"/>
                    </a:lnTo>
                    <a:lnTo>
                      <a:pt x="164" y="113"/>
                    </a:lnTo>
                    <a:lnTo>
                      <a:pt x="189" y="154"/>
                    </a:lnTo>
                    <a:lnTo>
                      <a:pt x="208" y="195"/>
                    </a:lnTo>
                    <a:lnTo>
                      <a:pt x="221" y="236"/>
                    </a:lnTo>
                    <a:lnTo>
                      <a:pt x="231" y="278"/>
                    </a:lnTo>
                    <a:lnTo>
                      <a:pt x="234" y="318"/>
                    </a:lnTo>
                    <a:lnTo>
                      <a:pt x="235" y="357"/>
                    </a:lnTo>
                    <a:lnTo>
                      <a:pt x="233" y="394"/>
                    </a:lnTo>
                    <a:lnTo>
                      <a:pt x="228" y="430"/>
                    </a:lnTo>
                    <a:lnTo>
                      <a:pt x="221" y="462"/>
                    </a:lnTo>
                    <a:lnTo>
                      <a:pt x="214" y="492"/>
                    </a:lnTo>
                    <a:lnTo>
                      <a:pt x="206" y="517"/>
                    </a:lnTo>
                    <a:lnTo>
                      <a:pt x="198" y="539"/>
                    </a:lnTo>
                    <a:lnTo>
                      <a:pt x="191" y="557"/>
                    </a:lnTo>
                    <a:close/>
                  </a:path>
                </a:pathLst>
              </a:custGeom>
              <a:solidFill>
                <a:srgbClr val="FFAD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83" name="Freeform 92"/>
              <p:cNvSpPr>
                <a:spLocks/>
              </p:cNvSpPr>
              <p:nvPr/>
            </p:nvSpPr>
            <p:spPr bwMode="auto">
              <a:xfrm>
                <a:off x="4284" y="3306"/>
                <a:ext cx="170" cy="322"/>
              </a:xfrm>
              <a:custGeom>
                <a:avLst/>
                <a:gdLst>
                  <a:gd name="T0" fmla="*/ 1 w 340"/>
                  <a:gd name="T1" fmla="*/ 1 h 643"/>
                  <a:gd name="T2" fmla="*/ 3 w 340"/>
                  <a:gd name="T3" fmla="*/ 2 h 643"/>
                  <a:gd name="T4" fmla="*/ 8 w 340"/>
                  <a:gd name="T5" fmla="*/ 4 h 643"/>
                  <a:gd name="T6" fmla="*/ 13 w 340"/>
                  <a:gd name="T7" fmla="*/ 7 h 643"/>
                  <a:gd name="T8" fmla="*/ 17 w 340"/>
                  <a:gd name="T9" fmla="*/ 12 h 643"/>
                  <a:gd name="T10" fmla="*/ 21 w 340"/>
                  <a:gd name="T11" fmla="*/ 18 h 643"/>
                  <a:gd name="T12" fmla="*/ 22 w 340"/>
                  <a:gd name="T13" fmla="*/ 26 h 643"/>
                  <a:gd name="T14" fmla="*/ 20 w 340"/>
                  <a:gd name="T15" fmla="*/ 35 h 643"/>
                  <a:gd name="T16" fmla="*/ 17 w 340"/>
                  <a:gd name="T17" fmla="*/ 41 h 643"/>
                  <a:gd name="T18" fmla="*/ 16 w 340"/>
                  <a:gd name="T19" fmla="*/ 41 h 643"/>
                  <a:gd name="T20" fmla="*/ 13 w 340"/>
                  <a:gd name="T21" fmla="*/ 41 h 643"/>
                  <a:gd name="T22" fmla="*/ 10 w 340"/>
                  <a:gd name="T23" fmla="*/ 40 h 643"/>
                  <a:gd name="T24" fmla="*/ 7 w 340"/>
                  <a:gd name="T25" fmla="*/ 39 h 643"/>
                  <a:gd name="T26" fmla="*/ 4 w 340"/>
                  <a:gd name="T27" fmla="*/ 38 h 643"/>
                  <a:gd name="T28" fmla="*/ 2 w 340"/>
                  <a:gd name="T29" fmla="*/ 35 h 643"/>
                  <a:gd name="T30" fmla="*/ 1 w 340"/>
                  <a:gd name="T31" fmla="*/ 31 h 643"/>
                  <a:gd name="T32" fmla="*/ 0 w 340"/>
                  <a:gd name="T33" fmla="*/ 28 h 643"/>
                  <a:gd name="T34" fmla="*/ 1 w 340"/>
                  <a:gd name="T35" fmla="*/ 29 h 643"/>
                  <a:gd name="T36" fmla="*/ 1 w 340"/>
                  <a:gd name="T37" fmla="*/ 31 h 643"/>
                  <a:gd name="T38" fmla="*/ 2 w 340"/>
                  <a:gd name="T39" fmla="*/ 33 h 643"/>
                  <a:gd name="T40" fmla="*/ 3 w 340"/>
                  <a:gd name="T41" fmla="*/ 35 h 643"/>
                  <a:gd name="T42" fmla="*/ 5 w 340"/>
                  <a:gd name="T43" fmla="*/ 37 h 643"/>
                  <a:gd name="T44" fmla="*/ 9 w 340"/>
                  <a:gd name="T45" fmla="*/ 38 h 643"/>
                  <a:gd name="T46" fmla="*/ 13 w 340"/>
                  <a:gd name="T47" fmla="*/ 39 h 643"/>
                  <a:gd name="T48" fmla="*/ 16 w 340"/>
                  <a:gd name="T49" fmla="*/ 39 h 643"/>
                  <a:gd name="T50" fmla="*/ 17 w 340"/>
                  <a:gd name="T51" fmla="*/ 37 h 643"/>
                  <a:gd name="T52" fmla="*/ 18 w 340"/>
                  <a:gd name="T53" fmla="*/ 33 h 643"/>
                  <a:gd name="T54" fmla="*/ 19 w 340"/>
                  <a:gd name="T55" fmla="*/ 28 h 643"/>
                  <a:gd name="T56" fmla="*/ 19 w 340"/>
                  <a:gd name="T57" fmla="*/ 22 h 643"/>
                  <a:gd name="T58" fmla="*/ 17 w 340"/>
                  <a:gd name="T59" fmla="*/ 16 h 643"/>
                  <a:gd name="T60" fmla="*/ 13 w 340"/>
                  <a:gd name="T61" fmla="*/ 9 h 643"/>
                  <a:gd name="T62" fmla="*/ 6 w 340"/>
                  <a:gd name="T63" fmla="*/ 3 h 643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40" h="643">
                    <a:moveTo>
                      <a:pt x="1" y="0"/>
                    </a:moveTo>
                    <a:lnTo>
                      <a:pt x="7" y="2"/>
                    </a:lnTo>
                    <a:lnTo>
                      <a:pt x="23" y="8"/>
                    </a:lnTo>
                    <a:lnTo>
                      <a:pt x="48" y="19"/>
                    </a:lnTo>
                    <a:lnTo>
                      <a:pt x="79" y="34"/>
                    </a:lnTo>
                    <a:lnTo>
                      <a:pt x="115" y="54"/>
                    </a:lnTo>
                    <a:lnTo>
                      <a:pt x="154" y="79"/>
                    </a:lnTo>
                    <a:lnTo>
                      <a:pt x="193" y="109"/>
                    </a:lnTo>
                    <a:lnTo>
                      <a:pt x="231" y="145"/>
                    </a:lnTo>
                    <a:lnTo>
                      <a:pt x="267" y="186"/>
                    </a:lnTo>
                    <a:lnTo>
                      <a:pt x="297" y="234"/>
                    </a:lnTo>
                    <a:lnTo>
                      <a:pt x="321" y="285"/>
                    </a:lnTo>
                    <a:lnTo>
                      <a:pt x="336" y="344"/>
                    </a:lnTo>
                    <a:lnTo>
                      <a:pt x="340" y="409"/>
                    </a:lnTo>
                    <a:lnTo>
                      <a:pt x="332" y="480"/>
                    </a:lnTo>
                    <a:lnTo>
                      <a:pt x="307" y="558"/>
                    </a:lnTo>
                    <a:lnTo>
                      <a:pt x="268" y="642"/>
                    </a:lnTo>
                    <a:lnTo>
                      <a:pt x="265" y="642"/>
                    </a:lnTo>
                    <a:lnTo>
                      <a:pt x="256" y="643"/>
                    </a:lnTo>
                    <a:lnTo>
                      <a:pt x="242" y="643"/>
                    </a:lnTo>
                    <a:lnTo>
                      <a:pt x="224" y="643"/>
                    </a:lnTo>
                    <a:lnTo>
                      <a:pt x="204" y="642"/>
                    </a:lnTo>
                    <a:lnTo>
                      <a:pt x="180" y="640"/>
                    </a:lnTo>
                    <a:lnTo>
                      <a:pt x="154" y="637"/>
                    </a:lnTo>
                    <a:lnTo>
                      <a:pt x="129" y="630"/>
                    </a:lnTo>
                    <a:lnTo>
                      <a:pt x="104" y="620"/>
                    </a:lnTo>
                    <a:lnTo>
                      <a:pt x="78" y="608"/>
                    </a:lnTo>
                    <a:lnTo>
                      <a:pt x="56" y="593"/>
                    </a:lnTo>
                    <a:lnTo>
                      <a:pt x="36" y="572"/>
                    </a:lnTo>
                    <a:lnTo>
                      <a:pt x="19" y="548"/>
                    </a:lnTo>
                    <a:lnTo>
                      <a:pt x="8" y="519"/>
                    </a:lnTo>
                    <a:lnTo>
                      <a:pt x="1" y="485"/>
                    </a:lnTo>
                    <a:lnTo>
                      <a:pt x="0" y="444"/>
                    </a:lnTo>
                    <a:lnTo>
                      <a:pt x="0" y="447"/>
                    </a:lnTo>
                    <a:lnTo>
                      <a:pt x="0" y="451"/>
                    </a:lnTo>
                    <a:lnTo>
                      <a:pt x="1" y="460"/>
                    </a:lnTo>
                    <a:lnTo>
                      <a:pt x="3" y="471"/>
                    </a:lnTo>
                    <a:lnTo>
                      <a:pt x="7" y="483"/>
                    </a:lnTo>
                    <a:lnTo>
                      <a:pt x="11" y="498"/>
                    </a:lnTo>
                    <a:lnTo>
                      <a:pt x="18" y="514"/>
                    </a:lnTo>
                    <a:lnTo>
                      <a:pt x="29" y="531"/>
                    </a:lnTo>
                    <a:lnTo>
                      <a:pt x="41" y="547"/>
                    </a:lnTo>
                    <a:lnTo>
                      <a:pt x="59" y="562"/>
                    </a:lnTo>
                    <a:lnTo>
                      <a:pt x="78" y="577"/>
                    </a:lnTo>
                    <a:lnTo>
                      <a:pt x="102" y="591"/>
                    </a:lnTo>
                    <a:lnTo>
                      <a:pt x="131" y="602"/>
                    </a:lnTo>
                    <a:lnTo>
                      <a:pt x="165" y="611"/>
                    </a:lnTo>
                    <a:lnTo>
                      <a:pt x="204" y="617"/>
                    </a:lnTo>
                    <a:lnTo>
                      <a:pt x="249" y="620"/>
                    </a:lnTo>
                    <a:lnTo>
                      <a:pt x="251" y="616"/>
                    </a:lnTo>
                    <a:lnTo>
                      <a:pt x="257" y="603"/>
                    </a:lnTo>
                    <a:lnTo>
                      <a:pt x="266" y="584"/>
                    </a:lnTo>
                    <a:lnTo>
                      <a:pt x="275" y="556"/>
                    </a:lnTo>
                    <a:lnTo>
                      <a:pt x="286" y="524"/>
                    </a:lnTo>
                    <a:lnTo>
                      <a:pt x="292" y="486"/>
                    </a:lnTo>
                    <a:lnTo>
                      <a:pt x="298" y="443"/>
                    </a:lnTo>
                    <a:lnTo>
                      <a:pt x="299" y="397"/>
                    </a:lnTo>
                    <a:lnTo>
                      <a:pt x="295" y="349"/>
                    </a:lnTo>
                    <a:lnTo>
                      <a:pt x="284" y="298"/>
                    </a:lnTo>
                    <a:lnTo>
                      <a:pt x="265" y="247"/>
                    </a:lnTo>
                    <a:lnTo>
                      <a:pt x="236" y="194"/>
                    </a:lnTo>
                    <a:lnTo>
                      <a:pt x="197" y="144"/>
                    </a:lnTo>
                    <a:lnTo>
                      <a:pt x="145" y="93"/>
                    </a:lnTo>
                    <a:lnTo>
                      <a:pt x="81" y="45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84" name="Freeform 93"/>
              <p:cNvSpPr>
                <a:spLocks/>
              </p:cNvSpPr>
              <p:nvPr/>
            </p:nvSpPr>
            <p:spPr bwMode="auto">
              <a:xfrm>
                <a:off x="4406" y="3281"/>
                <a:ext cx="211" cy="367"/>
              </a:xfrm>
              <a:custGeom>
                <a:avLst/>
                <a:gdLst>
                  <a:gd name="T0" fmla="*/ 3 w 422"/>
                  <a:gd name="T1" fmla="*/ 43 h 734"/>
                  <a:gd name="T2" fmla="*/ 2 w 422"/>
                  <a:gd name="T3" fmla="*/ 43 h 734"/>
                  <a:gd name="T4" fmla="*/ 2 w 422"/>
                  <a:gd name="T5" fmla="*/ 42 h 734"/>
                  <a:gd name="T6" fmla="*/ 1 w 422"/>
                  <a:gd name="T7" fmla="*/ 41 h 734"/>
                  <a:gd name="T8" fmla="*/ 0 w 422"/>
                  <a:gd name="T9" fmla="*/ 39 h 734"/>
                  <a:gd name="T10" fmla="*/ 0 w 422"/>
                  <a:gd name="T11" fmla="*/ 37 h 734"/>
                  <a:gd name="T12" fmla="*/ 1 w 422"/>
                  <a:gd name="T13" fmla="*/ 34 h 734"/>
                  <a:gd name="T14" fmla="*/ 3 w 422"/>
                  <a:gd name="T15" fmla="*/ 31 h 734"/>
                  <a:gd name="T16" fmla="*/ 6 w 422"/>
                  <a:gd name="T17" fmla="*/ 27 h 734"/>
                  <a:gd name="T18" fmla="*/ 7 w 422"/>
                  <a:gd name="T19" fmla="*/ 25 h 734"/>
                  <a:gd name="T20" fmla="*/ 8 w 422"/>
                  <a:gd name="T21" fmla="*/ 23 h 734"/>
                  <a:gd name="T22" fmla="*/ 9 w 422"/>
                  <a:gd name="T23" fmla="*/ 21 h 734"/>
                  <a:gd name="T24" fmla="*/ 9 w 422"/>
                  <a:gd name="T25" fmla="*/ 19 h 734"/>
                  <a:gd name="T26" fmla="*/ 9 w 422"/>
                  <a:gd name="T27" fmla="*/ 17 h 734"/>
                  <a:gd name="T28" fmla="*/ 9 w 422"/>
                  <a:gd name="T29" fmla="*/ 15 h 734"/>
                  <a:gd name="T30" fmla="*/ 9 w 422"/>
                  <a:gd name="T31" fmla="*/ 12 h 734"/>
                  <a:gd name="T32" fmla="*/ 8 w 422"/>
                  <a:gd name="T33" fmla="*/ 10 h 734"/>
                  <a:gd name="T34" fmla="*/ 7 w 422"/>
                  <a:gd name="T35" fmla="*/ 8 h 734"/>
                  <a:gd name="T36" fmla="*/ 6 w 422"/>
                  <a:gd name="T37" fmla="*/ 6 h 734"/>
                  <a:gd name="T38" fmla="*/ 6 w 422"/>
                  <a:gd name="T39" fmla="*/ 5 h 734"/>
                  <a:gd name="T40" fmla="*/ 5 w 422"/>
                  <a:gd name="T41" fmla="*/ 3 h 734"/>
                  <a:gd name="T42" fmla="*/ 4 w 422"/>
                  <a:gd name="T43" fmla="*/ 2 h 734"/>
                  <a:gd name="T44" fmla="*/ 3 w 422"/>
                  <a:gd name="T45" fmla="*/ 1 h 734"/>
                  <a:gd name="T46" fmla="*/ 3 w 422"/>
                  <a:gd name="T47" fmla="*/ 1 h 734"/>
                  <a:gd name="T48" fmla="*/ 3 w 422"/>
                  <a:gd name="T49" fmla="*/ 0 h 734"/>
                  <a:gd name="T50" fmla="*/ 3 w 422"/>
                  <a:gd name="T51" fmla="*/ 1 h 734"/>
                  <a:gd name="T52" fmla="*/ 5 w 422"/>
                  <a:gd name="T53" fmla="*/ 1 h 734"/>
                  <a:gd name="T54" fmla="*/ 6 w 422"/>
                  <a:gd name="T55" fmla="*/ 3 h 734"/>
                  <a:gd name="T56" fmla="*/ 9 w 422"/>
                  <a:gd name="T57" fmla="*/ 4 h 734"/>
                  <a:gd name="T58" fmla="*/ 11 w 422"/>
                  <a:gd name="T59" fmla="*/ 6 h 734"/>
                  <a:gd name="T60" fmla="*/ 14 w 422"/>
                  <a:gd name="T61" fmla="*/ 8 h 734"/>
                  <a:gd name="T62" fmla="*/ 17 w 422"/>
                  <a:gd name="T63" fmla="*/ 11 h 734"/>
                  <a:gd name="T64" fmla="*/ 19 w 422"/>
                  <a:gd name="T65" fmla="*/ 14 h 734"/>
                  <a:gd name="T66" fmla="*/ 22 w 422"/>
                  <a:gd name="T67" fmla="*/ 17 h 734"/>
                  <a:gd name="T68" fmla="*/ 24 w 422"/>
                  <a:gd name="T69" fmla="*/ 20 h 734"/>
                  <a:gd name="T70" fmla="*/ 26 w 422"/>
                  <a:gd name="T71" fmla="*/ 24 h 734"/>
                  <a:gd name="T72" fmla="*/ 27 w 422"/>
                  <a:gd name="T73" fmla="*/ 27 h 734"/>
                  <a:gd name="T74" fmla="*/ 27 w 422"/>
                  <a:gd name="T75" fmla="*/ 31 h 734"/>
                  <a:gd name="T76" fmla="*/ 26 w 422"/>
                  <a:gd name="T77" fmla="*/ 34 h 734"/>
                  <a:gd name="T78" fmla="*/ 24 w 422"/>
                  <a:gd name="T79" fmla="*/ 38 h 734"/>
                  <a:gd name="T80" fmla="*/ 21 w 422"/>
                  <a:gd name="T81" fmla="*/ 41 h 734"/>
                  <a:gd name="T82" fmla="*/ 19 w 422"/>
                  <a:gd name="T83" fmla="*/ 43 h 734"/>
                  <a:gd name="T84" fmla="*/ 17 w 422"/>
                  <a:gd name="T85" fmla="*/ 44 h 734"/>
                  <a:gd name="T86" fmla="*/ 15 w 422"/>
                  <a:gd name="T87" fmla="*/ 45 h 734"/>
                  <a:gd name="T88" fmla="*/ 14 w 422"/>
                  <a:gd name="T89" fmla="*/ 46 h 734"/>
                  <a:gd name="T90" fmla="*/ 12 w 422"/>
                  <a:gd name="T91" fmla="*/ 46 h 734"/>
                  <a:gd name="T92" fmla="*/ 10 w 422"/>
                  <a:gd name="T93" fmla="*/ 46 h 734"/>
                  <a:gd name="T94" fmla="*/ 9 w 422"/>
                  <a:gd name="T95" fmla="*/ 46 h 734"/>
                  <a:gd name="T96" fmla="*/ 8 w 422"/>
                  <a:gd name="T97" fmla="*/ 46 h 734"/>
                  <a:gd name="T98" fmla="*/ 7 w 422"/>
                  <a:gd name="T99" fmla="*/ 46 h 734"/>
                  <a:gd name="T100" fmla="*/ 6 w 422"/>
                  <a:gd name="T101" fmla="*/ 45 h 734"/>
                  <a:gd name="T102" fmla="*/ 5 w 422"/>
                  <a:gd name="T103" fmla="*/ 45 h 734"/>
                  <a:gd name="T104" fmla="*/ 4 w 422"/>
                  <a:gd name="T105" fmla="*/ 44 h 734"/>
                  <a:gd name="T106" fmla="*/ 3 w 422"/>
                  <a:gd name="T107" fmla="*/ 44 h 734"/>
                  <a:gd name="T108" fmla="*/ 3 w 422"/>
                  <a:gd name="T109" fmla="*/ 44 h 734"/>
                  <a:gd name="T110" fmla="*/ 3 w 422"/>
                  <a:gd name="T111" fmla="*/ 43 h 734"/>
                  <a:gd name="T112" fmla="*/ 3 w 422"/>
                  <a:gd name="T113" fmla="*/ 43 h 734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422" h="734">
                    <a:moveTo>
                      <a:pt x="33" y="684"/>
                    </a:moveTo>
                    <a:lnTo>
                      <a:pt x="29" y="680"/>
                    </a:lnTo>
                    <a:lnTo>
                      <a:pt x="20" y="667"/>
                    </a:lnTo>
                    <a:lnTo>
                      <a:pt x="8" y="646"/>
                    </a:lnTo>
                    <a:lnTo>
                      <a:pt x="0" y="617"/>
                    </a:lnTo>
                    <a:lnTo>
                      <a:pt x="0" y="582"/>
                    </a:lnTo>
                    <a:lnTo>
                      <a:pt x="10" y="538"/>
                    </a:lnTo>
                    <a:lnTo>
                      <a:pt x="37" y="487"/>
                    </a:lnTo>
                    <a:lnTo>
                      <a:pt x="83" y="431"/>
                    </a:lnTo>
                    <a:lnTo>
                      <a:pt x="108" y="400"/>
                    </a:lnTo>
                    <a:lnTo>
                      <a:pt x="126" y="366"/>
                    </a:lnTo>
                    <a:lnTo>
                      <a:pt x="136" y="332"/>
                    </a:lnTo>
                    <a:lnTo>
                      <a:pt x="142" y="296"/>
                    </a:lnTo>
                    <a:lnTo>
                      <a:pt x="142" y="260"/>
                    </a:lnTo>
                    <a:lnTo>
                      <a:pt x="137" y="225"/>
                    </a:lnTo>
                    <a:lnTo>
                      <a:pt x="130" y="189"/>
                    </a:lnTo>
                    <a:lnTo>
                      <a:pt x="120" y="156"/>
                    </a:lnTo>
                    <a:lnTo>
                      <a:pt x="107" y="123"/>
                    </a:lnTo>
                    <a:lnTo>
                      <a:pt x="94" y="95"/>
                    </a:lnTo>
                    <a:lnTo>
                      <a:pt x="82" y="68"/>
                    </a:lnTo>
                    <a:lnTo>
                      <a:pt x="69" y="45"/>
                    </a:lnTo>
                    <a:lnTo>
                      <a:pt x="58" y="27"/>
                    </a:lnTo>
                    <a:lnTo>
                      <a:pt x="48" y="12"/>
                    </a:lnTo>
                    <a:lnTo>
                      <a:pt x="43" y="4"/>
                    </a:lnTo>
                    <a:lnTo>
                      <a:pt x="40" y="0"/>
                    </a:lnTo>
                    <a:lnTo>
                      <a:pt x="47" y="5"/>
                    </a:lnTo>
                    <a:lnTo>
                      <a:pt x="66" y="16"/>
                    </a:lnTo>
                    <a:lnTo>
                      <a:pt x="94" y="35"/>
                    </a:lnTo>
                    <a:lnTo>
                      <a:pt x="130" y="60"/>
                    </a:lnTo>
                    <a:lnTo>
                      <a:pt x="172" y="92"/>
                    </a:lnTo>
                    <a:lnTo>
                      <a:pt x="215" y="128"/>
                    </a:lnTo>
                    <a:lnTo>
                      <a:pt x="261" y="169"/>
                    </a:lnTo>
                    <a:lnTo>
                      <a:pt x="304" y="215"/>
                    </a:lnTo>
                    <a:lnTo>
                      <a:pt x="344" y="264"/>
                    </a:lnTo>
                    <a:lnTo>
                      <a:pt x="378" y="316"/>
                    </a:lnTo>
                    <a:lnTo>
                      <a:pt x="404" y="370"/>
                    </a:lnTo>
                    <a:lnTo>
                      <a:pt x="419" y="426"/>
                    </a:lnTo>
                    <a:lnTo>
                      <a:pt x="422" y="483"/>
                    </a:lnTo>
                    <a:lnTo>
                      <a:pt x="409" y="540"/>
                    </a:lnTo>
                    <a:lnTo>
                      <a:pt x="379" y="597"/>
                    </a:lnTo>
                    <a:lnTo>
                      <a:pt x="329" y="653"/>
                    </a:lnTo>
                    <a:lnTo>
                      <a:pt x="297" y="680"/>
                    </a:lnTo>
                    <a:lnTo>
                      <a:pt x="267" y="700"/>
                    </a:lnTo>
                    <a:lnTo>
                      <a:pt x="238" y="715"/>
                    </a:lnTo>
                    <a:lnTo>
                      <a:pt x="211" y="726"/>
                    </a:lnTo>
                    <a:lnTo>
                      <a:pt x="184" y="731"/>
                    </a:lnTo>
                    <a:lnTo>
                      <a:pt x="160" y="734"/>
                    </a:lnTo>
                    <a:lnTo>
                      <a:pt x="137" y="732"/>
                    </a:lnTo>
                    <a:lnTo>
                      <a:pt x="116" y="729"/>
                    </a:lnTo>
                    <a:lnTo>
                      <a:pt x="98" y="723"/>
                    </a:lnTo>
                    <a:lnTo>
                      <a:pt x="82" y="716"/>
                    </a:lnTo>
                    <a:lnTo>
                      <a:pt x="67" y="709"/>
                    </a:lnTo>
                    <a:lnTo>
                      <a:pt x="55" y="701"/>
                    </a:lnTo>
                    <a:lnTo>
                      <a:pt x="46" y="694"/>
                    </a:lnTo>
                    <a:lnTo>
                      <a:pt x="39" y="690"/>
                    </a:lnTo>
                    <a:lnTo>
                      <a:pt x="35" y="685"/>
                    </a:lnTo>
                    <a:lnTo>
                      <a:pt x="33" y="684"/>
                    </a:lnTo>
                    <a:close/>
                  </a:path>
                </a:pathLst>
              </a:custGeom>
              <a:solidFill>
                <a:srgbClr val="FFCC8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85" name="Freeform 94"/>
              <p:cNvSpPr>
                <a:spLocks/>
              </p:cNvSpPr>
              <p:nvPr/>
            </p:nvSpPr>
            <p:spPr bwMode="auto">
              <a:xfrm>
                <a:off x="4446" y="3328"/>
                <a:ext cx="171" cy="318"/>
              </a:xfrm>
              <a:custGeom>
                <a:avLst/>
                <a:gdLst>
                  <a:gd name="T0" fmla="*/ 6 w 341"/>
                  <a:gd name="T1" fmla="*/ 0 h 634"/>
                  <a:gd name="T2" fmla="*/ 7 w 341"/>
                  <a:gd name="T3" fmla="*/ 3 h 634"/>
                  <a:gd name="T4" fmla="*/ 8 w 341"/>
                  <a:gd name="T5" fmla="*/ 5 h 634"/>
                  <a:gd name="T6" fmla="*/ 9 w 341"/>
                  <a:gd name="T7" fmla="*/ 8 h 634"/>
                  <a:gd name="T8" fmla="*/ 9 w 341"/>
                  <a:gd name="T9" fmla="*/ 11 h 634"/>
                  <a:gd name="T10" fmla="*/ 9 w 341"/>
                  <a:gd name="T11" fmla="*/ 14 h 634"/>
                  <a:gd name="T12" fmla="*/ 9 w 341"/>
                  <a:gd name="T13" fmla="*/ 16 h 634"/>
                  <a:gd name="T14" fmla="*/ 8 w 341"/>
                  <a:gd name="T15" fmla="*/ 19 h 634"/>
                  <a:gd name="T16" fmla="*/ 6 w 341"/>
                  <a:gd name="T17" fmla="*/ 22 h 634"/>
                  <a:gd name="T18" fmla="*/ 3 w 341"/>
                  <a:gd name="T19" fmla="*/ 25 h 634"/>
                  <a:gd name="T20" fmla="*/ 1 w 341"/>
                  <a:gd name="T21" fmla="*/ 28 h 634"/>
                  <a:gd name="T22" fmla="*/ 0 w 341"/>
                  <a:gd name="T23" fmla="*/ 31 h 634"/>
                  <a:gd name="T24" fmla="*/ 0 w 341"/>
                  <a:gd name="T25" fmla="*/ 33 h 634"/>
                  <a:gd name="T26" fmla="*/ 1 w 341"/>
                  <a:gd name="T27" fmla="*/ 35 h 634"/>
                  <a:gd name="T28" fmla="*/ 2 w 341"/>
                  <a:gd name="T29" fmla="*/ 36 h 634"/>
                  <a:gd name="T30" fmla="*/ 2 w 341"/>
                  <a:gd name="T31" fmla="*/ 37 h 634"/>
                  <a:gd name="T32" fmla="*/ 3 w 341"/>
                  <a:gd name="T33" fmla="*/ 37 h 634"/>
                  <a:gd name="T34" fmla="*/ 3 w 341"/>
                  <a:gd name="T35" fmla="*/ 37 h 634"/>
                  <a:gd name="T36" fmla="*/ 3 w 341"/>
                  <a:gd name="T37" fmla="*/ 38 h 634"/>
                  <a:gd name="T38" fmla="*/ 3 w 341"/>
                  <a:gd name="T39" fmla="*/ 38 h 634"/>
                  <a:gd name="T40" fmla="*/ 4 w 341"/>
                  <a:gd name="T41" fmla="*/ 38 h 634"/>
                  <a:gd name="T42" fmla="*/ 5 w 341"/>
                  <a:gd name="T43" fmla="*/ 39 h 634"/>
                  <a:gd name="T44" fmla="*/ 6 w 341"/>
                  <a:gd name="T45" fmla="*/ 39 h 634"/>
                  <a:gd name="T46" fmla="*/ 7 w 341"/>
                  <a:gd name="T47" fmla="*/ 40 h 634"/>
                  <a:gd name="T48" fmla="*/ 8 w 341"/>
                  <a:gd name="T49" fmla="*/ 40 h 634"/>
                  <a:gd name="T50" fmla="*/ 9 w 341"/>
                  <a:gd name="T51" fmla="*/ 40 h 634"/>
                  <a:gd name="T52" fmla="*/ 10 w 341"/>
                  <a:gd name="T53" fmla="*/ 40 h 634"/>
                  <a:gd name="T54" fmla="*/ 11 w 341"/>
                  <a:gd name="T55" fmla="*/ 39 h 634"/>
                  <a:gd name="T56" fmla="*/ 12 w 341"/>
                  <a:gd name="T57" fmla="*/ 39 h 634"/>
                  <a:gd name="T58" fmla="*/ 13 w 341"/>
                  <a:gd name="T59" fmla="*/ 38 h 634"/>
                  <a:gd name="T60" fmla="*/ 14 w 341"/>
                  <a:gd name="T61" fmla="*/ 37 h 634"/>
                  <a:gd name="T62" fmla="*/ 15 w 341"/>
                  <a:gd name="T63" fmla="*/ 36 h 634"/>
                  <a:gd name="T64" fmla="*/ 16 w 341"/>
                  <a:gd name="T65" fmla="*/ 35 h 634"/>
                  <a:gd name="T66" fmla="*/ 18 w 341"/>
                  <a:gd name="T67" fmla="*/ 33 h 634"/>
                  <a:gd name="T68" fmla="*/ 20 w 341"/>
                  <a:gd name="T69" fmla="*/ 31 h 634"/>
                  <a:gd name="T70" fmla="*/ 21 w 341"/>
                  <a:gd name="T71" fmla="*/ 28 h 634"/>
                  <a:gd name="T72" fmla="*/ 22 w 341"/>
                  <a:gd name="T73" fmla="*/ 26 h 634"/>
                  <a:gd name="T74" fmla="*/ 22 w 341"/>
                  <a:gd name="T75" fmla="*/ 23 h 634"/>
                  <a:gd name="T76" fmla="*/ 22 w 341"/>
                  <a:gd name="T77" fmla="*/ 21 h 634"/>
                  <a:gd name="T78" fmla="*/ 21 w 341"/>
                  <a:gd name="T79" fmla="*/ 18 h 634"/>
                  <a:gd name="T80" fmla="*/ 20 w 341"/>
                  <a:gd name="T81" fmla="*/ 16 h 634"/>
                  <a:gd name="T82" fmla="*/ 19 w 341"/>
                  <a:gd name="T83" fmla="*/ 14 h 634"/>
                  <a:gd name="T84" fmla="*/ 17 w 341"/>
                  <a:gd name="T85" fmla="*/ 12 h 634"/>
                  <a:gd name="T86" fmla="*/ 16 w 341"/>
                  <a:gd name="T87" fmla="*/ 9 h 634"/>
                  <a:gd name="T88" fmla="*/ 14 w 341"/>
                  <a:gd name="T89" fmla="*/ 7 h 634"/>
                  <a:gd name="T90" fmla="*/ 12 w 341"/>
                  <a:gd name="T91" fmla="*/ 5 h 634"/>
                  <a:gd name="T92" fmla="*/ 10 w 341"/>
                  <a:gd name="T93" fmla="*/ 4 h 634"/>
                  <a:gd name="T94" fmla="*/ 8 w 341"/>
                  <a:gd name="T95" fmla="*/ 2 h 634"/>
                  <a:gd name="T96" fmla="*/ 6 w 341"/>
                  <a:gd name="T97" fmla="*/ 0 h 634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41" h="634">
                    <a:moveTo>
                      <a:pt x="93" y="0"/>
                    </a:moveTo>
                    <a:lnTo>
                      <a:pt x="109" y="36"/>
                    </a:lnTo>
                    <a:lnTo>
                      <a:pt x="124" y="77"/>
                    </a:lnTo>
                    <a:lnTo>
                      <a:pt x="134" y="120"/>
                    </a:lnTo>
                    <a:lnTo>
                      <a:pt x="141" y="164"/>
                    </a:lnTo>
                    <a:lnTo>
                      <a:pt x="140" y="209"/>
                    </a:lnTo>
                    <a:lnTo>
                      <a:pt x="131" y="254"/>
                    </a:lnTo>
                    <a:lnTo>
                      <a:pt x="113" y="297"/>
                    </a:lnTo>
                    <a:lnTo>
                      <a:pt x="83" y="336"/>
                    </a:lnTo>
                    <a:lnTo>
                      <a:pt x="37" y="392"/>
                    </a:lnTo>
                    <a:lnTo>
                      <a:pt x="10" y="443"/>
                    </a:lnTo>
                    <a:lnTo>
                      <a:pt x="0" y="487"/>
                    </a:lnTo>
                    <a:lnTo>
                      <a:pt x="0" y="522"/>
                    </a:lnTo>
                    <a:lnTo>
                      <a:pt x="8" y="551"/>
                    </a:lnTo>
                    <a:lnTo>
                      <a:pt x="19" y="572"/>
                    </a:lnTo>
                    <a:lnTo>
                      <a:pt x="28" y="585"/>
                    </a:lnTo>
                    <a:lnTo>
                      <a:pt x="33" y="589"/>
                    </a:lnTo>
                    <a:lnTo>
                      <a:pt x="34" y="590"/>
                    </a:lnTo>
                    <a:lnTo>
                      <a:pt x="39" y="595"/>
                    </a:lnTo>
                    <a:lnTo>
                      <a:pt x="46" y="599"/>
                    </a:lnTo>
                    <a:lnTo>
                      <a:pt x="55" y="606"/>
                    </a:lnTo>
                    <a:lnTo>
                      <a:pt x="68" y="614"/>
                    </a:lnTo>
                    <a:lnTo>
                      <a:pt x="81" y="621"/>
                    </a:lnTo>
                    <a:lnTo>
                      <a:pt x="99" y="628"/>
                    </a:lnTo>
                    <a:lnTo>
                      <a:pt x="117" y="634"/>
                    </a:lnTo>
                    <a:lnTo>
                      <a:pt x="132" y="629"/>
                    </a:lnTo>
                    <a:lnTo>
                      <a:pt x="147" y="625"/>
                    </a:lnTo>
                    <a:lnTo>
                      <a:pt x="163" y="618"/>
                    </a:lnTo>
                    <a:lnTo>
                      <a:pt x="179" y="610"/>
                    </a:lnTo>
                    <a:lnTo>
                      <a:pt x="195" y="599"/>
                    </a:lnTo>
                    <a:lnTo>
                      <a:pt x="213" y="588"/>
                    </a:lnTo>
                    <a:lnTo>
                      <a:pt x="230" y="574"/>
                    </a:lnTo>
                    <a:lnTo>
                      <a:pt x="248" y="558"/>
                    </a:lnTo>
                    <a:lnTo>
                      <a:pt x="284" y="520"/>
                    </a:lnTo>
                    <a:lnTo>
                      <a:pt x="311" y="481"/>
                    </a:lnTo>
                    <a:lnTo>
                      <a:pt x="329" y="442"/>
                    </a:lnTo>
                    <a:lnTo>
                      <a:pt x="338" y="403"/>
                    </a:lnTo>
                    <a:lnTo>
                      <a:pt x="341" y="363"/>
                    </a:lnTo>
                    <a:lnTo>
                      <a:pt x="337" y="325"/>
                    </a:lnTo>
                    <a:lnTo>
                      <a:pt x="327" y="287"/>
                    </a:lnTo>
                    <a:lnTo>
                      <a:pt x="312" y="249"/>
                    </a:lnTo>
                    <a:lnTo>
                      <a:pt x="292" y="213"/>
                    </a:lnTo>
                    <a:lnTo>
                      <a:pt x="269" y="178"/>
                    </a:lnTo>
                    <a:lnTo>
                      <a:pt x="244" y="143"/>
                    </a:lnTo>
                    <a:lnTo>
                      <a:pt x="215" y="111"/>
                    </a:lnTo>
                    <a:lnTo>
                      <a:pt x="185" y="80"/>
                    </a:lnTo>
                    <a:lnTo>
                      <a:pt x="154" y="51"/>
                    </a:lnTo>
                    <a:lnTo>
                      <a:pt x="123" y="24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AD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86" name="Freeform 95"/>
              <p:cNvSpPr>
                <a:spLocks/>
              </p:cNvSpPr>
              <p:nvPr/>
            </p:nvSpPr>
            <p:spPr bwMode="auto">
              <a:xfrm>
                <a:off x="4397" y="3281"/>
                <a:ext cx="217" cy="374"/>
              </a:xfrm>
              <a:custGeom>
                <a:avLst/>
                <a:gdLst>
                  <a:gd name="T0" fmla="*/ 4 w 434"/>
                  <a:gd name="T1" fmla="*/ 1 h 747"/>
                  <a:gd name="T2" fmla="*/ 7 w 434"/>
                  <a:gd name="T3" fmla="*/ 6 h 747"/>
                  <a:gd name="T4" fmla="*/ 9 w 434"/>
                  <a:gd name="T5" fmla="*/ 13 h 747"/>
                  <a:gd name="T6" fmla="*/ 9 w 434"/>
                  <a:gd name="T7" fmla="*/ 21 h 747"/>
                  <a:gd name="T8" fmla="*/ 6 w 434"/>
                  <a:gd name="T9" fmla="*/ 27 h 747"/>
                  <a:gd name="T10" fmla="*/ 2 w 434"/>
                  <a:gd name="T11" fmla="*/ 32 h 747"/>
                  <a:gd name="T12" fmla="*/ 0 w 434"/>
                  <a:gd name="T13" fmla="*/ 36 h 747"/>
                  <a:gd name="T14" fmla="*/ 1 w 434"/>
                  <a:gd name="T15" fmla="*/ 41 h 747"/>
                  <a:gd name="T16" fmla="*/ 4 w 434"/>
                  <a:gd name="T17" fmla="*/ 45 h 747"/>
                  <a:gd name="T18" fmla="*/ 8 w 434"/>
                  <a:gd name="T19" fmla="*/ 47 h 747"/>
                  <a:gd name="T20" fmla="*/ 12 w 434"/>
                  <a:gd name="T21" fmla="*/ 47 h 747"/>
                  <a:gd name="T22" fmla="*/ 16 w 434"/>
                  <a:gd name="T23" fmla="*/ 46 h 747"/>
                  <a:gd name="T24" fmla="*/ 20 w 434"/>
                  <a:gd name="T25" fmla="*/ 44 h 747"/>
                  <a:gd name="T26" fmla="*/ 23 w 434"/>
                  <a:gd name="T27" fmla="*/ 42 h 747"/>
                  <a:gd name="T28" fmla="*/ 26 w 434"/>
                  <a:gd name="T29" fmla="*/ 39 h 747"/>
                  <a:gd name="T30" fmla="*/ 27 w 434"/>
                  <a:gd name="T31" fmla="*/ 35 h 747"/>
                  <a:gd name="T32" fmla="*/ 28 w 434"/>
                  <a:gd name="T33" fmla="*/ 33 h 747"/>
                  <a:gd name="T34" fmla="*/ 27 w 434"/>
                  <a:gd name="T35" fmla="*/ 35 h 747"/>
                  <a:gd name="T36" fmla="*/ 26 w 434"/>
                  <a:gd name="T37" fmla="*/ 37 h 747"/>
                  <a:gd name="T38" fmla="*/ 24 w 434"/>
                  <a:gd name="T39" fmla="*/ 40 h 747"/>
                  <a:gd name="T40" fmla="*/ 21 w 434"/>
                  <a:gd name="T41" fmla="*/ 42 h 747"/>
                  <a:gd name="T42" fmla="*/ 18 w 434"/>
                  <a:gd name="T43" fmla="*/ 44 h 747"/>
                  <a:gd name="T44" fmla="*/ 14 w 434"/>
                  <a:gd name="T45" fmla="*/ 46 h 747"/>
                  <a:gd name="T46" fmla="*/ 10 w 434"/>
                  <a:gd name="T47" fmla="*/ 46 h 747"/>
                  <a:gd name="T48" fmla="*/ 5 w 434"/>
                  <a:gd name="T49" fmla="*/ 44 h 747"/>
                  <a:gd name="T50" fmla="*/ 3 w 434"/>
                  <a:gd name="T51" fmla="*/ 41 h 747"/>
                  <a:gd name="T52" fmla="*/ 2 w 434"/>
                  <a:gd name="T53" fmla="*/ 38 h 747"/>
                  <a:gd name="T54" fmla="*/ 2 w 434"/>
                  <a:gd name="T55" fmla="*/ 35 h 747"/>
                  <a:gd name="T56" fmla="*/ 3 w 434"/>
                  <a:gd name="T57" fmla="*/ 33 h 747"/>
                  <a:gd name="T58" fmla="*/ 5 w 434"/>
                  <a:gd name="T59" fmla="*/ 30 h 747"/>
                  <a:gd name="T60" fmla="*/ 7 w 434"/>
                  <a:gd name="T61" fmla="*/ 28 h 747"/>
                  <a:gd name="T62" fmla="*/ 8 w 434"/>
                  <a:gd name="T63" fmla="*/ 27 h 747"/>
                  <a:gd name="T64" fmla="*/ 8 w 434"/>
                  <a:gd name="T65" fmla="*/ 27 h 747"/>
                  <a:gd name="T66" fmla="*/ 9 w 434"/>
                  <a:gd name="T67" fmla="*/ 26 h 747"/>
                  <a:gd name="T68" fmla="*/ 10 w 434"/>
                  <a:gd name="T69" fmla="*/ 24 h 747"/>
                  <a:gd name="T70" fmla="*/ 11 w 434"/>
                  <a:gd name="T71" fmla="*/ 21 h 747"/>
                  <a:gd name="T72" fmla="*/ 12 w 434"/>
                  <a:gd name="T73" fmla="*/ 18 h 747"/>
                  <a:gd name="T74" fmla="*/ 12 w 434"/>
                  <a:gd name="T75" fmla="*/ 14 h 747"/>
                  <a:gd name="T76" fmla="*/ 10 w 434"/>
                  <a:gd name="T77" fmla="*/ 9 h 747"/>
                  <a:gd name="T78" fmla="*/ 7 w 434"/>
                  <a:gd name="T79" fmla="*/ 3 h 74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434" h="747">
                    <a:moveTo>
                      <a:pt x="57" y="0"/>
                    </a:moveTo>
                    <a:lnTo>
                      <a:pt x="63" y="12"/>
                    </a:lnTo>
                    <a:lnTo>
                      <a:pt x="79" y="43"/>
                    </a:lnTo>
                    <a:lnTo>
                      <a:pt x="100" y="89"/>
                    </a:lnTo>
                    <a:lnTo>
                      <a:pt x="121" y="145"/>
                    </a:lnTo>
                    <a:lnTo>
                      <a:pt x="137" y="207"/>
                    </a:lnTo>
                    <a:lnTo>
                      <a:pt x="145" y="272"/>
                    </a:lnTo>
                    <a:lnTo>
                      <a:pt x="140" y="333"/>
                    </a:lnTo>
                    <a:lnTo>
                      <a:pt x="118" y="387"/>
                    </a:lnTo>
                    <a:lnTo>
                      <a:pt x="86" y="432"/>
                    </a:lnTo>
                    <a:lnTo>
                      <a:pt x="56" y="470"/>
                    </a:lnTo>
                    <a:lnTo>
                      <a:pt x="30" y="506"/>
                    </a:lnTo>
                    <a:lnTo>
                      <a:pt x="10" y="538"/>
                    </a:lnTo>
                    <a:lnTo>
                      <a:pt x="0" y="571"/>
                    </a:lnTo>
                    <a:lnTo>
                      <a:pt x="0" y="607"/>
                    </a:lnTo>
                    <a:lnTo>
                      <a:pt x="14" y="647"/>
                    </a:lnTo>
                    <a:lnTo>
                      <a:pt x="42" y="694"/>
                    </a:lnTo>
                    <a:lnTo>
                      <a:pt x="63" y="716"/>
                    </a:lnTo>
                    <a:lnTo>
                      <a:pt x="88" y="732"/>
                    </a:lnTo>
                    <a:lnTo>
                      <a:pt x="116" y="743"/>
                    </a:lnTo>
                    <a:lnTo>
                      <a:pt x="147" y="747"/>
                    </a:lnTo>
                    <a:lnTo>
                      <a:pt x="179" y="747"/>
                    </a:lnTo>
                    <a:lnTo>
                      <a:pt x="212" y="742"/>
                    </a:lnTo>
                    <a:lnTo>
                      <a:pt x="245" y="732"/>
                    </a:lnTo>
                    <a:lnTo>
                      <a:pt x="278" y="720"/>
                    </a:lnTo>
                    <a:lnTo>
                      <a:pt x="310" y="703"/>
                    </a:lnTo>
                    <a:lnTo>
                      <a:pt x="338" y="683"/>
                    </a:lnTo>
                    <a:lnTo>
                      <a:pt x="366" y="661"/>
                    </a:lnTo>
                    <a:lnTo>
                      <a:pt x="389" y="636"/>
                    </a:lnTo>
                    <a:lnTo>
                      <a:pt x="409" y="609"/>
                    </a:lnTo>
                    <a:lnTo>
                      <a:pt x="422" y="580"/>
                    </a:lnTo>
                    <a:lnTo>
                      <a:pt x="432" y="552"/>
                    </a:lnTo>
                    <a:lnTo>
                      <a:pt x="434" y="522"/>
                    </a:lnTo>
                    <a:lnTo>
                      <a:pt x="433" y="525"/>
                    </a:lnTo>
                    <a:lnTo>
                      <a:pt x="429" y="533"/>
                    </a:lnTo>
                    <a:lnTo>
                      <a:pt x="422" y="546"/>
                    </a:lnTo>
                    <a:lnTo>
                      <a:pt x="414" y="563"/>
                    </a:lnTo>
                    <a:lnTo>
                      <a:pt x="403" y="583"/>
                    </a:lnTo>
                    <a:lnTo>
                      <a:pt x="389" y="604"/>
                    </a:lnTo>
                    <a:lnTo>
                      <a:pt x="373" y="625"/>
                    </a:lnTo>
                    <a:lnTo>
                      <a:pt x="354" y="647"/>
                    </a:lnTo>
                    <a:lnTo>
                      <a:pt x="333" y="668"/>
                    </a:lnTo>
                    <a:lnTo>
                      <a:pt x="310" y="688"/>
                    </a:lnTo>
                    <a:lnTo>
                      <a:pt x="283" y="704"/>
                    </a:lnTo>
                    <a:lnTo>
                      <a:pt x="254" y="716"/>
                    </a:lnTo>
                    <a:lnTo>
                      <a:pt x="223" y="724"/>
                    </a:lnTo>
                    <a:lnTo>
                      <a:pt x="189" y="727"/>
                    </a:lnTo>
                    <a:lnTo>
                      <a:pt x="153" y="723"/>
                    </a:lnTo>
                    <a:lnTo>
                      <a:pt x="114" y="712"/>
                    </a:lnTo>
                    <a:lnTo>
                      <a:pt x="78" y="694"/>
                    </a:lnTo>
                    <a:lnTo>
                      <a:pt x="53" y="676"/>
                    </a:lnTo>
                    <a:lnTo>
                      <a:pt x="34" y="654"/>
                    </a:lnTo>
                    <a:lnTo>
                      <a:pt x="24" y="632"/>
                    </a:lnTo>
                    <a:lnTo>
                      <a:pt x="21" y="608"/>
                    </a:lnTo>
                    <a:lnTo>
                      <a:pt x="22" y="584"/>
                    </a:lnTo>
                    <a:lnTo>
                      <a:pt x="26" y="560"/>
                    </a:lnTo>
                    <a:lnTo>
                      <a:pt x="35" y="537"/>
                    </a:lnTo>
                    <a:lnTo>
                      <a:pt x="47" y="514"/>
                    </a:lnTo>
                    <a:lnTo>
                      <a:pt x="61" y="493"/>
                    </a:lnTo>
                    <a:lnTo>
                      <a:pt x="75" y="473"/>
                    </a:lnTo>
                    <a:lnTo>
                      <a:pt x="87" y="456"/>
                    </a:lnTo>
                    <a:lnTo>
                      <a:pt x="100" y="442"/>
                    </a:lnTo>
                    <a:lnTo>
                      <a:pt x="109" y="432"/>
                    </a:lnTo>
                    <a:lnTo>
                      <a:pt x="116" y="425"/>
                    </a:lnTo>
                    <a:lnTo>
                      <a:pt x="118" y="423"/>
                    </a:lnTo>
                    <a:lnTo>
                      <a:pt x="121" y="420"/>
                    </a:lnTo>
                    <a:lnTo>
                      <a:pt x="125" y="415"/>
                    </a:lnTo>
                    <a:lnTo>
                      <a:pt x="133" y="405"/>
                    </a:lnTo>
                    <a:lnTo>
                      <a:pt x="143" y="392"/>
                    </a:lnTo>
                    <a:lnTo>
                      <a:pt x="152" y="375"/>
                    </a:lnTo>
                    <a:lnTo>
                      <a:pt x="162" y="355"/>
                    </a:lnTo>
                    <a:lnTo>
                      <a:pt x="170" y="332"/>
                    </a:lnTo>
                    <a:lnTo>
                      <a:pt x="177" y="305"/>
                    </a:lnTo>
                    <a:lnTo>
                      <a:pt x="182" y="275"/>
                    </a:lnTo>
                    <a:lnTo>
                      <a:pt x="182" y="243"/>
                    </a:lnTo>
                    <a:lnTo>
                      <a:pt x="177" y="209"/>
                    </a:lnTo>
                    <a:lnTo>
                      <a:pt x="168" y="172"/>
                    </a:lnTo>
                    <a:lnTo>
                      <a:pt x="152" y="131"/>
                    </a:lnTo>
                    <a:lnTo>
                      <a:pt x="129" y="90"/>
                    </a:lnTo>
                    <a:lnTo>
                      <a:pt x="98" y="46"/>
                    </a:lnTo>
                    <a:lnTo>
                      <a:pt x="57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87" name="Freeform 96"/>
              <p:cNvSpPr>
                <a:spLocks/>
              </p:cNvSpPr>
              <p:nvPr/>
            </p:nvSpPr>
            <p:spPr bwMode="auto">
              <a:xfrm>
                <a:off x="4454" y="3299"/>
                <a:ext cx="165" cy="220"/>
              </a:xfrm>
              <a:custGeom>
                <a:avLst/>
                <a:gdLst>
                  <a:gd name="T0" fmla="*/ 0 w 329"/>
                  <a:gd name="T1" fmla="*/ 0 h 439"/>
                  <a:gd name="T2" fmla="*/ 1 w 329"/>
                  <a:gd name="T3" fmla="*/ 1 h 439"/>
                  <a:gd name="T4" fmla="*/ 1 w 329"/>
                  <a:gd name="T5" fmla="*/ 1 h 439"/>
                  <a:gd name="T6" fmla="*/ 2 w 329"/>
                  <a:gd name="T7" fmla="*/ 2 h 439"/>
                  <a:gd name="T8" fmla="*/ 4 w 329"/>
                  <a:gd name="T9" fmla="*/ 2 h 439"/>
                  <a:gd name="T10" fmla="*/ 5 w 329"/>
                  <a:gd name="T11" fmla="*/ 3 h 439"/>
                  <a:gd name="T12" fmla="*/ 7 w 329"/>
                  <a:gd name="T13" fmla="*/ 5 h 439"/>
                  <a:gd name="T14" fmla="*/ 9 w 329"/>
                  <a:gd name="T15" fmla="*/ 6 h 439"/>
                  <a:gd name="T16" fmla="*/ 11 w 329"/>
                  <a:gd name="T17" fmla="*/ 8 h 439"/>
                  <a:gd name="T18" fmla="*/ 13 w 329"/>
                  <a:gd name="T19" fmla="*/ 10 h 439"/>
                  <a:gd name="T20" fmla="*/ 15 w 329"/>
                  <a:gd name="T21" fmla="*/ 12 h 439"/>
                  <a:gd name="T22" fmla="*/ 17 w 329"/>
                  <a:gd name="T23" fmla="*/ 14 h 439"/>
                  <a:gd name="T24" fmla="*/ 18 w 329"/>
                  <a:gd name="T25" fmla="*/ 16 h 439"/>
                  <a:gd name="T26" fmla="*/ 20 w 329"/>
                  <a:gd name="T27" fmla="*/ 19 h 439"/>
                  <a:gd name="T28" fmla="*/ 20 w 329"/>
                  <a:gd name="T29" fmla="*/ 22 h 439"/>
                  <a:gd name="T30" fmla="*/ 21 w 329"/>
                  <a:gd name="T31" fmla="*/ 25 h 439"/>
                  <a:gd name="T32" fmla="*/ 21 w 329"/>
                  <a:gd name="T33" fmla="*/ 28 h 439"/>
                  <a:gd name="T34" fmla="*/ 21 w 329"/>
                  <a:gd name="T35" fmla="*/ 28 h 439"/>
                  <a:gd name="T36" fmla="*/ 21 w 329"/>
                  <a:gd name="T37" fmla="*/ 28 h 439"/>
                  <a:gd name="T38" fmla="*/ 20 w 329"/>
                  <a:gd name="T39" fmla="*/ 27 h 439"/>
                  <a:gd name="T40" fmla="*/ 20 w 329"/>
                  <a:gd name="T41" fmla="*/ 26 h 439"/>
                  <a:gd name="T42" fmla="*/ 20 w 329"/>
                  <a:gd name="T43" fmla="*/ 25 h 439"/>
                  <a:gd name="T44" fmla="*/ 20 w 329"/>
                  <a:gd name="T45" fmla="*/ 24 h 439"/>
                  <a:gd name="T46" fmla="*/ 19 w 329"/>
                  <a:gd name="T47" fmla="*/ 22 h 439"/>
                  <a:gd name="T48" fmla="*/ 19 w 329"/>
                  <a:gd name="T49" fmla="*/ 21 h 439"/>
                  <a:gd name="T50" fmla="*/ 18 w 329"/>
                  <a:gd name="T51" fmla="*/ 19 h 439"/>
                  <a:gd name="T52" fmla="*/ 17 w 329"/>
                  <a:gd name="T53" fmla="*/ 17 h 439"/>
                  <a:gd name="T54" fmla="*/ 15 w 329"/>
                  <a:gd name="T55" fmla="*/ 14 h 439"/>
                  <a:gd name="T56" fmla="*/ 14 w 329"/>
                  <a:gd name="T57" fmla="*/ 12 h 439"/>
                  <a:gd name="T58" fmla="*/ 12 w 329"/>
                  <a:gd name="T59" fmla="*/ 10 h 439"/>
                  <a:gd name="T60" fmla="*/ 10 w 329"/>
                  <a:gd name="T61" fmla="*/ 8 h 439"/>
                  <a:gd name="T62" fmla="*/ 7 w 329"/>
                  <a:gd name="T63" fmla="*/ 5 h 439"/>
                  <a:gd name="T64" fmla="*/ 4 w 329"/>
                  <a:gd name="T65" fmla="*/ 3 h 439"/>
                  <a:gd name="T66" fmla="*/ 0 w 329"/>
                  <a:gd name="T67" fmla="*/ 0 h 43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329" h="439">
                    <a:moveTo>
                      <a:pt x="0" y="0"/>
                    </a:moveTo>
                    <a:lnTo>
                      <a:pt x="3" y="2"/>
                    </a:lnTo>
                    <a:lnTo>
                      <a:pt x="15" y="8"/>
                    </a:lnTo>
                    <a:lnTo>
                      <a:pt x="32" y="17"/>
                    </a:lnTo>
                    <a:lnTo>
                      <a:pt x="54" y="30"/>
                    </a:lnTo>
                    <a:lnTo>
                      <a:pt x="79" y="47"/>
                    </a:lnTo>
                    <a:lnTo>
                      <a:pt x="108" y="67"/>
                    </a:lnTo>
                    <a:lnTo>
                      <a:pt x="139" y="90"/>
                    </a:lnTo>
                    <a:lnTo>
                      <a:pt x="171" y="116"/>
                    </a:lnTo>
                    <a:lnTo>
                      <a:pt x="202" y="146"/>
                    </a:lnTo>
                    <a:lnTo>
                      <a:pt x="232" y="180"/>
                    </a:lnTo>
                    <a:lnTo>
                      <a:pt x="260" y="215"/>
                    </a:lnTo>
                    <a:lnTo>
                      <a:pt x="285" y="254"/>
                    </a:lnTo>
                    <a:lnTo>
                      <a:pt x="305" y="296"/>
                    </a:lnTo>
                    <a:lnTo>
                      <a:pt x="320" y="341"/>
                    </a:lnTo>
                    <a:lnTo>
                      <a:pt x="328" y="388"/>
                    </a:lnTo>
                    <a:lnTo>
                      <a:pt x="329" y="438"/>
                    </a:lnTo>
                    <a:lnTo>
                      <a:pt x="321" y="439"/>
                    </a:lnTo>
                    <a:lnTo>
                      <a:pt x="321" y="436"/>
                    </a:lnTo>
                    <a:lnTo>
                      <a:pt x="320" y="428"/>
                    </a:lnTo>
                    <a:lnTo>
                      <a:pt x="319" y="414"/>
                    </a:lnTo>
                    <a:lnTo>
                      <a:pt x="315" y="397"/>
                    </a:lnTo>
                    <a:lnTo>
                      <a:pt x="311" y="375"/>
                    </a:lnTo>
                    <a:lnTo>
                      <a:pt x="303" y="351"/>
                    </a:lnTo>
                    <a:lnTo>
                      <a:pt x="292" y="322"/>
                    </a:lnTo>
                    <a:lnTo>
                      <a:pt x="279" y="291"/>
                    </a:lnTo>
                    <a:lnTo>
                      <a:pt x="262" y="259"/>
                    </a:lnTo>
                    <a:lnTo>
                      <a:pt x="240" y="223"/>
                    </a:lnTo>
                    <a:lnTo>
                      <a:pt x="215" y="188"/>
                    </a:lnTo>
                    <a:lnTo>
                      <a:pt x="184" y="150"/>
                    </a:lnTo>
                    <a:lnTo>
                      <a:pt x="147" y="113"/>
                    </a:lnTo>
                    <a:lnTo>
                      <a:pt x="104" y="75"/>
                    </a:lnTo>
                    <a:lnTo>
                      <a:pt x="55" y="3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216" name="Rectangle 125"/>
            <p:cNvSpPr>
              <a:spLocks noChangeArrowheads="1"/>
            </p:cNvSpPr>
            <p:nvPr/>
          </p:nvSpPr>
          <p:spPr bwMode="auto">
            <a:xfrm>
              <a:off x="3264" y="2544"/>
              <a:ext cx="288" cy="240"/>
            </a:xfrm>
            <a:prstGeom prst="rect">
              <a:avLst/>
            </a:prstGeom>
            <a:solidFill>
              <a:schemeClr val="folHlink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  <a:contourClr>
                <a:schemeClr val="folHlink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439" name="Line 127"/>
          <p:cNvSpPr>
            <a:spLocks noChangeShapeType="1"/>
          </p:cNvSpPr>
          <p:nvPr/>
        </p:nvSpPr>
        <p:spPr bwMode="auto">
          <a:xfrm>
            <a:off x="7467600" y="41148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445" name="Group 133"/>
          <p:cNvGrpSpPr>
            <a:grpSpLocks/>
          </p:cNvGrpSpPr>
          <p:nvPr/>
        </p:nvGrpSpPr>
        <p:grpSpPr bwMode="auto">
          <a:xfrm>
            <a:off x="7391401" y="5562600"/>
            <a:ext cx="1146175" cy="1295400"/>
            <a:chOff x="3696" y="3504"/>
            <a:chExt cx="722" cy="816"/>
          </a:xfrm>
        </p:grpSpPr>
        <p:grpSp>
          <p:nvGrpSpPr>
            <p:cNvPr id="8203" name="Group 124"/>
            <p:cNvGrpSpPr>
              <a:grpSpLocks/>
            </p:cNvGrpSpPr>
            <p:nvPr/>
          </p:nvGrpSpPr>
          <p:grpSpPr bwMode="auto">
            <a:xfrm>
              <a:off x="3696" y="3804"/>
              <a:ext cx="722" cy="516"/>
              <a:chOff x="4477" y="3112"/>
              <a:chExt cx="517" cy="332"/>
            </a:xfrm>
          </p:grpSpPr>
          <p:sp>
            <p:nvSpPr>
              <p:cNvPr id="8205" name="Freeform 112"/>
              <p:cNvSpPr>
                <a:spLocks/>
              </p:cNvSpPr>
              <p:nvPr/>
            </p:nvSpPr>
            <p:spPr bwMode="auto">
              <a:xfrm>
                <a:off x="4790" y="3293"/>
                <a:ext cx="136" cy="133"/>
              </a:xfrm>
              <a:custGeom>
                <a:avLst/>
                <a:gdLst>
                  <a:gd name="T0" fmla="*/ 2 w 272"/>
                  <a:gd name="T1" fmla="*/ 0 h 266"/>
                  <a:gd name="T2" fmla="*/ 2 w 272"/>
                  <a:gd name="T3" fmla="*/ 2 h 266"/>
                  <a:gd name="T4" fmla="*/ 1 w 272"/>
                  <a:gd name="T5" fmla="*/ 4 h 266"/>
                  <a:gd name="T6" fmla="*/ 1 w 272"/>
                  <a:gd name="T7" fmla="*/ 6 h 266"/>
                  <a:gd name="T8" fmla="*/ 1 w 272"/>
                  <a:gd name="T9" fmla="*/ 8 h 266"/>
                  <a:gd name="T10" fmla="*/ 0 w 272"/>
                  <a:gd name="T11" fmla="*/ 11 h 266"/>
                  <a:gd name="T12" fmla="*/ 0 w 272"/>
                  <a:gd name="T13" fmla="*/ 13 h 266"/>
                  <a:gd name="T14" fmla="*/ 1 w 272"/>
                  <a:gd name="T15" fmla="*/ 15 h 266"/>
                  <a:gd name="T16" fmla="*/ 1 w 272"/>
                  <a:gd name="T17" fmla="*/ 17 h 266"/>
                  <a:gd name="T18" fmla="*/ 2 w 272"/>
                  <a:gd name="T19" fmla="*/ 17 h 266"/>
                  <a:gd name="T20" fmla="*/ 3 w 272"/>
                  <a:gd name="T21" fmla="*/ 17 h 266"/>
                  <a:gd name="T22" fmla="*/ 4 w 272"/>
                  <a:gd name="T23" fmla="*/ 17 h 266"/>
                  <a:gd name="T24" fmla="*/ 5 w 272"/>
                  <a:gd name="T25" fmla="*/ 17 h 266"/>
                  <a:gd name="T26" fmla="*/ 6 w 272"/>
                  <a:gd name="T27" fmla="*/ 17 h 266"/>
                  <a:gd name="T28" fmla="*/ 7 w 272"/>
                  <a:gd name="T29" fmla="*/ 17 h 266"/>
                  <a:gd name="T30" fmla="*/ 8 w 272"/>
                  <a:gd name="T31" fmla="*/ 17 h 266"/>
                  <a:gd name="T32" fmla="*/ 9 w 272"/>
                  <a:gd name="T33" fmla="*/ 16 h 266"/>
                  <a:gd name="T34" fmla="*/ 10 w 272"/>
                  <a:gd name="T35" fmla="*/ 16 h 266"/>
                  <a:gd name="T36" fmla="*/ 12 w 272"/>
                  <a:gd name="T37" fmla="*/ 16 h 266"/>
                  <a:gd name="T38" fmla="*/ 13 w 272"/>
                  <a:gd name="T39" fmla="*/ 16 h 266"/>
                  <a:gd name="T40" fmla="*/ 14 w 272"/>
                  <a:gd name="T41" fmla="*/ 16 h 266"/>
                  <a:gd name="T42" fmla="*/ 15 w 272"/>
                  <a:gd name="T43" fmla="*/ 16 h 266"/>
                  <a:gd name="T44" fmla="*/ 16 w 272"/>
                  <a:gd name="T45" fmla="*/ 16 h 266"/>
                  <a:gd name="T46" fmla="*/ 17 w 272"/>
                  <a:gd name="T47" fmla="*/ 16 h 266"/>
                  <a:gd name="T48" fmla="*/ 17 w 272"/>
                  <a:gd name="T49" fmla="*/ 16 h 266"/>
                  <a:gd name="T50" fmla="*/ 17 w 272"/>
                  <a:gd name="T51" fmla="*/ 16 h 266"/>
                  <a:gd name="T52" fmla="*/ 16 w 272"/>
                  <a:gd name="T53" fmla="*/ 16 h 266"/>
                  <a:gd name="T54" fmla="*/ 15 w 272"/>
                  <a:gd name="T55" fmla="*/ 16 h 266"/>
                  <a:gd name="T56" fmla="*/ 14 w 272"/>
                  <a:gd name="T57" fmla="*/ 16 h 266"/>
                  <a:gd name="T58" fmla="*/ 13 w 272"/>
                  <a:gd name="T59" fmla="*/ 15 h 266"/>
                  <a:gd name="T60" fmla="*/ 12 w 272"/>
                  <a:gd name="T61" fmla="*/ 15 h 266"/>
                  <a:gd name="T62" fmla="*/ 11 w 272"/>
                  <a:gd name="T63" fmla="*/ 15 h 266"/>
                  <a:gd name="T64" fmla="*/ 10 w 272"/>
                  <a:gd name="T65" fmla="*/ 15 h 266"/>
                  <a:gd name="T66" fmla="*/ 10 w 272"/>
                  <a:gd name="T67" fmla="*/ 15 h 266"/>
                  <a:gd name="T68" fmla="*/ 9 w 272"/>
                  <a:gd name="T69" fmla="*/ 15 h 266"/>
                  <a:gd name="T70" fmla="*/ 8 w 272"/>
                  <a:gd name="T71" fmla="*/ 14 h 266"/>
                  <a:gd name="T72" fmla="*/ 7 w 272"/>
                  <a:gd name="T73" fmla="*/ 14 h 266"/>
                  <a:gd name="T74" fmla="*/ 6 w 272"/>
                  <a:gd name="T75" fmla="*/ 14 h 266"/>
                  <a:gd name="T76" fmla="*/ 5 w 272"/>
                  <a:gd name="T77" fmla="*/ 14 h 266"/>
                  <a:gd name="T78" fmla="*/ 4 w 272"/>
                  <a:gd name="T79" fmla="*/ 14 h 266"/>
                  <a:gd name="T80" fmla="*/ 3 w 272"/>
                  <a:gd name="T81" fmla="*/ 15 h 266"/>
                  <a:gd name="T82" fmla="*/ 3 w 272"/>
                  <a:gd name="T83" fmla="*/ 11 h 266"/>
                  <a:gd name="T84" fmla="*/ 2 w 272"/>
                  <a:gd name="T85" fmla="*/ 8 h 266"/>
                  <a:gd name="T86" fmla="*/ 2 w 272"/>
                  <a:gd name="T87" fmla="*/ 5 h 266"/>
                  <a:gd name="T88" fmla="*/ 2 w 272"/>
                  <a:gd name="T89" fmla="*/ 0 h 26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72" h="266">
                    <a:moveTo>
                      <a:pt x="26" y="0"/>
                    </a:moveTo>
                    <a:lnTo>
                      <a:pt x="20" y="24"/>
                    </a:lnTo>
                    <a:lnTo>
                      <a:pt x="14" y="52"/>
                    </a:lnTo>
                    <a:lnTo>
                      <a:pt x="8" y="87"/>
                    </a:lnTo>
                    <a:lnTo>
                      <a:pt x="4" y="124"/>
                    </a:lnTo>
                    <a:lnTo>
                      <a:pt x="0" y="163"/>
                    </a:lnTo>
                    <a:lnTo>
                      <a:pt x="0" y="200"/>
                    </a:lnTo>
                    <a:lnTo>
                      <a:pt x="4" y="236"/>
                    </a:lnTo>
                    <a:lnTo>
                      <a:pt x="11" y="266"/>
                    </a:lnTo>
                    <a:lnTo>
                      <a:pt x="22" y="264"/>
                    </a:lnTo>
                    <a:lnTo>
                      <a:pt x="36" y="262"/>
                    </a:lnTo>
                    <a:lnTo>
                      <a:pt x="51" y="261"/>
                    </a:lnTo>
                    <a:lnTo>
                      <a:pt x="67" y="260"/>
                    </a:lnTo>
                    <a:lnTo>
                      <a:pt x="84" y="259"/>
                    </a:lnTo>
                    <a:lnTo>
                      <a:pt x="103" y="257"/>
                    </a:lnTo>
                    <a:lnTo>
                      <a:pt x="121" y="257"/>
                    </a:lnTo>
                    <a:lnTo>
                      <a:pt x="141" y="256"/>
                    </a:lnTo>
                    <a:lnTo>
                      <a:pt x="160" y="256"/>
                    </a:lnTo>
                    <a:lnTo>
                      <a:pt x="179" y="255"/>
                    </a:lnTo>
                    <a:lnTo>
                      <a:pt x="197" y="255"/>
                    </a:lnTo>
                    <a:lnTo>
                      <a:pt x="216" y="255"/>
                    </a:lnTo>
                    <a:lnTo>
                      <a:pt x="232" y="255"/>
                    </a:lnTo>
                    <a:lnTo>
                      <a:pt x="247" y="255"/>
                    </a:lnTo>
                    <a:lnTo>
                      <a:pt x="261" y="255"/>
                    </a:lnTo>
                    <a:lnTo>
                      <a:pt x="272" y="255"/>
                    </a:lnTo>
                    <a:lnTo>
                      <a:pt x="261" y="252"/>
                    </a:lnTo>
                    <a:lnTo>
                      <a:pt x="247" y="248"/>
                    </a:lnTo>
                    <a:lnTo>
                      <a:pt x="234" y="245"/>
                    </a:lnTo>
                    <a:lnTo>
                      <a:pt x="220" y="241"/>
                    </a:lnTo>
                    <a:lnTo>
                      <a:pt x="205" y="238"/>
                    </a:lnTo>
                    <a:lnTo>
                      <a:pt x="190" y="234"/>
                    </a:lnTo>
                    <a:lnTo>
                      <a:pt x="175" y="232"/>
                    </a:lnTo>
                    <a:lnTo>
                      <a:pt x="160" y="229"/>
                    </a:lnTo>
                    <a:lnTo>
                      <a:pt x="145" y="226"/>
                    </a:lnTo>
                    <a:lnTo>
                      <a:pt x="129" y="225"/>
                    </a:lnTo>
                    <a:lnTo>
                      <a:pt x="114" y="223"/>
                    </a:lnTo>
                    <a:lnTo>
                      <a:pt x="99" y="223"/>
                    </a:lnTo>
                    <a:lnTo>
                      <a:pt x="84" y="222"/>
                    </a:lnTo>
                    <a:lnTo>
                      <a:pt x="69" y="223"/>
                    </a:lnTo>
                    <a:lnTo>
                      <a:pt x="56" y="223"/>
                    </a:lnTo>
                    <a:lnTo>
                      <a:pt x="42" y="225"/>
                    </a:lnTo>
                    <a:lnTo>
                      <a:pt x="35" y="174"/>
                    </a:lnTo>
                    <a:lnTo>
                      <a:pt x="30" y="123"/>
                    </a:lnTo>
                    <a:lnTo>
                      <a:pt x="28" y="66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06" name="Freeform 113"/>
              <p:cNvSpPr>
                <a:spLocks/>
              </p:cNvSpPr>
              <p:nvPr/>
            </p:nvSpPr>
            <p:spPr bwMode="auto">
              <a:xfrm>
                <a:off x="4807" y="3261"/>
                <a:ext cx="187" cy="161"/>
              </a:xfrm>
              <a:custGeom>
                <a:avLst/>
                <a:gdLst>
                  <a:gd name="T0" fmla="*/ 15 w 374"/>
                  <a:gd name="T1" fmla="*/ 9 h 321"/>
                  <a:gd name="T2" fmla="*/ 16 w 374"/>
                  <a:gd name="T3" fmla="*/ 17 h 321"/>
                  <a:gd name="T4" fmla="*/ 17 w 374"/>
                  <a:gd name="T5" fmla="*/ 20 h 321"/>
                  <a:gd name="T6" fmla="*/ 19 w 374"/>
                  <a:gd name="T7" fmla="*/ 19 h 321"/>
                  <a:gd name="T8" fmla="*/ 21 w 374"/>
                  <a:gd name="T9" fmla="*/ 18 h 321"/>
                  <a:gd name="T10" fmla="*/ 22 w 374"/>
                  <a:gd name="T11" fmla="*/ 17 h 321"/>
                  <a:gd name="T12" fmla="*/ 22 w 374"/>
                  <a:gd name="T13" fmla="*/ 17 h 321"/>
                  <a:gd name="T14" fmla="*/ 20 w 374"/>
                  <a:gd name="T15" fmla="*/ 17 h 321"/>
                  <a:gd name="T16" fmla="*/ 19 w 374"/>
                  <a:gd name="T17" fmla="*/ 17 h 321"/>
                  <a:gd name="T18" fmla="*/ 18 w 374"/>
                  <a:gd name="T19" fmla="*/ 18 h 321"/>
                  <a:gd name="T20" fmla="*/ 17 w 374"/>
                  <a:gd name="T21" fmla="*/ 16 h 321"/>
                  <a:gd name="T22" fmla="*/ 17 w 374"/>
                  <a:gd name="T23" fmla="*/ 8 h 321"/>
                  <a:gd name="T24" fmla="*/ 18 w 374"/>
                  <a:gd name="T25" fmla="*/ 6 h 321"/>
                  <a:gd name="T26" fmla="*/ 20 w 374"/>
                  <a:gd name="T27" fmla="*/ 5 h 321"/>
                  <a:gd name="T28" fmla="*/ 20 w 374"/>
                  <a:gd name="T29" fmla="*/ 5 h 321"/>
                  <a:gd name="T30" fmla="*/ 21 w 374"/>
                  <a:gd name="T31" fmla="*/ 5 h 321"/>
                  <a:gd name="T32" fmla="*/ 21 w 374"/>
                  <a:gd name="T33" fmla="*/ 5 h 321"/>
                  <a:gd name="T34" fmla="*/ 22 w 374"/>
                  <a:gd name="T35" fmla="*/ 8 h 321"/>
                  <a:gd name="T36" fmla="*/ 22 w 374"/>
                  <a:gd name="T37" fmla="*/ 11 h 321"/>
                  <a:gd name="T38" fmla="*/ 23 w 374"/>
                  <a:gd name="T39" fmla="*/ 15 h 321"/>
                  <a:gd name="T40" fmla="*/ 24 w 374"/>
                  <a:gd name="T41" fmla="*/ 13 h 321"/>
                  <a:gd name="T42" fmla="*/ 24 w 374"/>
                  <a:gd name="T43" fmla="*/ 4 h 321"/>
                  <a:gd name="T44" fmla="*/ 23 w 374"/>
                  <a:gd name="T45" fmla="*/ 1 h 321"/>
                  <a:gd name="T46" fmla="*/ 23 w 374"/>
                  <a:gd name="T47" fmla="*/ 1 h 321"/>
                  <a:gd name="T48" fmla="*/ 22 w 374"/>
                  <a:gd name="T49" fmla="*/ 1 h 321"/>
                  <a:gd name="T50" fmla="*/ 21 w 374"/>
                  <a:gd name="T51" fmla="*/ 2 h 321"/>
                  <a:gd name="T52" fmla="*/ 20 w 374"/>
                  <a:gd name="T53" fmla="*/ 3 h 321"/>
                  <a:gd name="T54" fmla="*/ 19 w 374"/>
                  <a:gd name="T55" fmla="*/ 4 h 321"/>
                  <a:gd name="T56" fmla="*/ 17 w 374"/>
                  <a:gd name="T57" fmla="*/ 4 h 321"/>
                  <a:gd name="T58" fmla="*/ 16 w 374"/>
                  <a:gd name="T59" fmla="*/ 5 h 321"/>
                  <a:gd name="T60" fmla="*/ 16 w 374"/>
                  <a:gd name="T61" fmla="*/ 5 h 321"/>
                  <a:gd name="T62" fmla="*/ 15 w 374"/>
                  <a:gd name="T63" fmla="*/ 5 h 321"/>
                  <a:gd name="T64" fmla="*/ 13 w 374"/>
                  <a:gd name="T65" fmla="*/ 5 h 321"/>
                  <a:gd name="T66" fmla="*/ 11 w 374"/>
                  <a:gd name="T67" fmla="*/ 5 h 321"/>
                  <a:gd name="T68" fmla="*/ 8 w 374"/>
                  <a:gd name="T69" fmla="*/ 5 h 321"/>
                  <a:gd name="T70" fmla="*/ 5 w 374"/>
                  <a:gd name="T71" fmla="*/ 5 h 321"/>
                  <a:gd name="T72" fmla="*/ 3 w 374"/>
                  <a:gd name="T73" fmla="*/ 4 h 321"/>
                  <a:gd name="T74" fmla="*/ 1 w 374"/>
                  <a:gd name="T75" fmla="*/ 4 h 321"/>
                  <a:gd name="T76" fmla="*/ 1 w 374"/>
                  <a:gd name="T77" fmla="*/ 5 h 321"/>
                  <a:gd name="T78" fmla="*/ 3 w 374"/>
                  <a:gd name="T79" fmla="*/ 5 h 321"/>
                  <a:gd name="T80" fmla="*/ 5 w 374"/>
                  <a:gd name="T81" fmla="*/ 6 h 321"/>
                  <a:gd name="T82" fmla="*/ 7 w 374"/>
                  <a:gd name="T83" fmla="*/ 6 h 321"/>
                  <a:gd name="T84" fmla="*/ 10 w 374"/>
                  <a:gd name="T85" fmla="*/ 7 h 321"/>
                  <a:gd name="T86" fmla="*/ 12 w 374"/>
                  <a:gd name="T87" fmla="*/ 7 h 321"/>
                  <a:gd name="T88" fmla="*/ 13 w 374"/>
                  <a:gd name="T89" fmla="*/ 7 h 321"/>
                  <a:gd name="T90" fmla="*/ 14 w 374"/>
                  <a:gd name="T91" fmla="*/ 7 h 32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74" h="321">
                    <a:moveTo>
                      <a:pt x="229" y="99"/>
                    </a:moveTo>
                    <a:lnTo>
                      <a:pt x="230" y="129"/>
                    </a:lnTo>
                    <a:lnTo>
                      <a:pt x="236" y="196"/>
                    </a:lnTo>
                    <a:lnTo>
                      <a:pt x="243" y="271"/>
                    </a:lnTo>
                    <a:lnTo>
                      <a:pt x="253" y="321"/>
                    </a:lnTo>
                    <a:lnTo>
                      <a:pt x="267" y="313"/>
                    </a:lnTo>
                    <a:lnTo>
                      <a:pt x="282" y="304"/>
                    </a:lnTo>
                    <a:lnTo>
                      <a:pt x="296" y="296"/>
                    </a:lnTo>
                    <a:lnTo>
                      <a:pt x="310" y="288"/>
                    </a:lnTo>
                    <a:lnTo>
                      <a:pt x="322" y="280"/>
                    </a:lnTo>
                    <a:lnTo>
                      <a:pt x="334" y="274"/>
                    </a:lnTo>
                    <a:lnTo>
                      <a:pt x="344" y="271"/>
                    </a:lnTo>
                    <a:lnTo>
                      <a:pt x="353" y="270"/>
                    </a:lnTo>
                    <a:lnTo>
                      <a:pt x="342" y="266"/>
                    </a:lnTo>
                    <a:lnTo>
                      <a:pt x="330" y="265"/>
                    </a:lnTo>
                    <a:lnTo>
                      <a:pt x="318" y="265"/>
                    </a:lnTo>
                    <a:lnTo>
                      <a:pt x="305" y="267"/>
                    </a:lnTo>
                    <a:lnTo>
                      <a:pt x="293" y="271"/>
                    </a:lnTo>
                    <a:lnTo>
                      <a:pt x="284" y="275"/>
                    </a:lnTo>
                    <a:lnTo>
                      <a:pt x="275" y="281"/>
                    </a:lnTo>
                    <a:lnTo>
                      <a:pt x="269" y="288"/>
                    </a:lnTo>
                    <a:lnTo>
                      <a:pt x="268" y="241"/>
                    </a:lnTo>
                    <a:lnTo>
                      <a:pt x="268" y="182"/>
                    </a:lnTo>
                    <a:lnTo>
                      <a:pt x="269" y="128"/>
                    </a:lnTo>
                    <a:lnTo>
                      <a:pt x="277" y="91"/>
                    </a:lnTo>
                    <a:lnTo>
                      <a:pt x="288" y="86"/>
                    </a:lnTo>
                    <a:lnTo>
                      <a:pt x="297" y="83"/>
                    </a:lnTo>
                    <a:lnTo>
                      <a:pt x="305" y="79"/>
                    </a:lnTo>
                    <a:lnTo>
                      <a:pt x="312" y="76"/>
                    </a:lnTo>
                    <a:lnTo>
                      <a:pt x="319" y="74"/>
                    </a:lnTo>
                    <a:lnTo>
                      <a:pt x="324" y="71"/>
                    </a:lnTo>
                    <a:lnTo>
                      <a:pt x="329" y="69"/>
                    </a:lnTo>
                    <a:lnTo>
                      <a:pt x="335" y="68"/>
                    </a:lnTo>
                    <a:lnTo>
                      <a:pt x="336" y="79"/>
                    </a:lnTo>
                    <a:lnTo>
                      <a:pt x="339" y="98"/>
                    </a:lnTo>
                    <a:lnTo>
                      <a:pt x="343" y="122"/>
                    </a:lnTo>
                    <a:lnTo>
                      <a:pt x="346" y="149"/>
                    </a:lnTo>
                    <a:lnTo>
                      <a:pt x="352" y="176"/>
                    </a:lnTo>
                    <a:lnTo>
                      <a:pt x="358" y="203"/>
                    </a:lnTo>
                    <a:lnTo>
                      <a:pt x="366" y="226"/>
                    </a:lnTo>
                    <a:lnTo>
                      <a:pt x="374" y="244"/>
                    </a:lnTo>
                    <a:lnTo>
                      <a:pt x="374" y="198"/>
                    </a:lnTo>
                    <a:lnTo>
                      <a:pt x="372" y="124"/>
                    </a:lnTo>
                    <a:lnTo>
                      <a:pt x="369" y="52"/>
                    </a:lnTo>
                    <a:lnTo>
                      <a:pt x="365" y="8"/>
                    </a:lnTo>
                    <a:lnTo>
                      <a:pt x="363" y="2"/>
                    </a:lnTo>
                    <a:lnTo>
                      <a:pt x="359" y="0"/>
                    </a:lnTo>
                    <a:lnTo>
                      <a:pt x="354" y="3"/>
                    </a:lnTo>
                    <a:lnTo>
                      <a:pt x="349" y="8"/>
                    </a:lnTo>
                    <a:lnTo>
                      <a:pt x="344" y="15"/>
                    </a:lnTo>
                    <a:lnTo>
                      <a:pt x="338" y="22"/>
                    </a:lnTo>
                    <a:lnTo>
                      <a:pt x="331" y="29"/>
                    </a:lnTo>
                    <a:lnTo>
                      <a:pt x="326" y="33"/>
                    </a:lnTo>
                    <a:lnTo>
                      <a:pt x="318" y="38"/>
                    </a:lnTo>
                    <a:lnTo>
                      <a:pt x="307" y="44"/>
                    </a:lnTo>
                    <a:lnTo>
                      <a:pt x="296" y="50"/>
                    </a:lnTo>
                    <a:lnTo>
                      <a:pt x="283" y="56"/>
                    </a:lnTo>
                    <a:lnTo>
                      <a:pt x="270" y="62"/>
                    </a:lnTo>
                    <a:lnTo>
                      <a:pt x="260" y="68"/>
                    </a:lnTo>
                    <a:lnTo>
                      <a:pt x="253" y="71"/>
                    </a:lnTo>
                    <a:lnTo>
                      <a:pt x="251" y="73"/>
                    </a:lnTo>
                    <a:lnTo>
                      <a:pt x="248" y="73"/>
                    </a:lnTo>
                    <a:lnTo>
                      <a:pt x="242" y="73"/>
                    </a:lnTo>
                    <a:lnTo>
                      <a:pt x="231" y="71"/>
                    </a:lnTo>
                    <a:lnTo>
                      <a:pt x="217" y="71"/>
                    </a:lnTo>
                    <a:lnTo>
                      <a:pt x="201" y="71"/>
                    </a:lnTo>
                    <a:lnTo>
                      <a:pt x="183" y="70"/>
                    </a:lnTo>
                    <a:lnTo>
                      <a:pt x="162" y="69"/>
                    </a:lnTo>
                    <a:lnTo>
                      <a:pt x="141" y="69"/>
                    </a:lnTo>
                    <a:lnTo>
                      <a:pt x="120" y="68"/>
                    </a:lnTo>
                    <a:lnTo>
                      <a:pt x="98" y="67"/>
                    </a:lnTo>
                    <a:lnTo>
                      <a:pt x="77" y="66"/>
                    </a:lnTo>
                    <a:lnTo>
                      <a:pt x="56" y="66"/>
                    </a:lnTo>
                    <a:lnTo>
                      <a:pt x="38" y="64"/>
                    </a:lnTo>
                    <a:lnTo>
                      <a:pt x="23" y="63"/>
                    </a:lnTo>
                    <a:lnTo>
                      <a:pt x="9" y="63"/>
                    </a:lnTo>
                    <a:lnTo>
                      <a:pt x="0" y="62"/>
                    </a:lnTo>
                    <a:lnTo>
                      <a:pt x="12" y="69"/>
                    </a:lnTo>
                    <a:lnTo>
                      <a:pt x="26" y="74"/>
                    </a:lnTo>
                    <a:lnTo>
                      <a:pt x="41" y="79"/>
                    </a:lnTo>
                    <a:lnTo>
                      <a:pt x="57" y="83"/>
                    </a:lnTo>
                    <a:lnTo>
                      <a:pt x="75" y="88"/>
                    </a:lnTo>
                    <a:lnTo>
                      <a:pt x="92" y="91"/>
                    </a:lnTo>
                    <a:lnTo>
                      <a:pt x="110" y="93"/>
                    </a:lnTo>
                    <a:lnTo>
                      <a:pt x="128" y="96"/>
                    </a:lnTo>
                    <a:lnTo>
                      <a:pt x="145" y="97"/>
                    </a:lnTo>
                    <a:lnTo>
                      <a:pt x="161" y="98"/>
                    </a:lnTo>
                    <a:lnTo>
                      <a:pt x="177" y="99"/>
                    </a:lnTo>
                    <a:lnTo>
                      <a:pt x="191" y="100"/>
                    </a:lnTo>
                    <a:lnTo>
                      <a:pt x="204" y="100"/>
                    </a:lnTo>
                    <a:lnTo>
                      <a:pt x="214" y="100"/>
                    </a:lnTo>
                    <a:lnTo>
                      <a:pt x="223" y="99"/>
                    </a:lnTo>
                    <a:lnTo>
                      <a:pt x="229" y="9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07" name="Freeform 114"/>
              <p:cNvSpPr>
                <a:spLocks/>
              </p:cNvSpPr>
              <p:nvPr/>
            </p:nvSpPr>
            <p:spPr bwMode="auto">
              <a:xfrm>
                <a:off x="4901" y="3258"/>
                <a:ext cx="76" cy="10"/>
              </a:xfrm>
              <a:custGeom>
                <a:avLst/>
                <a:gdLst>
                  <a:gd name="T0" fmla="*/ 0 w 154"/>
                  <a:gd name="T1" fmla="*/ 1 h 21"/>
                  <a:gd name="T2" fmla="*/ 1 w 154"/>
                  <a:gd name="T3" fmla="*/ 1 h 21"/>
                  <a:gd name="T4" fmla="*/ 2 w 154"/>
                  <a:gd name="T5" fmla="*/ 1 h 21"/>
                  <a:gd name="T6" fmla="*/ 4 w 154"/>
                  <a:gd name="T7" fmla="*/ 1 h 21"/>
                  <a:gd name="T8" fmla="*/ 5 w 154"/>
                  <a:gd name="T9" fmla="*/ 0 h 21"/>
                  <a:gd name="T10" fmla="*/ 6 w 154"/>
                  <a:gd name="T11" fmla="*/ 0 h 21"/>
                  <a:gd name="T12" fmla="*/ 8 w 154"/>
                  <a:gd name="T13" fmla="*/ 0 h 21"/>
                  <a:gd name="T14" fmla="*/ 8 w 154"/>
                  <a:gd name="T15" fmla="*/ 0 h 21"/>
                  <a:gd name="T16" fmla="*/ 9 w 154"/>
                  <a:gd name="T17" fmla="*/ 0 h 21"/>
                  <a:gd name="T18" fmla="*/ 9 w 154"/>
                  <a:gd name="T19" fmla="*/ 0 h 21"/>
                  <a:gd name="T20" fmla="*/ 8 w 154"/>
                  <a:gd name="T21" fmla="*/ 0 h 21"/>
                  <a:gd name="T22" fmla="*/ 7 w 154"/>
                  <a:gd name="T23" fmla="*/ 0 h 21"/>
                  <a:gd name="T24" fmla="*/ 6 w 154"/>
                  <a:gd name="T25" fmla="*/ 0 h 21"/>
                  <a:gd name="T26" fmla="*/ 5 w 154"/>
                  <a:gd name="T27" fmla="*/ 0 h 21"/>
                  <a:gd name="T28" fmla="*/ 3 w 154"/>
                  <a:gd name="T29" fmla="*/ 0 h 21"/>
                  <a:gd name="T30" fmla="*/ 1 w 154"/>
                  <a:gd name="T31" fmla="*/ 0 h 21"/>
                  <a:gd name="T32" fmla="*/ 0 w 154"/>
                  <a:gd name="T33" fmla="*/ 0 h 21"/>
                  <a:gd name="T34" fmla="*/ 0 w 154"/>
                  <a:gd name="T35" fmla="*/ 1 h 2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154" h="21">
                    <a:moveTo>
                      <a:pt x="0" y="21"/>
                    </a:moveTo>
                    <a:lnTo>
                      <a:pt x="23" y="20"/>
                    </a:lnTo>
                    <a:lnTo>
                      <a:pt x="47" y="17"/>
                    </a:lnTo>
                    <a:lnTo>
                      <a:pt x="70" y="16"/>
                    </a:lnTo>
                    <a:lnTo>
                      <a:pt x="91" y="14"/>
                    </a:lnTo>
                    <a:lnTo>
                      <a:pt x="111" y="11"/>
                    </a:lnTo>
                    <a:lnTo>
                      <a:pt x="129" y="8"/>
                    </a:lnTo>
                    <a:lnTo>
                      <a:pt x="143" y="5"/>
                    </a:lnTo>
                    <a:lnTo>
                      <a:pt x="154" y="0"/>
                    </a:lnTo>
                    <a:lnTo>
                      <a:pt x="150" y="0"/>
                    </a:lnTo>
                    <a:lnTo>
                      <a:pt x="140" y="0"/>
                    </a:lnTo>
                    <a:lnTo>
                      <a:pt x="125" y="1"/>
                    </a:lnTo>
                    <a:lnTo>
                      <a:pt x="104" y="1"/>
                    </a:lnTo>
                    <a:lnTo>
                      <a:pt x="81" y="1"/>
                    </a:lnTo>
                    <a:lnTo>
                      <a:pt x="56" y="2"/>
                    </a:lnTo>
                    <a:lnTo>
                      <a:pt x="29" y="2"/>
                    </a:lnTo>
                    <a:lnTo>
                      <a:pt x="3" y="2"/>
                    </a:lnTo>
                    <a:lnTo>
                      <a:pt x="0" y="2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08" name="Freeform 115"/>
              <p:cNvSpPr>
                <a:spLocks/>
              </p:cNvSpPr>
              <p:nvPr/>
            </p:nvSpPr>
            <p:spPr bwMode="auto">
              <a:xfrm>
                <a:off x="4567" y="3311"/>
                <a:ext cx="135" cy="133"/>
              </a:xfrm>
              <a:custGeom>
                <a:avLst/>
                <a:gdLst>
                  <a:gd name="T0" fmla="*/ 1 w 271"/>
                  <a:gd name="T1" fmla="*/ 0 h 266"/>
                  <a:gd name="T2" fmla="*/ 1 w 271"/>
                  <a:gd name="T3" fmla="*/ 2 h 266"/>
                  <a:gd name="T4" fmla="*/ 0 w 271"/>
                  <a:gd name="T5" fmla="*/ 4 h 266"/>
                  <a:gd name="T6" fmla="*/ 0 w 271"/>
                  <a:gd name="T7" fmla="*/ 6 h 266"/>
                  <a:gd name="T8" fmla="*/ 0 w 271"/>
                  <a:gd name="T9" fmla="*/ 8 h 266"/>
                  <a:gd name="T10" fmla="*/ 0 w 271"/>
                  <a:gd name="T11" fmla="*/ 11 h 266"/>
                  <a:gd name="T12" fmla="*/ 0 w 271"/>
                  <a:gd name="T13" fmla="*/ 13 h 266"/>
                  <a:gd name="T14" fmla="*/ 0 w 271"/>
                  <a:gd name="T15" fmla="*/ 15 h 266"/>
                  <a:gd name="T16" fmla="*/ 0 w 271"/>
                  <a:gd name="T17" fmla="*/ 17 h 266"/>
                  <a:gd name="T18" fmla="*/ 1 w 271"/>
                  <a:gd name="T19" fmla="*/ 17 h 266"/>
                  <a:gd name="T20" fmla="*/ 2 w 271"/>
                  <a:gd name="T21" fmla="*/ 17 h 266"/>
                  <a:gd name="T22" fmla="*/ 3 w 271"/>
                  <a:gd name="T23" fmla="*/ 17 h 266"/>
                  <a:gd name="T24" fmla="*/ 4 w 271"/>
                  <a:gd name="T25" fmla="*/ 17 h 266"/>
                  <a:gd name="T26" fmla="*/ 5 w 271"/>
                  <a:gd name="T27" fmla="*/ 17 h 266"/>
                  <a:gd name="T28" fmla="*/ 6 w 271"/>
                  <a:gd name="T29" fmla="*/ 17 h 266"/>
                  <a:gd name="T30" fmla="*/ 7 w 271"/>
                  <a:gd name="T31" fmla="*/ 17 h 266"/>
                  <a:gd name="T32" fmla="*/ 8 w 271"/>
                  <a:gd name="T33" fmla="*/ 17 h 266"/>
                  <a:gd name="T34" fmla="*/ 10 w 271"/>
                  <a:gd name="T35" fmla="*/ 16 h 266"/>
                  <a:gd name="T36" fmla="*/ 11 w 271"/>
                  <a:gd name="T37" fmla="*/ 16 h 266"/>
                  <a:gd name="T38" fmla="*/ 12 w 271"/>
                  <a:gd name="T39" fmla="*/ 16 h 266"/>
                  <a:gd name="T40" fmla="*/ 13 w 271"/>
                  <a:gd name="T41" fmla="*/ 16 h 266"/>
                  <a:gd name="T42" fmla="*/ 14 w 271"/>
                  <a:gd name="T43" fmla="*/ 16 h 266"/>
                  <a:gd name="T44" fmla="*/ 15 w 271"/>
                  <a:gd name="T45" fmla="*/ 16 h 266"/>
                  <a:gd name="T46" fmla="*/ 16 w 271"/>
                  <a:gd name="T47" fmla="*/ 16 h 266"/>
                  <a:gd name="T48" fmla="*/ 16 w 271"/>
                  <a:gd name="T49" fmla="*/ 16 h 266"/>
                  <a:gd name="T50" fmla="*/ 16 w 271"/>
                  <a:gd name="T51" fmla="*/ 16 h 266"/>
                  <a:gd name="T52" fmla="*/ 15 w 271"/>
                  <a:gd name="T53" fmla="*/ 16 h 266"/>
                  <a:gd name="T54" fmla="*/ 14 w 271"/>
                  <a:gd name="T55" fmla="*/ 16 h 266"/>
                  <a:gd name="T56" fmla="*/ 13 w 271"/>
                  <a:gd name="T57" fmla="*/ 16 h 266"/>
                  <a:gd name="T58" fmla="*/ 12 w 271"/>
                  <a:gd name="T59" fmla="*/ 15 h 266"/>
                  <a:gd name="T60" fmla="*/ 11 w 271"/>
                  <a:gd name="T61" fmla="*/ 15 h 266"/>
                  <a:gd name="T62" fmla="*/ 10 w 271"/>
                  <a:gd name="T63" fmla="*/ 15 h 266"/>
                  <a:gd name="T64" fmla="*/ 9 w 271"/>
                  <a:gd name="T65" fmla="*/ 15 h 266"/>
                  <a:gd name="T66" fmla="*/ 9 w 271"/>
                  <a:gd name="T67" fmla="*/ 15 h 266"/>
                  <a:gd name="T68" fmla="*/ 8 w 271"/>
                  <a:gd name="T69" fmla="*/ 15 h 266"/>
                  <a:gd name="T70" fmla="*/ 7 w 271"/>
                  <a:gd name="T71" fmla="*/ 14 h 266"/>
                  <a:gd name="T72" fmla="*/ 6 w 271"/>
                  <a:gd name="T73" fmla="*/ 14 h 266"/>
                  <a:gd name="T74" fmla="*/ 5 w 271"/>
                  <a:gd name="T75" fmla="*/ 14 h 266"/>
                  <a:gd name="T76" fmla="*/ 4 w 271"/>
                  <a:gd name="T77" fmla="*/ 14 h 266"/>
                  <a:gd name="T78" fmla="*/ 3 w 271"/>
                  <a:gd name="T79" fmla="*/ 14 h 266"/>
                  <a:gd name="T80" fmla="*/ 2 w 271"/>
                  <a:gd name="T81" fmla="*/ 15 h 266"/>
                  <a:gd name="T82" fmla="*/ 2 w 271"/>
                  <a:gd name="T83" fmla="*/ 11 h 266"/>
                  <a:gd name="T84" fmla="*/ 1 w 271"/>
                  <a:gd name="T85" fmla="*/ 8 h 266"/>
                  <a:gd name="T86" fmla="*/ 1 w 271"/>
                  <a:gd name="T87" fmla="*/ 5 h 266"/>
                  <a:gd name="T88" fmla="*/ 1 w 271"/>
                  <a:gd name="T89" fmla="*/ 0 h 26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271" h="266">
                    <a:moveTo>
                      <a:pt x="26" y="0"/>
                    </a:moveTo>
                    <a:lnTo>
                      <a:pt x="20" y="23"/>
                    </a:lnTo>
                    <a:lnTo>
                      <a:pt x="14" y="53"/>
                    </a:lnTo>
                    <a:lnTo>
                      <a:pt x="9" y="88"/>
                    </a:lnTo>
                    <a:lnTo>
                      <a:pt x="4" y="124"/>
                    </a:lnTo>
                    <a:lnTo>
                      <a:pt x="0" y="163"/>
                    </a:lnTo>
                    <a:lnTo>
                      <a:pt x="0" y="201"/>
                    </a:lnTo>
                    <a:lnTo>
                      <a:pt x="4" y="236"/>
                    </a:lnTo>
                    <a:lnTo>
                      <a:pt x="11" y="266"/>
                    </a:lnTo>
                    <a:lnTo>
                      <a:pt x="22" y="265"/>
                    </a:lnTo>
                    <a:lnTo>
                      <a:pt x="36" y="263"/>
                    </a:lnTo>
                    <a:lnTo>
                      <a:pt x="51" y="262"/>
                    </a:lnTo>
                    <a:lnTo>
                      <a:pt x="67" y="260"/>
                    </a:lnTo>
                    <a:lnTo>
                      <a:pt x="85" y="259"/>
                    </a:lnTo>
                    <a:lnTo>
                      <a:pt x="103" y="258"/>
                    </a:lnTo>
                    <a:lnTo>
                      <a:pt x="121" y="258"/>
                    </a:lnTo>
                    <a:lnTo>
                      <a:pt x="141" y="257"/>
                    </a:lnTo>
                    <a:lnTo>
                      <a:pt x="161" y="256"/>
                    </a:lnTo>
                    <a:lnTo>
                      <a:pt x="179" y="256"/>
                    </a:lnTo>
                    <a:lnTo>
                      <a:pt x="197" y="256"/>
                    </a:lnTo>
                    <a:lnTo>
                      <a:pt x="215" y="255"/>
                    </a:lnTo>
                    <a:lnTo>
                      <a:pt x="231" y="255"/>
                    </a:lnTo>
                    <a:lnTo>
                      <a:pt x="246" y="255"/>
                    </a:lnTo>
                    <a:lnTo>
                      <a:pt x="260" y="255"/>
                    </a:lnTo>
                    <a:lnTo>
                      <a:pt x="271" y="255"/>
                    </a:lnTo>
                    <a:lnTo>
                      <a:pt x="260" y="251"/>
                    </a:lnTo>
                    <a:lnTo>
                      <a:pt x="246" y="248"/>
                    </a:lnTo>
                    <a:lnTo>
                      <a:pt x="233" y="244"/>
                    </a:lnTo>
                    <a:lnTo>
                      <a:pt x="219" y="241"/>
                    </a:lnTo>
                    <a:lnTo>
                      <a:pt x="204" y="239"/>
                    </a:lnTo>
                    <a:lnTo>
                      <a:pt x="189" y="235"/>
                    </a:lnTo>
                    <a:lnTo>
                      <a:pt x="174" y="232"/>
                    </a:lnTo>
                    <a:lnTo>
                      <a:pt x="159" y="229"/>
                    </a:lnTo>
                    <a:lnTo>
                      <a:pt x="144" y="227"/>
                    </a:lnTo>
                    <a:lnTo>
                      <a:pt x="129" y="226"/>
                    </a:lnTo>
                    <a:lnTo>
                      <a:pt x="114" y="224"/>
                    </a:lnTo>
                    <a:lnTo>
                      <a:pt x="100" y="224"/>
                    </a:lnTo>
                    <a:lnTo>
                      <a:pt x="85" y="222"/>
                    </a:lnTo>
                    <a:lnTo>
                      <a:pt x="71" y="224"/>
                    </a:lnTo>
                    <a:lnTo>
                      <a:pt x="57" y="224"/>
                    </a:lnTo>
                    <a:lnTo>
                      <a:pt x="43" y="226"/>
                    </a:lnTo>
                    <a:lnTo>
                      <a:pt x="35" y="175"/>
                    </a:lnTo>
                    <a:lnTo>
                      <a:pt x="30" y="123"/>
                    </a:lnTo>
                    <a:lnTo>
                      <a:pt x="28" y="66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09" name="Freeform 116"/>
              <p:cNvSpPr>
                <a:spLocks/>
              </p:cNvSpPr>
              <p:nvPr/>
            </p:nvSpPr>
            <p:spPr bwMode="auto">
              <a:xfrm>
                <a:off x="4583" y="3289"/>
                <a:ext cx="189" cy="151"/>
              </a:xfrm>
              <a:custGeom>
                <a:avLst/>
                <a:gdLst>
                  <a:gd name="T0" fmla="*/ 15 w 378"/>
                  <a:gd name="T1" fmla="*/ 7 h 301"/>
                  <a:gd name="T2" fmla="*/ 16 w 378"/>
                  <a:gd name="T3" fmla="*/ 16 h 301"/>
                  <a:gd name="T4" fmla="*/ 17 w 378"/>
                  <a:gd name="T5" fmla="*/ 19 h 301"/>
                  <a:gd name="T6" fmla="*/ 19 w 378"/>
                  <a:gd name="T7" fmla="*/ 18 h 301"/>
                  <a:gd name="T8" fmla="*/ 21 w 378"/>
                  <a:gd name="T9" fmla="*/ 17 h 301"/>
                  <a:gd name="T10" fmla="*/ 22 w 378"/>
                  <a:gd name="T11" fmla="*/ 16 h 301"/>
                  <a:gd name="T12" fmla="*/ 22 w 378"/>
                  <a:gd name="T13" fmla="*/ 16 h 301"/>
                  <a:gd name="T14" fmla="*/ 20 w 378"/>
                  <a:gd name="T15" fmla="*/ 16 h 301"/>
                  <a:gd name="T16" fmla="*/ 19 w 378"/>
                  <a:gd name="T17" fmla="*/ 16 h 301"/>
                  <a:gd name="T18" fmla="*/ 18 w 378"/>
                  <a:gd name="T19" fmla="*/ 17 h 301"/>
                  <a:gd name="T20" fmla="*/ 17 w 378"/>
                  <a:gd name="T21" fmla="*/ 14 h 301"/>
                  <a:gd name="T22" fmla="*/ 17 w 378"/>
                  <a:gd name="T23" fmla="*/ 7 h 301"/>
                  <a:gd name="T24" fmla="*/ 18 w 378"/>
                  <a:gd name="T25" fmla="*/ 5 h 301"/>
                  <a:gd name="T26" fmla="*/ 20 w 378"/>
                  <a:gd name="T27" fmla="*/ 4 h 301"/>
                  <a:gd name="T28" fmla="*/ 20 w 378"/>
                  <a:gd name="T29" fmla="*/ 4 h 301"/>
                  <a:gd name="T30" fmla="*/ 21 w 378"/>
                  <a:gd name="T31" fmla="*/ 4 h 301"/>
                  <a:gd name="T32" fmla="*/ 21 w 378"/>
                  <a:gd name="T33" fmla="*/ 4 h 301"/>
                  <a:gd name="T34" fmla="*/ 22 w 378"/>
                  <a:gd name="T35" fmla="*/ 7 h 301"/>
                  <a:gd name="T36" fmla="*/ 22 w 378"/>
                  <a:gd name="T37" fmla="*/ 10 h 301"/>
                  <a:gd name="T38" fmla="*/ 23 w 378"/>
                  <a:gd name="T39" fmla="*/ 13 h 301"/>
                  <a:gd name="T40" fmla="*/ 24 w 378"/>
                  <a:gd name="T41" fmla="*/ 12 h 301"/>
                  <a:gd name="T42" fmla="*/ 24 w 378"/>
                  <a:gd name="T43" fmla="*/ 4 h 301"/>
                  <a:gd name="T44" fmla="*/ 24 w 378"/>
                  <a:gd name="T45" fmla="*/ 1 h 301"/>
                  <a:gd name="T46" fmla="*/ 23 w 378"/>
                  <a:gd name="T47" fmla="*/ 0 h 301"/>
                  <a:gd name="T48" fmla="*/ 22 w 378"/>
                  <a:gd name="T49" fmla="*/ 1 h 301"/>
                  <a:gd name="T50" fmla="*/ 21 w 378"/>
                  <a:gd name="T51" fmla="*/ 1 h 301"/>
                  <a:gd name="T52" fmla="*/ 20 w 378"/>
                  <a:gd name="T53" fmla="*/ 2 h 301"/>
                  <a:gd name="T54" fmla="*/ 19 w 378"/>
                  <a:gd name="T55" fmla="*/ 2 h 301"/>
                  <a:gd name="T56" fmla="*/ 17 w 378"/>
                  <a:gd name="T57" fmla="*/ 3 h 301"/>
                  <a:gd name="T58" fmla="*/ 16 w 378"/>
                  <a:gd name="T59" fmla="*/ 4 h 301"/>
                  <a:gd name="T60" fmla="*/ 16 w 378"/>
                  <a:gd name="T61" fmla="*/ 4 h 301"/>
                  <a:gd name="T62" fmla="*/ 15 w 378"/>
                  <a:gd name="T63" fmla="*/ 4 h 301"/>
                  <a:gd name="T64" fmla="*/ 13 w 378"/>
                  <a:gd name="T65" fmla="*/ 4 h 301"/>
                  <a:gd name="T66" fmla="*/ 11 w 378"/>
                  <a:gd name="T67" fmla="*/ 4 h 301"/>
                  <a:gd name="T68" fmla="*/ 8 w 378"/>
                  <a:gd name="T69" fmla="*/ 3 h 301"/>
                  <a:gd name="T70" fmla="*/ 5 w 378"/>
                  <a:gd name="T71" fmla="*/ 3 h 301"/>
                  <a:gd name="T72" fmla="*/ 3 w 378"/>
                  <a:gd name="T73" fmla="*/ 3 h 301"/>
                  <a:gd name="T74" fmla="*/ 1 w 378"/>
                  <a:gd name="T75" fmla="*/ 3 h 301"/>
                  <a:gd name="T76" fmla="*/ 1 w 378"/>
                  <a:gd name="T77" fmla="*/ 3 h 301"/>
                  <a:gd name="T78" fmla="*/ 3 w 378"/>
                  <a:gd name="T79" fmla="*/ 4 h 301"/>
                  <a:gd name="T80" fmla="*/ 5 w 378"/>
                  <a:gd name="T81" fmla="*/ 5 h 301"/>
                  <a:gd name="T82" fmla="*/ 7 w 378"/>
                  <a:gd name="T83" fmla="*/ 5 h 301"/>
                  <a:gd name="T84" fmla="*/ 10 w 378"/>
                  <a:gd name="T85" fmla="*/ 5 h 301"/>
                  <a:gd name="T86" fmla="*/ 11 w 378"/>
                  <a:gd name="T87" fmla="*/ 5 h 301"/>
                  <a:gd name="T88" fmla="*/ 13 w 378"/>
                  <a:gd name="T89" fmla="*/ 5 h 301"/>
                  <a:gd name="T90" fmla="*/ 14 w 378"/>
                  <a:gd name="T91" fmla="*/ 5 h 30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78" h="301">
                    <a:moveTo>
                      <a:pt x="228" y="79"/>
                    </a:moveTo>
                    <a:lnTo>
                      <a:pt x="229" y="109"/>
                    </a:lnTo>
                    <a:lnTo>
                      <a:pt x="235" y="176"/>
                    </a:lnTo>
                    <a:lnTo>
                      <a:pt x="243" y="250"/>
                    </a:lnTo>
                    <a:lnTo>
                      <a:pt x="253" y="301"/>
                    </a:lnTo>
                    <a:lnTo>
                      <a:pt x="267" y="293"/>
                    </a:lnTo>
                    <a:lnTo>
                      <a:pt x="281" y="284"/>
                    </a:lnTo>
                    <a:lnTo>
                      <a:pt x="295" y="275"/>
                    </a:lnTo>
                    <a:lnTo>
                      <a:pt x="309" y="267"/>
                    </a:lnTo>
                    <a:lnTo>
                      <a:pt x="321" y="260"/>
                    </a:lnTo>
                    <a:lnTo>
                      <a:pt x="333" y="254"/>
                    </a:lnTo>
                    <a:lnTo>
                      <a:pt x="343" y="249"/>
                    </a:lnTo>
                    <a:lnTo>
                      <a:pt x="352" y="248"/>
                    </a:lnTo>
                    <a:lnTo>
                      <a:pt x="341" y="245"/>
                    </a:lnTo>
                    <a:lnTo>
                      <a:pt x="329" y="244"/>
                    </a:lnTo>
                    <a:lnTo>
                      <a:pt x="317" y="245"/>
                    </a:lnTo>
                    <a:lnTo>
                      <a:pt x="305" y="246"/>
                    </a:lnTo>
                    <a:lnTo>
                      <a:pt x="294" y="250"/>
                    </a:lnTo>
                    <a:lnTo>
                      <a:pt x="283" y="255"/>
                    </a:lnTo>
                    <a:lnTo>
                      <a:pt x="274" y="261"/>
                    </a:lnTo>
                    <a:lnTo>
                      <a:pt x="268" y="268"/>
                    </a:lnTo>
                    <a:lnTo>
                      <a:pt x="267" y="219"/>
                    </a:lnTo>
                    <a:lnTo>
                      <a:pt x="267" y="162"/>
                    </a:lnTo>
                    <a:lnTo>
                      <a:pt x="269" y="106"/>
                    </a:lnTo>
                    <a:lnTo>
                      <a:pt x="277" y="71"/>
                    </a:lnTo>
                    <a:lnTo>
                      <a:pt x="288" y="66"/>
                    </a:lnTo>
                    <a:lnTo>
                      <a:pt x="297" y="63"/>
                    </a:lnTo>
                    <a:lnTo>
                      <a:pt x="305" y="59"/>
                    </a:lnTo>
                    <a:lnTo>
                      <a:pt x="312" y="56"/>
                    </a:lnTo>
                    <a:lnTo>
                      <a:pt x="318" y="53"/>
                    </a:lnTo>
                    <a:lnTo>
                      <a:pt x="323" y="51"/>
                    </a:lnTo>
                    <a:lnTo>
                      <a:pt x="329" y="49"/>
                    </a:lnTo>
                    <a:lnTo>
                      <a:pt x="335" y="48"/>
                    </a:lnTo>
                    <a:lnTo>
                      <a:pt x="336" y="59"/>
                    </a:lnTo>
                    <a:lnTo>
                      <a:pt x="338" y="78"/>
                    </a:lnTo>
                    <a:lnTo>
                      <a:pt x="342" y="101"/>
                    </a:lnTo>
                    <a:lnTo>
                      <a:pt x="347" y="127"/>
                    </a:lnTo>
                    <a:lnTo>
                      <a:pt x="351" y="155"/>
                    </a:lnTo>
                    <a:lnTo>
                      <a:pt x="358" y="182"/>
                    </a:lnTo>
                    <a:lnTo>
                      <a:pt x="365" y="206"/>
                    </a:lnTo>
                    <a:lnTo>
                      <a:pt x="374" y="224"/>
                    </a:lnTo>
                    <a:lnTo>
                      <a:pt x="375" y="181"/>
                    </a:lnTo>
                    <a:lnTo>
                      <a:pt x="376" y="117"/>
                    </a:lnTo>
                    <a:lnTo>
                      <a:pt x="378" y="53"/>
                    </a:lnTo>
                    <a:lnTo>
                      <a:pt x="374" y="15"/>
                    </a:lnTo>
                    <a:lnTo>
                      <a:pt x="371" y="7"/>
                    </a:lnTo>
                    <a:lnTo>
                      <a:pt x="366" y="3"/>
                    </a:lnTo>
                    <a:lnTo>
                      <a:pt x="360" y="0"/>
                    </a:lnTo>
                    <a:lnTo>
                      <a:pt x="353" y="0"/>
                    </a:lnTo>
                    <a:lnTo>
                      <a:pt x="347" y="3"/>
                    </a:lnTo>
                    <a:lnTo>
                      <a:pt x="338" y="5"/>
                    </a:lnTo>
                    <a:lnTo>
                      <a:pt x="332" y="8"/>
                    </a:lnTo>
                    <a:lnTo>
                      <a:pt x="326" y="12"/>
                    </a:lnTo>
                    <a:lnTo>
                      <a:pt x="318" y="17"/>
                    </a:lnTo>
                    <a:lnTo>
                      <a:pt x="307" y="22"/>
                    </a:lnTo>
                    <a:lnTo>
                      <a:pt x="295" y="29"/>
                    </a:lnTo>
                    <a:lnTo>
                      <a:pt x="282" y="36"/>
                    </a:lnTo>
                    <a:lnTo>
                      <a:pt x="269" y="42"/>
                    </a:lnTo>
                    <a:lnTo>
                      <a:pt x="259" y="48"/>
                    </a:lnTo>
                    <a:lnTo>
                      <a:pt x="252" y="51"/>
                    </a:lnTo>
                    <a:lnTo>
                      <a:pt x="250" y="52"/>
                    </a:lnTo>
                    <a:lnTo>
                      <a:pt x="247" y="52"/>
                    </a:lnTo>
                    <a:lnTo>
                      <a:pt x="241" y="52"/>
                    </a:lnTo>
                    <a:lnTo>
                      <a:pt x="230" y="51"/>
                    </a:lnTo>
                    <a:lnTo>
                      <a:pt x="216" y="51"/>
                    </a:lnTo>
                    <a:lnTo>
                      <a:pt x="200" y="50"/>
                    </a:lnTo>
                    <a:lnTo>
                      <a:pt x="182" y="50"/>
                    </a:lnTo>
                    <a:lnTo>
                      <a:pt x="161" y="49"/>
                    </a:lnTo>
                    <a:lnTo>
                      <a:pt x="140" y="48"/>
                    </a:lnTo>
                    <a:lnTo>
                      <a:pt x="119" y="48"/>
                    </a:lnTo>
                    <a:lnTo>
                      <a:pt x="97" y="47"/>
                    </a:lnTo>
                    <a:lnTo>
                      <a:pt x="76" y="45"/>
                    </a:lnTo>
                    <a:lnTo>
                      <a:pt x="56" y="44"/>
                    </a:lnTo>
                    <a:lnTo>
                      <a:pt x="38" y="43"/>
                    </a:lnTo>
                    <a:lnTo>
                      <a:pt x="23" y="43"/>
                    </a:lnTo>
                    <a:lnTo>
                      <a:pt x="9" y="42"/>
                    </a:lnTo>
                    <a:lnTo>
                      <a:pt x="0" y="41"/>
                    </a:lnTo>
                    <a:lnTo>
                      <a:pt x="13" y="48"/>
                    </a:lnTo>
                    <a:lnTo>
                      <a:pt x="26" y="53"/>
                    </a:lnTo>
                    <a:lnTo>
                      <a:pt x="41" y="58"/>
                    </a:lnTo>
                    <a:lnTo>
                      <a:pt x="57" y="63"/>
                    </a:lnTo>
                    <a:lnTo>
                      <a:pt x="75" y="66"/>
                    </a:lnTo>
                    <a:lnTo>
                      <a:pt x="92" y="70"/>
                    </a:lnTo>
                    <a:lnTo>
                      <a:pt x="109" y="73"/>
                    </a:lnTo>
                    <a:lnTo>
                      <a:pt x="128" y="75"/>
                    </a:lnTo>
                    <a:lnTo>
                      <a:pt x="145" y="76"/>
                    </a:lnTo>
                    <a:lnTo>
                      <a:pt x="161" y="78"/>
                    </a:lnTo>
                    <a:lnTo>
                      <a:pt x="176" y="79"/>
                    </a:lnTo>
                    <a:lnTo>
                      <a:pt x="191" y="80"/>
                    </a:lnTo>
                    <a:lnTo>
                      <a:pt x="203" y="80"/>
                    </a:lnTo>
                    <a:lnTo>
                      <a:pt x="214" y="80"/>
                    </a:lnTo>
                    <a:lnTo>
                      <a:pt x="222" y="79"/>
                    </a:lnTo>
                    <a:lnTo>
                      <a:pt x="228" y="7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10" name="Freeform 117"/>
              <p:cNvSpPr>
                <a:spLocks/>
              </p:cNvSpPr>
              <p:nvPr/>
            </p:nvSpPr>
            <p:spPr bwMode="auto">
              <a:xfrm>
                <a:off x="4583" y="3275"/>
                <a:ext cx="104" cy="24"/>
              </a:xfrm>
              <a:custGeom>
                <a:avLst/>
                <a:gdLst>
                  <a:gd name="T0" fmla="*/ 13 w 206"/>
                  <a:gd name="T1" fmla="*/ 1 h 47"/>
                  <a:gd name="T2" fmla="*/ 12 w 206"/>
                  <a:gd name="T3" fmla="*/ 1 h 47"/>
                  <a:gd name="T4" fmla="*/ 11 w 206"/>
                  <a:gd name="T5" fmla="*/ 1 h 47"/>
                  <a:gd name="T6" fmla="*/ 10 w 206"/>
                  <a:gd name="T7" fmla="*/ 1 h 47"/>
                  <a:gd name="T8" fmla="*/ 9 w 206"/>
                  <a:gd name="T9" fmla="*/ 1 h 47"/>
                  <a:gd name="T10" fmla="*/ 8 w 206"/>
                  <a:gd name="T11" fmla="*/ 1 h 47"/>
                  <a:gd name="T12" fmla="*/ 7 w 206"/>
                  <a:gd name="T13" fmla="*/ 1 h 47"/>
                  <a:gd name="T14" fmla="*/ 7 w 206"/>
                  <a:gd name="T15" fmla="*/ 1 h 47"/>
                  <a:gd name="T16" fmla="*/ 6 w 206"/>
                  <a:gd name="T17" fmla="*/ 0 h 47"/>
                  <a:gd name="T18" fmla="*/ 6 w 206"/>
                  <a:gd name="T19" fmla="*/ 1 h 47"/>
                  <a:gd name="T20" fmla="*/ 5 w 206"/>
                  <a:gd name="T21" fmla="*/ 1 h 47"/>
                  <a:gd name="T22" fmla="*/ 5 w 206"/>
                  <a:gd name="T23" fmla="*/ 2 h 47"/>
                  <a:gd name="T24" fmla="*/ 4 w 206"/>
                  <a:gd name="T25" fmla="*/ 2 h 47"/>
                  <a:gd name="T26" fmla="*/ 3 w 206"/>
                  <a:gd name="T27" fmla="*/ 2 h 47"/>
                  <a:gd name="T28" fmla="*/ 3 w 206"/>
                  <a:gd name="T29" fmla="*/ 3 h 47"/>
                  <a:gd name="T30" fmla="*/ 2 w 206"/>
                  <a:gd name="T31" fmla="*/ 3 h 47"/>
                  <a:gd name="T32" fmla="*/ 0 w 206"/>
                  <a:gd name="T33" fmla="*/ 3 h 47"/>
                  <a:gd name="T34" fmla="*/ 1 w 206"/>
                  <a:gd name="T35" fmla="*/ 3 h 47"/>
                  <a:gd name="T36" fmla="*/ 2 w 206"/>
                  <a:gd name="T37" fmla="*/ 3 h 47"/>
                  <a:gd name="T38" fmla="*/ 3 w 206"/>
                  <a:gd name="T39" fmla="*/ 3 h 47"/>
                  <a:gd name="T40" fmla="*/ 4 w 206"/>
                  <a:gd name="T41" fmla="*/ 3 h 47"/>
                  <a:gd name="T42" fmla="*/ 5 w 206"/>
                  <a:gd name="T43" fmla="*/ 3 h 47"/>
                  <a:gd name="T44" fmla="*/ 6 w 206"/>
                  <a:gd name="T45" fmla="*/ 3 h 47"/>
                  <a:gd name="T46" fmla="*/ 7 w 206"/>
                  <a:gd name="T47" fmla="*/ 3 h 47"/>
                  <a:gd name="T48" fmla="*/ 7 w 206"/>
                  <a:gd name="T49" fmla="*/ 2 h 47"/>
                  <a:gd name="T50" fmla="*/ 8 w 206"/>
                  <a:gd name="T51" fmla="*/ 2 h 47"/>
                  <a:gd name="T52" fmla="*/ 8 w 206"/>
                  <a:gd name="T53" fmla="*/ 2 h 47"/>
                  <a:gd name="T54" fmla="*/ 9 w 206"/>
                  <a:gd name="T55" fmla="*/ 2 h 47"/>
                  <a:gd name="T56" fmla="*/ 10 w 206"/>
                  <a:gd name="T57" fmla="*/ 2 h 47"/>
                  <a:gd name="T58" fmla="*/ 10 w 206"/>
                  <a:gd name="T59" fmla="*/ 2 h 47"/>
                  <a:gd name="T60" fmla="*/ 11 w 206"/>
                  <a:gd name="T61" fmla="*/ 2 h 47"/>
                  <a:gd name="T62" fmla="*/ 12 w 206"/>
                  <a:gd name="T63" fmla="*/ 2 h 47"/>
                  <a:gd name="T64" fmla="*/ 14 w 206"/>
                  <a:gd name="T65" fmla="*/ 2 h 47"/>
                  <a:gd name="T66" fmla="*/ 13 w 206"/>
                  <a:gd name="T67" fmla="*/ 1 h 4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0" t="0" r="r" b="b"/>
                <a:pathLst>
                  <a:path w="206" h="47">
                    <a:moveTo>
                      <a:pt x="200" y="3"/>
                    </a:moveTo>
                    <a:lnTo>
                      <a:pt x="182" y="3"/>
                    </a:lnTo>
                    <a:lnTo>
                      <a:pt x="163" y="3"/>
                    </a:lnTo>
                    <a:lnTo>
                      <a:pt x="147" y="3"/>
                    </a:lnTo>
                    <a:lnTo>
                      <a:pt x="132" y="3"/>
                    </a:lnTo>
                    <a:lnTo>
                      <a:pt x="119" y="2"/>
                    </a:lnTo>
                    <a:lnTo>
                      <a:pt x="108" y="2"/>
                    </a:lnTo>
                    <a:lnTo>
                      <a:pt x="100" y="1"/>
                    </a:lnTo>
                    <a:lnTo>
                      <a:pt x="95" y="0"/>
                    </a:lnTo>
                    <a:lnTo>
                      <a:pt x="85" y="8"/>
                    </a:lnTo>
                    <a:lnTo>
                      <a:pt x="75" y="15"/>
                    </a:lnTo>
                    <a:lnTo>
                      <a:pt x="66" y="22"/>
                    </a:lnTo>
                    <a:lnTo>
                      <a:pt x="56" y="27"/>
                    </a:lnTo>
                    <a:lnTo>
                      <a:pt x="46" y="32"/>
                    </a:lnTo>
                    <a:lnTo>
                      <a:pt x="33" y="37"/>
                    </a:lnTo>
                    <a:lnTo>
                      <a:pt x="18" y="40"/>
                    </a:lnTo>
                    <a:lnTo>
                      <a:pt x="0" y="44"/>
                    </a:lnTo>
                    <a:lnTo>
                      <a:pt x="10" y="46"/>
                    </a:lnTo>
                    <a:lnTo>
                      <a:pt x="24" y="47"/>
                    </a:lnTo>
                    <a:lnTo>
                      <a:pt x="40" y="47"/>
                    </a:lnTo>
                    <a:lnTo>
                      <a:pt x="56" y="45"/>
                    </a:lnTo>
                    <a:lnTo>
                      <a:pt x="72" y="42"/>
                    </a:lnTo>
                    <a:lnTo>
                      <a:pt x="87" y="38"/>
                    </a:lnTo>
                    <a:lnTo>
                      <a:pt x="99" y="33"/>
                    </a:lnTo>
                    <a:lnTo>
                      <a:pt x="108" y="26"/>
                    </a:lnTo>
                    <a:lnTo>
                      <a:pt x="114" y="26"/>
                    </a:lnTo>
                    <a:lnTo>
                      <a:pt x="122" y="25"/>
                    </a:lnTo>
                    <a:lnTo>
                      <a:pt x="132" y="25"/>
                    </a:lnTo>
                    <a:lnTo>
                      <a:pt x="145" y="24"/>
                    </a:lnTo>
                    <a:lnTo>
                      <a:pt x="159" y="23"/>
                    </a:lnTo>
                    <a:lnTo>
                      <a:pt x="174" y="22"/>
                    </a:lnTo>
                    <a:lnTo>
                      <a:pt x="190" y="22"/>
                    </a:lnTo>
                    <a:lnTo>
                      <a:pt x="206" y="21"/>
                    </a:lnTo>
                    <a:lnTo>
                      <a:pt x="200" y="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11" name="Freeform 118"/>
              <p:cNvSpPr>
                <a:spLocks/>
              </p:cNvSpPr>
              <p:nvPr/>
            </p:nvSpPr>
            <p:spPr bwMode="auto">
              <a:xfrm>
                <a:off x="4706" y="3147"/>
                <a:ext cx="131" cy="131"/>
              </a:xfrm>
              <a:custGeom>
                <a:avLst/>
                <a:gdLst>
                  <a:gd name="T0" fmla="*/ 1 w 263"/>
                  <a:gd name="T1" fmla="*/ 0 h 263"/>
                  <a:gd name="T2" fmla="*/ 0 w 263"/>
                  <a:gd name="T3" fmla="*/ 3 h 263"/>
                  <a:gd name="T4" fmla="*/ 0 w 263"/>
                  <a:gd name="T5" fmla="*/ 7 h 263"/>
                  <a:gd name="T6" fmla="*/ 0 w 263"/>
                  <a:gd name="T7" fmla="*/ 12 h 263"/>
                  <a:gd name="T8" fmla="*/ 0 w 263"/>
                  <a:gd name="T9" fmla="*/ 16 h 263"/>
                  <a:gd name="T10" fmla="*/ 1 w 263"/>
                  <a:gd name="T11" fmla="*/ 16 h 263"/>
                  <a:gd name="T12" fmla="*/ 2 w 263"/>
                  <a:gd name="T13" fmla="*/ 16 h 263"/>
                  <a:gd name="T14" fmla="*/ 3 w 263"/>
                  <a:gd name="T15" fmla="*/ 16 h 263"/>
                  <a:gd name="T16" fmla="*/ 4 w 263"/>
                  <a:gd name="T17" fmla="*/ 16 h 263"/>
                  <a:gd name="T18" fmla="*/ 5 w 263"/>
                  <a:gd name="T19" fmla="*/ 16 h 263"/>
                  <a:gd name="T20" fmla="*/ 6 w 263"/>
                  <a:gd name="T21" fmla="*/ 16 h 263"/>
                  <a:gd name="T22" fmla="*/ 7 w 263"/>
                  <a:gd name="T23" fmla="*/ 16 h 263"/>
                  <a:gd name="T24" fmla="*/ 8 w 263"/>
                  <a:gd name="T25" fmla="*/ 15 h 263"/>
                  <a:gd name="T26" fmla="*/ 9 w 263"/>
                  <a:gd name="T27" fmla="*/ 15 h 263"/>
                  <a:gd name="T28" fmla="*/ 10 w 263"/>
                  <a:gd name="T29" fmla="*/ 15 h 263"/>
                  <a:gd name="T30" fmla="*/ 11 w 263"/>
                  <a:gd name="T31" fmla="*/ 15 h 263"/>
                  <a:gd name="T32" fmla="*/ 13 w 263"/>
                  <a:gd name="T33" fmla="*/ 15 h 263"/>
                  <a:gd name="T34" fmla="*/ 14 w 263"/>
                  <a:gd name="T35" fmla="*/ 15 h 263"/>
                  <a:gd name="T36" fmla="*/ 14 w 263"/>
                  <a:gd name="T37" fmla="*/ 15 h 263"/>
                  <a:gd name="T38" fmla="*/ 15 w 263"/>
                  <a:gd name="T39" fmla="*/ 15 h 263"/>
                  <a:gd name="T40" fmla="*/ 16 w 263"/>
                  <a:gd name="T41" fmla="*/ 15 h 263"/>
                  <a:gd name="T42" fmla="*/ 15 w 263"/>
                  <a:gd name="T43" fmla="*/ 15 h 263"/>
                  <a:gd name="T44" fmla="*/ 14 w 263"/>
                  <a:gd name="T45" fmla="*/ 15 h 263"/>
                  <a:gd name="T46" fmla="*/ 14 w 263"/>
                  <a:gd name="T47" fmla="*/ 15 h 263"/>
                  <a:gd name="T48" fmla="*/ 13 w 263"/>
                  <a:gd name="T49" fmla="*/ 15 h 263"/>
                  <a:gd name="T50" fmla="*/ 12 w 263"/>
                  <a:gd name="T51" fmla="*/ 14 h 263"/>
                  <a:gd name="T52" fmla="*/ 11 w 263"/>
                  <a:gd name="T53" fmla="*/ 14 h 263"/>
                  <a:gd name="T54" fmla="*/ 10 w 263"/>
                  <a:gd name="T55" fmla="*/ 14 h 263"/>
                  <a:gd name="T56" fmla="*/ 9 w 263"/>
                  <a:gd name="T57" fmla="*/ 14 h 263"/>
                  <a:gd name="T58" fmla="*/ 8 w 263"/>
                  <a:gd name="T59" fmla="*/ 14 h 263"/>
                  <a:gd name="T60" fmla="*/ 7 w 263"/>
                  <a:gd name="T61" fmla="*/ 14 h 263"/>
                  <a:gd name="T62" fmla="*/ 6 w 263"/>
                  <a:gd name="T63" fmla="*/ 13 h 263"/>
                  <a:gd name="T64" fmla="*/ 5 w 263"/>
                  <a:gd name="T65" fmla="*/ 13 h 263"/>
                  <a:gd name="T66" fmla="*/ 4 w 263"/>
                  <a:gd name="T67" fmla="*/ 13 h 263"/>
                  <a:gd name="T68" fmla="*/ 3 w 263"/>
                  <a:gd name="T69" fmla="*/ 13 h 263"/>
                  <a:gd name="T70" fmla="*/ 2 w 263"/>
                  <a:gd name="T71" fmla="*/ 13 h 263"/>
                  <a:gd name="T72" fmla="*/ 2 w 263"/>
                  <a:gd name="T73" fmla="*/ 14 h 263"/>
                  <a:gd name="T74" fmla="*/ 1 w 263"/>
                  <a:gd name="T75" fmla="*/ 10 h 263"/>
                  <a:gd name="T76" fmla="*/ 1 w 263"/>
                  <a:gd name="T77" fmla="*/ 7 h 263"/>
                  <a:gd name="T78" fmla="*/ 1 w 263"/>
                  <a:gd name="T79" fmla="*/ 4 h 263"/>
                  <a:gd name="T80" fmla="*/ 1 w 263"/>
                  <a:gd name="T81" fmla="*/ 0 h 26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263" h="263">
                    <a:moveTo>
                      <a:pt x="16" y="0"/>
                    </a:moveTo>
                    <a:lnTo>
                      <a:pt x="7" y="52"/>
                    </a:lnTo>
                    <a:lnTo>
                      <a:pt x="0" y="122"/>
                    </a:lnTo>
                    <a:lnTo>
                      <a:pt x="1" y="197"/>
                    </a:lnTo>
                    <a:lnTo>
                      <a:pt x="14" y="263"/>
                    </a:lnTo>
                    <a:lnTo>
                      <a:pt x="26" y="261"/>
                    </a:lnTo>
                    <a:lnTo>
                      <a:pt x="38" y="259"/>
                    </a:lnTo>
                    <a:lnTo>
                      <a:pt x="53" y="258"/>
                    </a:lnTo>
                    <a:lnTo>
                      <a:pt x="68" y="257"/>
                    </a:lnTo>
                    <a:lnTo>
                      <a:pt x="85" y="257"/>
                    </a:lnTo>
                    <a:lnTo>
                      <a:pt x="103" y="256"/>
                    </a:lnTo>
                    <a:lnTo>
                      <a:pt x="120" y="256"/>
                    </a:lnTo>
                    <a:lnTo>
                      <a:pt x="138" y="254"/>
                    </a:lnTo>
                    <a:lnTo>
                      <a:pt x="157" y="254"/>
                    </a:lnTo>
                    <a:lnTo>
                      <a:pt x="174" y="254"/>
                    </a:lnTo>
                    <a:lnTo>
                      <a:pt x="191" y="254"/>
                    </a:lnTo>
                    <a:lnTo>
                      <a:pt x="209" y="254"/>
                    </a:lnTo>
                    <a:lnTo>
                      <a:pt x="224" y="254"/>
                    </a:lnTo>
                    <a:lnTo>
                      <a:pt x="239" y="254"/>
                    </a:lnTo>
                    <a:lnTo>
                      <a:pt x="251" y="254"/>
                    </a:lnTo>
                    <a:lnTo>
                      <a:pt x="263" y="254"/>
                    </a:lnTo>
                    <a:lnTo>
                      <a:pt x="251" y="251"/>
                    </a:lnTo>
                    <a:lnTo>
                      <a:pt x="237" y="248"/>
                    </a:lnTo>
                    <a:lnTo>
                      <a:pt x="225" y="244"/>
                    </a:lnTo>
                    <a:lnTo>
                      <a:pt x="211" y="241"/>
                    </a:lnTo>
                    <a:lnTo>
                      <a:pt x="196" y="237"/>
                    </a:lnTo>
                    <a:lnTo>
                      <a:pt x="181" y="235"/>
                    </a:lnTo>
                    <a:lnTo>
                      <a:pt x="166" y="231"/>
                    </a:lnTo>
                    <a:lnTo>
                      <a:pt x="151" y="229"/>
                    </a:lnTo>
                    <a:lnTo>
                      <a:pt x="136" y="227"/>
                    </a:lnTo>
                    <a:lnTo>
                      <a:pt x="121" y="224"/>
                    </a:lnTo>
                    <a:lnTo>
                      <a:pt x="105" y="223"/>
                    </a:lnTo>
                    <a:lnTo>
                      <a:pt x="90" y="222"/>
                    </a:lnTo>
                    <a:lnTo>
                      <a:pt x="75" y="222"/>
                    </a:lnTo>
                    <a:lnTo>
                      <a:pt x="61" y="222"/>
                    </a:lnTo>
                    <a:lnTo>
                      <a:pt x="47" y="223"/>
                    </a:lnTo>
                    <a:lnTo>
                      <a:pt x="34" y="226"/>
                    </a:lnTo>
                    <a:lnTo>
                      <a:pt x="26" y="175"/>
                    </a:lnTo>
                    <a:lnTo>
                      <a:pt x="21" y="123"/>
                    </a:lnTo>
                    <a:lnTo>
                      <a:pt x="19" y="65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12" name="Freeform 119"/>
              <p:cNvSpPr>
                <a:spLocks/>
              </p:cNvSpPr>
              <p:nvPr/>
            </p:nvSpPr>
            <p:spPr bwMode="auto">
              <a:xfrm>
                <a:off x="4718" y="3115"/>
                <a:ext cx="188" cy="161"/>
              </a:xfrm>
              <a:custGeom>
                <a:avLst/>
                <a:gdLst>
                  <a:gd name="T0" fmla="*/ 15 w 376"/>
                  <a:gd name="T1" fmla="*/ 9 h 322"/>
                  <a:gd name="T2" fmla="*/ 16 w 376"/>
                  <a:gd name="T3" fmla="*/ 17 h 322"/>
                  <a:gd name="T4" fmla="*/ 17 w 376"/>
                  <a:gd name="T5" fmla="*/ 20 h 322"/>
                  <a:gd name="T6" fmla="*/ 19 w 376"/>
                  <a:gd name="T7" fmla="*/ 19 h 322"/>
                  <a:gd name="T8" fmla="*/ 21 w 376"/>
                  <a:gd name="T9" fmla="*/ 18 h 322"/>
                  <a:gd name="T10" fmla="*/ 22 w 376"/>
                  <a:gd name="T11" fmla="*/ 17 h 322"/>
                  <a:gd name="T12" fmla="*/ 22 w 376"/>
                  <a:gd name="T13" fmla="*/ 17 h 322"/>
                  <a:gd name="T14" fmla="*/ 20 w 376"/>
                  <a:gd name="T15" fmla="*/ 17 h 322"/>
                  <a:gd name="T16" fmla="*/ 19 w 376"/>
                  <a:gd name="T17" fmla="*/ 17 h 322"/>
                  <a:gd name="T18" fmla="*/ 18 w 376"/>
                  <a:gd name="T19" fmla="*/ 18 h 322"/>
                  <a:gd name="T20" fmla="*/ 17 w 376"/>
                  <a:gd name="T21" fmla="*/ 15 h 322"/>
                  <a:gd name="T22" fmla="*/ 17 w 376"/>
                  <a:gd name="T23" fmla="*/ 8 h 322"/>
                  <a:gd name="T24" fmla="*/ 19 w 376"/>
                  <a:gd name="T25" fmla="*/ 6 h 322"/>
                  <a:gd name="T26" fmla="*/ 20 w 376"/>
                  <a:gd name="T27" fmla="*/ 5 h 322"/>
                  <a:gd name="T28" fmla="*/ 20 w 376"/>
                  <a:gd name="T29" fmla="*/ 5 h 322"/>
                  <a:gd name="T30" fmla="*/ 21 w 376"/>
                  <a:gd name="T31" fmla="*/ 5 h 322"/>
                  <a:gd name="T32" fmla="*/ 22 w 376"/>
                  <a:gd name="T33" fmla="*/ 5 h 322"/>
                  <a:gd name="T34" fmla="*/ 22 w 376"/>
                  <a:gd name="T35" fmla="*/ 8 h 322"/>
                  <a:gd name="T36" fmla="*/ 23 w 376"/>
                  <a:gd name="T37" fmla="*/ 11 h 322"/>
                  <a:gd name="T38" fmla="*/ 23 w 376"/>
                  <a:gd name="T39" fmla="*/ 15 h 322"/>
                  <a:gd name="T40" fmla="*/ 24 w 376"/>
                  <a:gd name="T41" fmla="*/ 13 h 322"/>
                  <a:gd name="T42" fmla="*/ 24 w 376"/>
                  <a:gd name="T43" fmla="*/ 4 h 322"/>
                  <a:gd name="T44" fmla="*/ 23 w 376"/>
                  <a:gd name="T45" fmla="*/ 1 h 322"/>
                  <a:gd name="T46" fmla="*/ 23 w 376"/>
                  <a:gd name="T47" fmla="*/ 1 h 322"/>
                  <a:gd name="T48" fmla="*/ 22 w 376"/>
                  <a:gd name="T49" fmla="*/ 1 h 322"/>
                  <a:gd name="T50" fmla="*/ 21 w 376"/>
                  <a:gd name="T51" fmla="*/ 2 h 322"/>
                  <a:gd name="T52" fmla="*/ 20 w 376"/>
                  <a:gd name="T53" fmla="*/ 3 h 322"/>
                  <a:gd name="T54" fmla="*/ 19 w 376"/>
                  <a:gd name="T55" fmla="*/ 4 h 322"/>
                  <a:gd name="T56" fmla="*/ 17 w 376"/>
                  <a:gd name="T57" fmla="*/ 4 h 322"/>
                  <a:gd name="T58" fmla="*/ 16 w 376"/>
                  <a:gd name="T59" fmla="*/ 5 h 322"/>
                  <a:gd name="T60" fmla="*/ 16 w 376"/>
                  <a:gd name="T61" fmla="*/ 5 h 322"/>
                  <a:gd name="T62" fmla="*/ 15 w 376"/>
                  <a:gd name="T63" fmla="*/ 5 h 322"/>
                  <a:gd name="T64" fmla="*/ 13 w 376"/>
                  <a:gd name="T65" fmla="*/ 5 h 322"/>
                  <a:gd name="T66" fmla="*/ 11 w 376"/>
                  <a:gd name="T67" fmla="*/ 5 h 322"/>
                  <a:gd name="T68" fmla="*/ 8 w 376"/>
                  <a:gd name="T69" fmla="*/ 5 h 322"/>
                  <a:gd name="T70" fmla="*/ 5 w 376"/>
                  <a:gd name="T71" fmla="*/ 5 h 322"/>
                  <a:gd name="T72" fmla="*/ 3 w 376"/>
                  <a:gd name="T73" fmla="*/ 4 h 322"/>
                  <a:gd name="T74" fmla="*/ 1 w 376"/>
                  <a:gd name="T75" fmla="*/ 4 h 322"/>
                  <a:gd name="T76" fmla="*/ 1 w 376"/>
                  <a:gd name="T77" fmla="*/ 5 h 322"/>
                  <a:gd name="T78" fmla="*/ 3 w 376"/>
                  <a:gd name="T79" fmla="*/ 5 h 322"/>
                  <a:gd name="T80" fmla="*/ 5 w 376"/>
                  <a:gd name="T81" fmla="*/ 6 h 322"/>
                  <a:gd name="T82" fmla="*/ 7 w 376"/>
                  <a:gd name="T83" fmla="*/ 6 h 322"/>
                  <a:gd name="T84" fmla="*/ 10 w 376"/>
                  <a:gd name="T85" fmla="*/ 7 h 322"/>
                  <a:gd name="T86" fmla="*/ 12 w 376"/>
                  <a:gd name="T87" fmla="*/ 7 h 322"/>
                  <a:gd name="T88" fmla="*/ 13 w 376"/>
                  <a:gd name="T89" fmla="*/ 7 h 322"/>
                  <a:gd name="T90" fmla="*/ 14 w 376"/>
                  <a:gd name="T91" fmla="*/ 7 h 32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376" h="322">
                    <a:moveTo>
                      <a:pt x="230" y="100"/>
                    </a:moveTo>
                    <a:lnTo>
                      <a:pt x="231" y="129"/>
                    </a:lnTo>
                    <a:lnTo>
                      <a:pt x="236" y="196"/>
                    </a:lnTo>
                    <a:lnTo>
                      <a:pt x="245" y="271"/>
                    </a:lnTo>
                    <a:lnTo>
                      <a:pt x="255" y="322"/>
                    </a:lnTo>
                    <a:lnTo>
                      <a:pt x="269" y="314"/>
                    </a:lnTo>
                    <a:lnTo>
                      <a:pt x="283" y="305"/>
                    </a:lnTo>
                    <a:lnTo>
                      <a:pt x="296" y="295"/>
                    </a:lnTo>
                    <a:lnTo>
                      <a:pt x="310" y="287"/>
                    </a:lnTo>
                    <a:lnTo>
                      <a:pt x="323" y="280"/>
                    </a:lnTo>
                    <a:lnTo>
                      <a:pt x="334" y="275"/>
                    </a:lnTo>
                    <a:lnTo>
                      <a:pt x="345" y="270"/>
                    </a:lnTo>
                    <a:lnTo>
                      <a:pt x="354" y="269"/>
                    </a:lnTo>
                    <a:lnTo>
                      <a:pt x="342" y="265"/>
                    </a:lnTo>
                    <a:lnTo>
                      <a:pt x="331" y="264"/>
                    </a:lnTo>
                    <a:lnTo>
                      <a:pt x="318" y="264"/>
                    </a:lnTo>
                    <a:lnTo>
                      <a:pt x="307" y="267"/>
                    </a:lnTo>
                    <a:lnTo>
                      <a:pt x="295" y="270"/>
                    </a:lnTo>
                    <a:lnTo>
                      <a:pt x="285" y="275"/>
                    </a:lnTo>
                    <a:lnTo>
                      <a:pt x="276" y="280"/>
                    </a:lnTo>
                    <a:lnTo>
                      <a:pt x="270" y="287"/>
                    </a:lnTo>
                    <a:lnTo>
                      <a:pt x="269" y="240"/>
                    </a:lnTo>
                    <a:lnTo>
                      <a:pt x="269" y="181"/>
                    </a:lnTo>
                    <a:lnTo>
                      <a:pt x="271" y="127"/>
                    </a:lnTo>
                    <a:lnTo>
                      <a:pt x="279" y="90"/>
                    </a:lnTo>
                    <a:lnTo>
                      <a:pt x="289" y="86"/>
                    </a:lnTo>
                    <a:lnTo>
                      <a:pt x="299" y="82"/>
                    </a:lnTo>
                    <a:lnTo>
                      <a:pt x="307" y="79"/>
                    </a:lnTo>
                    <a:lnTo>
                      <a:pt x="314" y="75"/>
                    </a:lnTo>
                    <a:lnTo>
                      <a:pt x="319" y="73"/>
                    </a:lnTo>
                    <a:lnTo>
                      <a:pt x="325" y="72"/>
                    </a:lnTo>
                    <a:lnTo>
                      <a:pt x="331" y="70"/>
                    </a:lnTo>
                    <a:lnTo>
                      <a:pt x="337" y="68"/>
                    </a:lnTo>
                    <a:lnTo>
                      <a:pt x="338" y="80"/>
                    </a:lnTo>
                    <a:lnTo>
                      <a:pt x="340" y="98"/>
                    </a:lnTo>
                    <a:lnTo>
                      <a:pt x="344" y="121"/>
                    </a:lnTo>
                    <a:lnTo>
                      <a:pt x="348" y="148"/>
                    </a:lnTo>
                    <a:lnTo>
                      <a:pt x="353" y="176"/>
                    </a:lnTo>
                    <a:lnTo>
                      <a:pt x="360" y="203"/>
                    </a:lnTo>
                    <a:lnTo>
                      <a:pt x="367" y="226"/>
                    </a:lnTo>
                    <a:lnTo>
                      <a:pt x="376" y="245"/>
                    </a:lnTo>
                    <a:lnTo>
                      <a:pt x="375" y="199"/>
                    </a:lnTo>
                    <a:lnTo>
                      <a:pt x="374" y="124"/>
                    </a:lnTo>
                    <a:lnTo>
                      <a:pt x="370" y="51"/>
                    </a:lnTo>
                    <a:lnTo>
                      <a:pt x="367" y="8"/>
                    </a:lnTo>
                    <a:lnTo>
                      <a:pt x="363" y="2"/>
                    </a:lnTo>
                    <a:lnTo>
                      <a:pt x="360" y="0"/>
                    </a:lnTo>
                    <a:lnTo>
                      <a:pt x="355" y="3"/>
                    </a:lnTo>
                    <a:lnTo>
                      <a:pt x="350" y="7"/>
                    </a:lnTo>
                    <a:lnTo>
                      <a:pt x="345" y="14"/>
                    </a:lnTo>
                    <a:lnTo>
                      <a:pt x="339" y="21"/>
                    </a:lnTo>
                    <a:lnTo>
                      <a:pt x="333" y="28"/>
                    </a:lnTo>
                    <a:lnTo>
                      <a:pt x="327" y="33"/>
                    </a:lnTo>
                    <a:lnTo>
                      <a:pt x="319" y="37"/>
                    </a:lnTo>
                    <a:lnTo>
                      <a:pt x="309" y="43"/>
                    </a:lnTo>
                    <a:lnTo>
                      <a:pt x="296" y="50"/>
                    </a:lnTo>
                    <a:lnTo>
                      <a:pt x="284" y="56"/>
                    </a:lnTo>
                    <a:lnTo>
                      <a:pt x="271" y="63"/>
                    </a:lnTo>
                    <a:lnTo>
                      <a:pt x="261" y="68"/>
                    </a:lnTo>
                    <a:lnTo>
                      <a:pt x="254" y="72"/>
                    </a:lnTo>
                    <a:lnTo>
                      <a:pt x="251" y="73"/>
                    </a:lnTo>
                    <a:lnTo>
                      <a:pt x="249" y="73"/>
                    </a:lnTo>
                    <a:lnTo>
                      <a:pt x="242" y="73"/>
                    </a:lnTo>
                    <a:lnTo>
                      <a:pt x="232" y="72"/>
                    </a:lnTo>
                    <a:lnTo>
                      <a:pt x="218" y="72"/>
                    </a:lnTo>
                    <a:lnTo>
                      <a:pt x="202" y="71"/>
                    </a:lnTo>
                    <a:lnTo>
                      <a:pt x="183" y="71"/>
                    </a:lnTo>
                    <a:lnTo>
                      <a:pt x="163" y="70"/>
                    </a:lnTo>
                    <a:lnTo>
                      <a:pt x="142" y="68"/>
                    </a:lnTo>
                    <a:lnTo>
                      <a:pt x="120" y="68"/>
                    </a:lnTo>
                    <a:lnTo>
                      <a:pt x="98" y="67"/>
                    </a:lnTo>
                    <a:lnTo>
                      <a:pt x="78" y="66"/>
                    </a:lnTo>
                    <a:lnTo>
                      <a:pt x="58" y="65"/>
                    </a:lnTo>
                    <a:lnTo>
                      <a:pt x="40" y="64"/>
                    </a:lnTo>
                    <a:lnTo>
                      <a:pt x="23" y="64"/>
                    </a:lnTo>
                    <a:lnTo>
                      <a:pt x="11" y="63"/>
                    </a:lnTo>
                    <a:lnTo>
                      <a:pt x="0" y="61"/>
                    </a:lnTo>
                    <a:lnTo>
                      <a:pt x="13" y="68"/>
                    </a:lnTo>
                    <a:lnTo>
                      <a:pt x="27" y="74"/>
                    </a:lnTo>
                    <a:lnTo>
                      <a:pt x="42" y="79"/>
                    </a:lnTo>
                    <a:lnTo>
                      <a:pt x="59" y="83"/>
                    </a:lnTo>
                    <a:lnTo>
                      <a:pt x="75" y="87"/>
                    </a:lnTo>
                    <a:lnTo>
                      <a:pt x="94" y="90"/>
                    </a:lnTo>
                    <a:lnTo>
                      <a:pt x="111" y="94"/>
                    </a:lnTo>
                    <a:lnTo>
                      <a:pt x="129" y="96"/>
                    </a:lnTo>
                    <a:lnTo>
                      <a:pt x="145" y="97"/>
                    </a:lnTo>
                    <a:lnTo>
                      <a:pt x="163" y="98"/>
                    </a:lnTo>
                    <a:lnTo>
                      <a:pt x="178" y="100"/>
                    </a:lnTo>
                    <a:lnTo>
                      <a:pt x="193" y="101"/>
                    </a:lnTo>
                    <a:lnTo>
                      <a:pt x="204" y="101"/>
                    </a:lnTo>
                    <a:lnTo>
                      <a:pt x="216" y="101"/>
                    </a:lnTo>
                    <a:lnTo>
                      <a:pt x="224" y="100"/>
                    </a:lnTo>
                    <a:lnTo>
                      <a:pt x="230" y="1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13" name="Freeform 120"/>
              <p:cNvSpPr>
                <a:spLocks/>
              </p:cNvSpPr>
              <p:nvPr/>
            </p:nvSpPr>
            <p:spPr bwMode="auto">
              <a:xfrm>
                <a:off x="4718" y="3112"/>
                <a:ext cx="171" cy="23"/>
              </a:xfrm>
              <a:custGeom>
                <a:avLst/>
                <a:gdLst>
                  <a:gd name="T0" fmla="*/ 22 w 342"/>
                  <a:gd name="T1" fmla="*/ 0 h 47"/>
                  <a:gd name="T2" fmla="*/ 22 w 342"/>
                  <a:gd name="T3" fmla="*/ 0 h 47"/>
                  <a:gd name="T4" fmla="*/ 21 w 342"/>
                  <a:gd name="T5" fmla="*/ 0 h 47"/>
                  <a:gd name="T6" fmla="*/ 21 w 342"/>
                  <a:gd name="T7" fmla="*/ 0 h 47"/>
                  <a:gd name="T8" fmla="*/ 20 w 342"/>
                  <a:gd name="T9" fmla="*/ 0 h 47"/>
                  <a:gd name="T10" fmla="*/ 19 w 342"/>
                  <a:gd name="T11" fmla="*/ 0 h 47"/>
                  <a:gd name="T12" fmla="*/ 17 w 342"/>
                  <a:gd name="T13" fmla="*/ 0 h 47"/>
                  <a:gd name="T14" fmla="*/ 16 w 342"/>
                  <a:gd name="T15" fmla="*/ 0 h 47"/>
                  <a:gd name="T16" fmla="*/ 15 w 342"/>
                  <a:gd name="T17" fmla="*/ 0 h 47"/>
                  <a:gd name="T18" fmla="*/ 13 w 342"/>
                  <a:gd name="T19" fmla="*/ 0 h 47"/>
                  <a:gd name="T20" fmla="*/ 12 w 342"/>
                  <a:gd name="T21" fmla="*/ 0 h 47"/>
                  <a:gd name="T22" fmla="*/ 11 w 342"/>
                  <a:gd name="T23" fmla="*/ 0 h 47"/>
                  <a:gd name="T24" fmla="*/ 9 w 342"/>
                  <a:gd name="T25" fmla="*/ 0 h 47"/>
                  <a:gd name="T26" fmla="*/ 8 w 342"/>
                  <a:gd name="T27" fmla="*/ 0 h 47"/>
                  <a:gd name="T28" fmla="*/ 8 w 342"/>
                  <a:gd name="T29" fmla="*/ 0 h 47"/>
                  <a:gd name="T30" fmla="*/ 7 w 342"/>
                  <a:gd name="T31" fmla="*/ 0 h 47"/>
                  <a:gd name="T32" fmla="*/ 7 w 342"/>
                  <a:gd name="T33" fmla="*/ 0 h 47"/>
                  <a:gd name="T34" fmla="*/ 6 w 342"/>
                  <a:gd name="T35" fmla="*/ 0 h 47"/>
                  <a:gd name="T36" fmla="*/ 5 w 342"/>
                  <a:gd name="T37" fmla="*/ 0 h 47"/>
                  <a:gd name="T38" fmla="*/ 5 w 342"/>
                  <a:gd name="T39" fmla="*/ 1 h 47"/>
                  <a:gd name="T40" fmla="*/ 4 w 342"/>
                  <a:gd name="T41" fmla="*/ 1 h 47"/>
                  <a:gd name="T42" fmla="*/ 3 w 342"/>
                  <a:gd name="T43" fmla="*/ 2 h 47"/>
                  <a:gd name="T44" fmla="*/ 3 w 342"/>
                  <a:gd name="T45" fmla="*/ 2 h 47"/>
                  <a:gd name="T46" fmla="*/ 2 w 342"/>
                  <a:gd name="T47" fmla="*/ 2 h 47"/>
                  <a:gd name="T48" fmla="*/ 0 w 342"/>
                  <a:gd name="T49" fmla="*/ 2 h 47"/>
                  <a:gd name="T50" fmla="*/ 1 w 342"/>
                  <a:gd name="T51" fmla="*/ 2 h 47"/>
                  <a:gd name="T52" fmla="*/ 2 w 342"/>
                  <a:gd name="T53" fmla="*/ 2 h 47"/>
                  <a:gd name="T54" fmla="*/ 3 w 342"/>
                  <a:gd name="T55" fmla="*/ 2 h 47"/>
                  <a:gd name="T56" fmla="*/ 4 w 342"/>
                  <a:gd name="T57" fmla="*/ 2 h 47"/>
                  <a:gd name="T58" fmla="*/ 5 w 342"/>
                  <a:gd name="T59" fmla="*/ 2 h 47"/>
                  <a:gd name="T60" fmla="*/ 6 w 342"/>
                  <a:gd name="T61" fmla="*/ 2 h 47"/>
                  <a:gd name="T62" fmla="*/ 7 w 342"/>
                  <a:gd name="T63" fmla="*/ 2 h 47"/>
                  <a:gd name="T64" fmla="*/ 7 w 342"/>
                  <a:gd name="T65" fmla="*/ 1 h 47"/>
                  <a:gd name="T66" fmla="*/ 8 w 342"/>
                  <a:gd name="T67" fmla="*/ 1 h 47"/>
                  <a:gd name="T68" fmla="*/ 8 w 342"/>
                  <a:gd name="T69" fmla="*/ 1 h 47"/>
                  <a:gd name="T70" fmla="*/ 9 w 342"/>
                  <a:gd name="T71" fmla="*/ 1 h 47"/>
                  <a:gd name="T72" fmla="*/ 10 w 342"/>
                  <a:gd name="T73" fmla="*/ 1 h 47"/>
                  <a:gd name="T74" fmla="*/ 11 w 342"/>
                  <a:gd name="T75" fmla="*/ 1 h 47"/>
                  <a:gd name="T76" fmla="*/ 12 w 342"/>
                  <a:gd name="T77" fmla="*/ 1 h 47"/>
                  <a:gd name="T78" fmla="*/ 13 w 342"/>
                  <a:gd name="T79" fmla="*/ 1 h 47"/>
                  <a:gd name="T80" fmla="*/ 14 w 342"/>
                  <a:gd name="T81" fmla="*/ 1 h 47"/>
                  <a:gd name="T82" fmla="*/ 16 w 342"/>
                  <a:gd name="T83" fmla="*/ 1 h 47"/>
                  <a:gd name="T84" fmla="*/ 17 w 342"/>
                  <a:gd name="T85" fmla="*/ 1 h 47"/>
                  <a:gd name="T86" fmla="*/ 18 w 342"/>
                  <a:gd name="T87" fmla="*/ 0 h 47"/>
                  <a:gd name="T88" fmla="*/ 19 w 342"/>
                  <a:gd name="T89" fmla="*/ 0 h 47"/>
                  <a:gd name="T90" fmla="*/ 20 w 342"/>
                  <a:gd name="T91" fmla="*/ 0 h 47"/>
                  <a:gd name="T92" fmla="*/ 21 w 342"/>
                  <a:gd name="T93" fmla="*/ 0 h 47"/>
                  <a:gd name="T94" fmla="*/ 21 w 342"/>
                  <a:gd name="T95" fmla="*/ 0 h 47"/>
                  <a:gd name="T96" fmla="*/ 22 w 342"/>
                  <a:gd name="T97" fmla="*/ 0 h 4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342" h="47">
                    <a:moveTo>
                      <a:pt x="342" y="0"/>
                    </a:moveTo>
                    <a:lnTo>
                      <a:pt x="340" y="0"/>
                    </a:lnTo>
                    <a:lnTo>
                      <a:pt x="333" y="0"/>
                    </a:lnTo>
                    <a:lnTo>
                      <a:pt x="322" y="1"/>
                    </a:lnTo>
                    <a:lnTo>
                      <a:pt x="307" y="1"/>
                    </a:lnTo>
                    <a:lnTo>
                      <a:pt x="289" y="1"/>
                    </a:lnTo>
                    <a:lnTo>
                      <a:pt x="270" y="2"/>
                    </a:lnTo>
                    <a:lnTo>
                      <a:pt x="249" y="2"/>
                    </a:lnTo>
                    <a:lnTo>
                      <a:pt x="227" y="2"/>
                    </a:lnTo>
                    <a:lnTo>
                      <a:pt x="204" y="2"/>
                    </a:lnTo>
                    <a:lnTo>
                      <a:pt x="182" y="3"/>
                    </a:lnTo>
                    <a:lnTo>
                      <a:pt x="162" y="3"/>
                    </a:lnTo>
                    <a:lnTo>
                      <a:pt x="143" y="3"/>
                    </a:lnTo>
                    <a:lnTo>
                      <a:pt x="127" y="2"/>
                    </a:lnTo>
                    <a:lnTo>
                      <a:pt x="113" y="2"/>
                    </a:lnTo>
                    <a:lnTo>
                      <a:pt x="103" y="1"/>
                    </a:lnTo>
                    <a:lnTo>
                      <a:pt x="97" y="0"/>
                    </a:lnTo>
                    <a:lnTo>
                      <a:pt x="87" y="8"/>
                    </a:lnTo>
                    <a:lnTo>
                      <a:pt x="76" y="14"/>
                    </a:lnTo>
                    <a:lnTo>
                      <a:pt x="67" y="21"/>
                    </a:lnTo>
                    <a:lnTo>
                      <a:pt x="58" y="27"/>
                    </a:lnTo>
                    <a:lnTo>
                      <a:pt x="48" y="32"/>
                    </a:lnTo>
                    <a:lnTo>
                      <a:pt x="35" y="36"/>
                    </a:lnTo>
                    <a:lnTo>
                      <a:pt x="19" y="40"/>
                    </a:lnTo>
                    <a:lnTo>
                      <a:pt x="0" y="43"/>
                    </a:lnTo>
                    <a:lnTo>
                      <a:pt x="11" y="46"/>
                    </a:lnTo>
                    <a:lnTo>
                      <a:pt x="25" y="47"/>
                    </a:lnTo>
                    <a:lnTo>
                      <a:pt x="41" y="47"/>
                    </a:lnTo>
                    <a:lnTo>
                      <a:pt x="57" y="44"/>
                    </a:lnTo>
                    <a:lnTo>
                      <a:pt x="73" y="42"/>
                    </a:lnTo>
                    <a:lnTo>
                      <a:pt x="88" y="38"/>
                    </a:lnTo>
                    <a:lnTo>
                      <a:pt x="101" y="33"/>
                    </a:lnTo>
                    <a:lnTo>
                      <a:pt x="110" y="26"/>
                    </a:lnTo>
                    <a:lnTo>
                      <a:pt x="117" y="25"/>
                    </a:lnTo>
                    <a:lnTo>
                      <a:pt x="126" y="25"/>
                    </a:lnTo>
                    <a:lnTo>
                      <a:pt x="137" y="24"/>
                    </a:lnTo>
                    <a:lnTo>
                      <a:pt x="152" y="23"/>
                    </a:lnTo>
                    <a:lnTo>
                      <a:pt x="169" y="23"/>
                    </a:lnTo>
                    <a:lnTo>
                      <a:pt x="186" y="21"/>
                    </a:lnTo>
                    <a:lnTo>
                      <a:pt x="204" y="20"/>
                    </a:lnTo>
                    <a:lnTo>
                      <a:pt x="223" y="18"/>
                    </a:lnTo>
                    <a:lnTo>
                      <a:pt x="241" y="17"/>
                    </a:lnTo>
                    <a:lnTo>
                      <a:pt x="261" y="16"/>
                    </a:lnTo>
                    <a:lnTo>
                      <a:pt x="278" y="13"/>
                    </a:lnTo>
                    <a:lnTo>
                      <a:pt x="295" y="11"/>
                    </a:lnTo>
                    <a:lnTo>
                      <a:pt x="310" y="9"/>
                    </a:lnTo>
                    <a:lnTo>
                      <a:pt x="324" y="5"/>
                    </a:lnTo>
                    <a:lnTo>
                      <a:pt x="334" y="3"/>
                    </a:lnTo>
                    <a:lnTo>
                      <a:pt x="342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14" name="Freeform 123"/>
              <p:cNvSpPr>
                <a:spLocks/>
              </p:cNvSpPr>
              <p:nvPr/>
            </p:nvSpPr>
            <p:spPr bwMode="auto">
              <a:xfrm>
                <a:off x="4477" y="3176"/>
                <a:ext cx="74" cy="27"/>
              </a:xfrm>
              <a:custGeom>
                <a:avLst/>
                <a:gdLst>
                  <a:gd name="T0" fmla="*/ 0 w 147"/>
                  <a:gd name="T1" fmla="*/ 0 h 56"/>
                  <a:gd name="T2" fmla="*/ 0 w 147"/>
                  <a:gd name="T3" fmla="*/ 3 h 56"/>
                  <a:gd name="T4" fmla="*/ 10 w 147"/>
                  <a:gd name="T5" fmla="*/ 2 h 56"/>
                  <a:gd name="T6" fmla="*/ 0 w 147"/>
                  <a:gd name="T7" fmla="*/ 0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7" h="56">
                    <a:moveTo>
                      <a:pt x="0" y="0"/>
                    </a:moveTo>
                    <a:lnTo>
                      <a:pt x="0" y="56"/>
                    </a:lnTo>
                    <a:lnTo>
                      <a:pt x="147" y="4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8204" name="AutoShape 129"/>
            <p:cNvSpPr>
              <a:spLocks noChangeArrowheads="1"/>
            </p:cNvSpPr>
            <p:nvPr/>
          </p:nvSpPr>
          <p:spPr bwMode="auto">
            <a:xfrm>
              <a:off x="3792" y="3504"/>
              <a:ext cx="576" cy="384"/>
            </a:xfrm>
            <a:prstGeom prst="flowChartMagneticDis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3443" name="Line 131"/>
          <p:cNvSpPr>
            <a:spLocks noChangeShapeType="1"/>
          </p:cNvSpPr>
          <p:nvPr/>
        </p:nvSpPr>
        <p:spPr bwMode="auto">
          <a:xfrm>
            <a:off x="8686800" y="58674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7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  <p:bldP spid="13317" grpId="0" autoUpdateAnimBg="0"/>
      <p:bldP spid="13439" grpId="0" animBg="1"/>
      <p:bldP spid="1344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270126" y="781050"/>
            <a:ext cx="7358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Specific heat capacities of some substances:</a:t>
            </a:r>
          </a:p>
        </p:txBody>
      </p:sp>
      <p:graphicFrame>
        <p:nvGraphicFramePr>
          <p:cNvPr id="26765" name="Group 141"/>
          <p:cNvGraphicFramePr>
            <a:graphicFrameLocks noGrp="1"/>
          </p:cNvGraphicFramePr>
          <p:nvPr/>
        </p:nvGraphicFramePr>
        <p:xfrm>
          <a:off x="3048000" y="1360488"/>
          <a:ext cx="6172200" cy="5181600"/>
        </p:xfrm>
        <a:graphic>
          <a:graphicData uri="http://schemas.openxmlformats.org/drawingml/2006/table">
            <a:tbl>
              <a:tblPr/>
              <a:tblGrid>
                <a:gridCol w="2351314"/>
                <a:gridCol w="1763486"/>
                <a:gridCol w="2057400"/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Substance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Phase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J/g </a:t>
                      </a:r>
                      <a:r>
                        <a:rPr kumimoji="1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</a:t>
                      </a: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Ammonia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Aluminum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Iron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Titanium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0.52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ice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solid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water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liquid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8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4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Monotype Sorts" pitchFamily="2" charset="2"/>
                        <a:defRPr kumimoji="1" sz="2000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defRPr kumimoji="1">
                          <a:solidFill>
                            <a:schemeClr val="tx1"/>
                          </a:solidFill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Monotype Sorts" pitchFamily="2" charset="2"/>
                        <a:buNone/>
                        <a:tabLst/>
                      </a:pPr>
                      <a:r>
                        <a:rPr kumimoji="1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01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830514" y="0"/>
            <a:ext cx="65309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FF66FF"/>
                </a:solidFill>
                <a:latin typeface="Times New Roman" panose="02020603050405020304" pitchFamily="18" charset="0"/>
              </a:rPr>
              <a:t>Understanding Specific Heat Capacity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11364" y="990600"/>
            <a:ext cx="86566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Assuming that each of the following substances have equal masses, start at the same temperature, and have the same amount of heat added to them: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905001" y="3429000"/>
            <a:ext cx="7616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1. Which substance will heat up the quickest?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057400" y="2590800"/>
            <a:ext cx="490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Iron, copper, aluminum, lead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905001" y="5562600"/>
            <a:ext cx="7705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3. Which substance will cool off the quickest?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905000" y="4495800"/>
            <a:ext cx="7481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2. Which substance will heat up the slowest?</a:t>
            </a:r>
          </a:p>
        </p:txBody>
      </p:sp>
    </p:spTree>
    <p:extLst>
      <p:ext uri="{BB962C8B-B14F-4D97-AF65-F5344CB8AC3E}">
        <p14:creationId xmlns:p14="http://schemas.microsoft.com/office/powerpoint/2010/main" val="120055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7" grpId="0" autoUpdateAnimBg="0"/>
      <p:bldP spid="28678" grpId="0" autoUpdateAnimBg="0"/>
      <p:bldP spid="28679" grpId="0" autoUpdateAnimBg="0"/>
      <p:bldP spid="2868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346326" y="704850"/>
            <a:ext cx="83216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heat added to (or removed from) a substance can be found by the following formula: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5486401" y="2057401"/>
            <a:ext cx="4937125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  <a:t>Q = heat (in J or cal)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  <a:t>m = mass (in g)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  <a:t>C = specific heat capacity</a:t>
            </a:r>
            <a:b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</a:br>
            <a: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  <a:t>       (in J/g </a:t>
            </a:r>
            <a:r>
              <a:rPr kumimoji="0" lang="en-US" altLang="en-US" sz="3600" baseline="30000">
                <a:solidFill>
                  <a:srgbClr val="5E574E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  <a:t>C or cal/g </a:t>
            </a:r>
            <a:r>
              <a:rPr kumimoji="0" lang="en-US" altLang="en-US" sz="3600" baseline="30000">
                <a:solidFill>
                  <a:srgbClr val="5E574E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  <a:t>C)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600">
                <a:solidFill>
                  <a:srgbClr val="5E574E"/>
                </a:solidFill>
                <a:latin typeface="Symbol" panose="05050102010706020507" pitchFamily="18" charset="2"/>
              </a:rPr>
              <a:t>D</a:t>
            </a:r>
            <a: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  <a:t>T = temperature change </a:t>
            </a:r>
            <a:b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</a:br>
            <a: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  <a:t>        (in </a:t>
            </a:r>
            <a:r>
              <a:rPr kumimoji="0" lang="en-US" altLang="en-US" sz="3600" baseline="30000">
                <a:solidFill>
                  <a:srgbClr val="5E574E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 sz="3600">
                <a:solidFill>
                  <a:srgbClr val="5E574E"/>
                </a:solidFill>
                <a:latin typeface="Times New Roman" panose="02020603050405020304" pitchFamily="18" charset="0"/>
              </a:rPr>
              <a:t>C or K)</a:t>
            </a:r>
          </a:p>
        </p:txBody>
      </p:sp>
    </p:spTree>
    <p:extLst>
      <p:ext uri="{BB962C8B-B14F-4D97-AF65-F5344CB8AC3E}">
        <p14:creationId xmlns:p14="http://schemas.microsoft.com/office/powerpoint/2010/main" val="340823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981200" y="9144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How much heat is needed to raise the temperature of 100 g of iron from 20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 to 40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C?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905000" y="32004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If 3150 J of  heat is added to 50g of an unknown substance to raise its temperature from 10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 to 80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C, what is the substance?</a:t>
            </a:r>
          </a:p>
        </p:txBody>
      </p:sp>
      <p:sp>
        <p:nvSpPr>
          <p:cNvPr id="34820" name="Text Box 13"/>
          <p:cNvSpPr txBox="1">
            <a:spLocks noChangeArrowheads="1"/>
          </p:cNvSpPr>
          <p:nvPr/>
        </p:nvSpPr>
        <p:spPr bwMode="auto">
          <a:xfrm>
            <a:off x="4343400" y="0"/>
            <a:ext cx="339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600">
                <a:solidFill>
                  <a:srgbClr val="3366FF"/>
                </a:solidFill>
                <a:latin typeface="Times New Roman" panose="02020603050405020304" pitchFamily="18" charset="0"/>
              </a:rPr>
              <a:t>Sample questions</a:t>
            </a:r>
          </a:p>
        </p:txBody>
      </p:sp>
    </p:spTree>
    <p:extLst>
      <p:ext uri="{BB962C8B-B14F-4D97-AF65-F5344CB8AC3E}">
        <p14:creationId xmlns:p14="http://schemas.microsoft.com/office/powerpoint/2010/main" val="291928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193926" y="704850"/>
            <a:ext cx="46005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D. Conservation of Energy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438400" y="1295401"/>
            <a:ext cx="8001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Neglecting heat energy lost to the surroundings, when 2 objects/ substances at ___________ temperatures are brought into contact, the heat energy lost by the </a:t>
            </a:r>
            <a:r>
              <a:rPr kumimoji="0" lang="en-US" altLang="en-US">
                <a:solidFill>
                  <a:srgbClr val="FF6600"/>
                </a:solidFill>
                <a:latin typeface="Times New Roman" panose="02020603050405020304" pitchFamily="18" charset="0"/>
              </a:rPr>
              <a:t>_______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object/ substance is </a:t>
            </a:r>
            <a:r>
              <a:rPr kumimoji="0" lang="en-US" altLang="en-US">
                <a:solidFill>
                  <a:srgbClr val="3E8428"/>
                </a:solidFill>
                <a:latin typeface="Times New Roman" panose="02020603050405020304" pitchFamily="18" charset="0"/>
              </a:rPr>
              <a:t>_________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by the </a:t>
            </a:r>
            <a:r>
              <a:rPr kumimoji="0" lang="en-US" altLang="en-US">
                <a:solidFill>
                  <a:srgbClr val="3366FF"/>
                </a:solidFill>
                <a:latin typeface="Times New Roman" panose="02020603050405020304" pitchFamily="18" charset="0"/>
              </a:rPr>
              <a:t>_______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object/ substance. </a:t>
            </a:r>
          </a:p>
        </p:txBody>
      </p:sp>
      <p:pic>
        <p:nvPicPr>
          <p:cNvPr id="30725" name="Picture 5" descr="j007874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038601"/>
            <a:ext cx="2613025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4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397375" y="0"/>
            <a:ext cx="3397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600">
                <a:solidFill>
                  <a:srgbClr val="3E8428"/>
                </a:solidFill>
                <a:latin typeface="Times New Roman" panose="02020603050405020304" pitchFamily="18" charset="0"/>
              </a:rPr>
              <a:t>Sample Problems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011364" y="838200"/>
            <a:ext cx="835183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1a. When a 1000 g piece of iron is placed in 500g  of 20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 water, the water’s temperature rises to </a:t>
            </a:r>
            <a:b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25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C.  How much heat is gained by the water?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965325" y="4591050"/>
            <a:ext cx="7918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1b. What is the temperature change of the iron?</a:t>
            </a:r>
          </a:p>
        </p:txBody>
      </p:sp>
    </p:spTree>
    <p:extLst>
      <p:ext uri="{BB962C8B-B14F-4D97-AF65-F5344CB8AC3E}">
        <p14:creationId xmlns:p14="http://schemas.microsoft.com/office/powerpoint/2010/main" val="346215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5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193926" y="704850"/>
            <a:ext cx="2644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E. Calorimetry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514600" y="1387476"/>
            <a:ext cx="6248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Every substance has a ________ set of characteristics that can help us identify it.  </a:t>
            </a: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One of those characteristics is a substance’s ____________________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 If we can determine how much heat an unknown substance absorbs, we can identify it by looking up its _______ _______</a:t>
            </a:r>
          </a:p>
        </p:txBody>
      </p:sp>
      <p:grpSp>
        <p:nvGrpSpPr>
          <p:cNvPr id="32786" name="Group 18"/>
          <p:cNvGrpSpPr>
            <a:grpSpLocks/>
          </p:cNvGrpSpPr>
          <p:nvPr/>
        </p:nvGrpSpPr>
        <p:grpSpPr bwMode="auto">
          <a:xfrm>
            <a:off x="8458201" y="1460501"/>
            <a:ext cx="1293813" cy="3933825"/>
            <a:chOff x="4368" y="920"/>
            <a:chExt cx="815" cy="2478"/>
          </a:xfrm>
        </p:grpSpPr>
        <p:grpSp>
          <p:nvGrpSpPr>
            <p:cNvPr id="37893" name="Group 10"/>
            <p:cNvGrpSpPr>
              <a:grpSpLocks/>
            </p:cNvGrpSpPr>
            <p:nvPr/>
          </p:nvGrpSpPr>
          <p:grpSpPr bwMode="auto">
            <a:xfrm>
              <a:off x="4485" y="920"/>
              <a:ext cx="446" cy="435"/>
              <a:chOff x="4485" y="920"/>
              <a:chExt cx="446" cy="435"/>
            </a:xfrm>
          </p:grpSpPr>
          <p:sp>
            <p:nvSpPr>
              <p:cNvPr id="37901" name="Freeform 5"/>
              <p:cNvSpPr>
                <a:spLocks/>
              </p:cNvSpPr>
              <p:nvPr/>
            </p:nvSpPr>
            <p:spPr bwMode="auto">
              <a:xfrm>
                <a:off x="4645" y="1089"/>
                <a:ext cx="150" cy="266"/>
              </a:xfrm>
              <a:custGeom>
                <a:avLst/>
                <a:gdLst>
                  <a:gd name="T0" fmla="*/ 48 w 150"/>
                  <a:gd name="T1" fmla="*/ 241 h 266"/>
                  <a:gd name="T2" fmla="*/ 50 w 150"/>
                  <a:gd name="T3" fmla="*/ 198 h 266"/>
                  <a:gd name="T4" fmla="*/ 40 w 150"/>
                  <a:gd name="T5" fmla="*/ 165 h 266"/>
                  <a:gd name="T6" fmla="*/ 22 w 150"/>
                  <a:gd name="T7" fmla="*/ 136 h 266"/>
                  <a:gd name="T8" fmla="*/ 0 w 150"/>
                  <a:gd name="T9" fmla="*/ 93 h 266"/>
                  <a:gd name="T10" fmla="*/ 2 w 150"/>
                  <a:gd name="T11" fmla="*/ 65 h 266"/>
                  <a:gd name="T12" fmla="*/ 17 w 150"/>
                  <a:gd name="T13" fmla="*/ 30 h 266"/>
                  <a:gd name="T14" fmla="*/ 45 w 150"/>
                  <a:gd name="T15" fmla="*/ 7 h 266"/>
                  <a:gd name="T16" fmla="*/ 70 w 150"/>
                  <a:gd name="T17" fmla="*/ 0 h 266"/>
                  <a:gd name="T18" fmla="*/ 96 w 150"/>
                  <a:gd name="T19" fmla="*/ 5 h 266"/>
                  <a:gd name="T20" fmla="*/ 113 w 150"/>
                  <a:gd name="T21" fmla="*/ 15 h 266"/>
                  <a:gd name="T22" fmla="*/ 137 w 150"/>
                  <a:gd name="T23" fmla="*/ 35 h 266"/>
                  <a:gd name="T24" fmla="*/ 150 w 150"/>
                  <a:gd name="T25" fmla="*/ 65 h 266"/>
                  <a:gd name="T26" fmla="*/ 145 w 150"/>
                  <a:gd name="T27" fmla="*/ 96 h 266"/>
                  <a:gd name="T28" fmla="*/ 126 w 150"/>
                  <a:gd name="T29" fmla="*/ 123 h 266"/>
                  <a:gd name="T30" fmla="*/ 101 w 150"/>
                  <a:gd name="T31" fmla="*/ 167 h 266"/>
                  <a:gd name="T32" fmla="*/ 96 w 150"/>
                  <a:gd name="T33" fmla="*/ 198 h 266"/>
                  <a:gd name="T34" fmla="*/ 98 w 150"/>
                  <a:gd name="T35" fmla="*/ 223 h 266"/>
                  <a:gd name="T36" fmla="*/ 86 w 150"/>
                  <a:gd name="T37" fmla="*/ 248 h 266"/>
                  <a:gd name="T38" fmla="*/ 73 w 150"/>
                  <a:gd name="T39" fmla="*/ 266 h 266"/>
                  <a:gd name="T40" fmla="*/ 48 w 150"/>
                  <a:gd name="T41" fmla="*/ 241 h 26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50" h="266">
                    <a:moveTo>
                      <a:pt x="48" y="241"/>
                    </a:moveTo>
                    <a:lnTo>
                      <a:pt x="50" y="198"/>
                    </a:lnTo>
                    <a:lnTo>
                      <a:pt x="40" y="165"/>
                    </a:lnTo>
                    <a:lnTo>
                      <a:pt x="22" y="136"/>
                    </a:lnTo>
                    <a:lnTo>
                      <a:pt x="0" y="93"/>
                    </a:lnTo>
                    <a:lnTo>
                      <a:pt x="2" y="65"/>
                    </a:lnTo>
                    <a:lnTo>
                      <a:pt x="17" y="30"/>
                    </a:lnTo>
                    <a:lnTo>
                      <a:pt x="45" y="7"/>
                    </a:lnTo>
                    <a:lnTo>
                      <a:pt x="70" y="0"/>
                    </a:lnTo>
                    <a:lnTo>
                      <a:pt x="96" y="5"/>
                    </a:lnTo>
                    <a:lnTo>
                      <a:pt x="113" y="15"/>
                    </a:lnTo>
                    <a:lnTo>
                      <a:pt x="137" y="35"/>
                    </a:lnTo>
                    <a:lnTo>
                      <a:pt x="150" y="65"/>
                    </a:lnTo>
                    <a:lnTo>
                      <a:pt x="145" y="96"/>
                    </a:lnTo>
                    <a:lnTo>
                      <a:pt x="126" y="123"/>
                    </a:lnTo>
                    <a:lnTo>
                      <a:pt x="101" y="167"/>
                    </a:lnTo>
                    <a:lnTo>
                      <a:pt x="96" y="198"/>
                    </a:lnTo>
                    <a:lnTo>
                      <a:pt x="98" y="223"/>
                    </a:lnTo>
                    <a:lnTo>
                      <a:pt x="86" y="248"/>
                    </a:lnTo>
                    <a:lnTo>
                      <a:pt x="73" y="266"/>
                    </a:lnTo>
                    <a:lnTo>
                      <a:pt x="48" y="241"/>
                    </a:lnTo>
                    <a:close/>
                  </a:path>
                </a:pathLst>
              </a:custGeom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02" name="Freeform 6"/>
              <p:cNvSpPr>
                <a:spLocks/>
              </p:cNvSpPr>
              <p:nvPr/>
            </p:nvSpPr>
            <p:spPr bwMode="auto">
              <a:xfrm>
                <a:off x="4485" y="1075"/>
                <a:ext cx="109" cy="51"/>
              </a:xfrm>
              <a:custGeom>
                <a:avLst/>
                <a:gdLst>
                  <a:gd name="T0" fmla="*/ 109 w 109"/>
                  <a:gd name="T1" fmla="*/ 51 h 51"/>
                  <a:gd name="T2" fmla="*/ 18 w 109"/>
                  <a:gd name="T3" fmla="*/ 35 h 51"/>
                  <a:gd name="T4" fmla="*/ 0 w 109"/>
                  <a:gd name="T5" fmla="*/ 17 h 51"/>
                  <a:gd name="T6" fmla="*/ 7 w 109"/>
                  <a:gd name="T7" fmla="*/ 2 h 51"/>
                  <a:gd name="T8" fmla="*/ 28 w 109"/>
                  <a:gd name="T9" fmla="*/ 0 h 51"/>
                  <a:gd name="T10" fmla="*/ 109 w 109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9" h="51">
                    <a:moveTo>
                      <a:pt x="109" y="51"/>
                    </a:moveTo>
                    <a:lnTo>
                      <a:pt x="18" y="35"/>
                    </a:lnTo>
                    <a:lnTo>
                      <a:pt x="0" y="17"/>
                    </a:lnTo>
                    <a:lnTo>
                      <a:pt x="7" y="2"/>
                    </a:lnTo>
                    <a:lnTo>
                      <a:pt x="28" y="0"/>
                    </a:lnTo>
                    <a:lnTo>
                      <a:pt x="109" y="5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03" name="Freeform 7"/>
              <p:cNvSpPr>
                <a:spLocks/>
              </p:cNvSpPr>
              <p:nvPr/>
            </p:nvSpPr>
            <p:spPr bwMode="auto">
              <a:xfrm>
                <a:off x="4594" y="942"/>
                <a:ext cx="48" cy="84"/>
              </a:xfrm>
              <a:custGeom>
                <a:avLst/>
                <a:gdLst>
                  <a:gd name="T0" fmla="*/ 48 w 48"/>
                  <a:gd name="T1" fmla="*/ 84 h 84"/>
                  <a:gd name="T2" fmla="*/ 0 w 48"/>
                  <a:gd name="T3" fmla="*/ 31 h 84"/>
                  <a:gd name="T4" fmla="*/ 5 w 48"/>
                  <a:gd name="T5" fmla="*/ 8 h 84"/>
                  <a:gd name="T6" fmla="*/ 28 w 48"/>
                  <a:gd name="T7" fmla="*/ 0 h 84"/>
                  <a:gd name="T8" fmla="*/ 41 w 48"/>
                  <a:gd name="T9" fmla="*/ 16 h 84"/>
                  <a:gd name="T10" fmla="*/ 48 w 48"/>
                  <a:gd name="T11" fmla="*/ 84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" h="84">
                    <a:moveTo>
                      <a:pt x="48" y="84"/>
                    </a:moveTo>
                    <a:lnTo>
                      <a:pt x="0" y="31"/>
                    </a:lnTo>
                    <a:lnTo>
                      <a:pt x="5" y="8"/>
                    </a:lnTo>
                    <a:lnTo>
                      <a:pt x="28" y="0"/>
                    </a:lnTo>
                    <a:lnTo>
                      <a:pt x="41" y="16"/>
                    </a:lnTo>
                    <a:lnTo>
                      <a:pt x="48" y="8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04" name="Freeform 8"/>
              <p:cNvSpPr>
                <a:spLocks/>
              </p:cNvSpPr>
              <p:nvPr/>
            </p:nvSpPr>
            <p:spPr bwMode="auto">
              <a:xfrm>
                <a:off x="4748" y="920"/>
                <a:ext cx="42" cy="101"/>
              </a:xfrm>
              <a:custGeom>
                <a:avLst/>
                <a:gdLst>
                  <a:gd name="T0" fmla="*/ 6 w 42"/>
                  <a:gd name="T1" fmla="*/ 101 h 101"/>
                  <a:gd name="T2" fmla="*/ 0 w 42"/>
                  <a:gd name="T3" fmla="*/ 26 h 101"/>
                  <a:gd name="T4" fmla="*/ 22 w 42"/>
                  <a:gd name="T5" fmla="*/ 0 h 101"/>
                  <a:gd name="T6" fmla="*/ 42 w 42"/>
                  <a:gd name="T7" fmla="*/ 11 h 101"/>
                  <a:gd name="T8" fmla="*/ 39 w 42"/>
                  <a:gd name="T9" fmla="*/ 31 h 101"/>
                  <a:gd name="T10" fmla="*/ 6 w 42"/>
                  <a:gd name="T11" fmla="*/ 101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2" h="101">
                    <a:moveTo>
                      <a:pt x="6" y="101"/>
                    </a:moveTo>
                    <a:lnTo>
                      <a:pt x="0" y="26"/>
                    </a:lnTo>
                    <a:lnTo>
                      <a:pt x="22" y="0"/>
                    </a:lnTo>
                    <a:lnTo>
                      <a:pt x="42" y="11"/>
                    </a:lnTo>
                    <a:lnTo>
                      <a:pt x="39" y="31"/>
                    </a:lnTo>
                    <a:lnTo>
                      <a:pt x="6" y="10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05" name="Freeform 9"/>
              <p:cNvSpPr>
                <a:spLocks/>
              </p:cNvSpPr>
              <p:nvPr/>
            </p:nvSpPr>
            <p:spPr bwMode="auto">
              <a:xfrm>
                <a:off x="4833" y="998"/>
                <a:ext cx="98" cy="63"/>
              </a:xfrm>
              <a:custGeom>
                <a:avLst/>
                <a:gdLst>
                  <a:gd name="T0" fmla="*/ 0 w 98"/>
                  <a:gd name="T1" fmla="*/ 63 h 63"/>
                  <a:gd name="T2" fmla="*/ 73 w 98"/>
                  <a:gd name="T3" fmla="*/ 0 h 63"/>
                  <a:gd name="T4" fmla="*/ 98 w 98"/>
                  <a:gd name="T5" fmla="*/ 12 h 63"/>
                  <a:gd name="T6" fmla="*/ 96 w 98"/>
                  <a:gd name="T7" fmla="*/ 33 h 63"/>
                  <a:gd name="T8" fmla="*/ 83 w 98"/>
                  <a:gd name="T9" fmla="*/ 43 h 63"/>
                  <a:gd name="T10" fmla="*/ 0 w 98"/>
                  <a:gd name="T11" fmla="*/ 63 h 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8" h="63">
                    <a:moveTo>
                      <a:pt x="0" y="63"/>
                    </a:moveTo>
                    <a:lnTo>
                      <a:pt x="73" y="0"/>
                    </a:lnTo>
                    <a:lnTo>
                      <a:pt x="98" y="12"/>
                    </a:lnTo>
                    <a:lnTo>
                      <a:pt x="96" y="33"/>
                    </a:lnTo>
                    <a:lnTo>
                      <a:pt x="83" y="43"/>
                    </a:lnTo>
                    <a:lnTo>
                      <a:pt x="0" y="6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7894" name="Group 17"/>
            <p:cNvGrpSpPr>
              <a:grpSpLocks/>
            </p:cNvGrpSpPr>
            <p:nvPr/>
          </p:nvGrpSpPr>
          <p:grpSpPr bwMode="auto">
            <a:xfrm flipH="1">
              <a:off x="4368" y="1067"/>
              <a:ext cx="815" cy="2331"/>
              <a:chOff x="4368" y="1067"/>
              <a:chExt cx="815" cy="2331"/>
            </a:xfrm>
          </p:grpSpPr>
          <p:sp>
            <p:nvSpPr>
              <p:cNvPr id="37895" name="Freeform 11"/>
              <p:cNvSpPr>
                <a:spLocks/>
              </p:cNvSpPr>
              <p:nvPr/>
            </p:nvSpPr>
            <p:spPr bwMode="auto">
              <a:xfrm>
                <a:off x="4515" y="1452"/>
                <a:ext cx="410" cy="406"/>
              </a:xfrm>
              <a:custGeom>
                <a:avLst/>
                <a:gdLst>
                  <a:gd name="T0" fmla="*/ 268 w 410"/>
                  <a:gd name="T1" fmla="*/ 117 h 406"/>
                  <a:gd name="T2" fmla="*/ 217 w 410"/>
                  <a:gd name="T3" fmla="*/ 41 h 406"/>
                  <a:gd name="T4" fmla="*/ 166 w 410"/>
                  <a:gd name="T5" fmla="*/ 0 h 406"/>
                  <a:gd name="T6" fmla="*/ 106 w 410"/>
                  <a:gd name="T7" fmla="*/ 0 h 406"/>
                  <a:gd name="T8" fmla="*/ 40 w 410"/>
                  <a:gd name="T9" fmla="*/ 26 h 406"/>
                  <a:gd name="T10" fmla="*/ 10 w 410"/>
                  <a:gd name="T11" fmla="*/ 71 h 406"/>
                  <a:gd name="T12" fmla="*/ 0 w 410"/>
                  <a:gd name="T13" fmla="*/ 132 h 406"/>
                  <a:gd name="T14" fmla="*/ 10 w 410"/>
                  <a:gd name="T15" fmla="*/ 213 h 406"/>
                  <a:gd name="T16" fmla="*/ 50 w 410"/>
                  <a:gd name="T17" fmla="*/ 304 h 406"/>
                  <a:gd name="T18" fmla="*/ 121 w 410"/>
                  <a:gd name="T19" fmla="*/ 365 h 406"/>
                  <a:gd name="T20" fmla="*/ 176 w 410"/>
                  <a:gd name="T21" fmla="*/ 395 h 406"/>
                  <a:gd name="T22" fmla="*/ 232 w 410"/>
                  <a:gd name="T23" fmla="*/ 406 h 406"/>
                  <a:gd name="T24" fmla="*/ 278 w 410"/>
                  <a:gd name="T25" fmla="*/ 390 h 406"/>
                  <a:gd name="T26" fmla="*/ 303 w 410"/>
                  <a:gd name="T27" fmla="*/ 365 h 406"/>
                  <a:gd name="T28" fmla="*/ 319 w 410"/>
                  <a:gd name="T29" fmla="*/ 304 h 406"/>
                  <a:gd name="T30" fmla="*/ 314 w 410"/>
                  <a:gd name="T31" fmla="*/ 233 h 406"/>
                  <a:gd name="T32" fmla="*/ 298 w 410"/>
                  <a:gd name="T33" fmla="*/ 173 h 406"/>
                  <a:gd name="T34" fmla="*/ 399 w 410"/>
                  <a:gd name="T35" fmla="*/ 117 h 406"/>
                  <a:gd name="T36" fmla="*/ 410 w 410"/>
                  <a:gd name="T37" fmla="*/ 92 h 406"/>
                  <a:gd name="T38" fmla="*/ 399 w 410"/>
                  <a:gd name="T39" fmla="*/ 81 h 406"/>
                  <a:gd name="T40" fmla="*/ 288 w 410"/>
                  <a:gd name="T41" fmla="*/ 147 h 406"/>
                  <a:gd name="T42" fmla="*/ 268 w 410"/>
                  <a:gd name="T43" fmla="*/ 117 h 40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410" h="406">
                    <a:moveTo>
                      <a:pt x="268" y="117"/>
                    </a:moveTo>
                    <a:lnTo>
                      <a:pt x="217" y="41"/>
                    </a:lnTo>
                    <a:lnTo>
                      <a:pt x="166" y="0"/>
                    </a:lnTo>
                    <a:lnTo>
                      <a:pt x="106" y="0"/>
                    </a:lnTo>
                    <a:lnTo>
                      <a:pt x="40" y="26"/>
                    </a:lnTo>
                    <a:lnTo>
                      <a:pt x="10" y="71"/>
                    </a:lnTo>
                    <a:lnTo>
                      <a:pt x="0" y="132"/>
                    </a:lnTo>
                    <a:lnTo>
                      <a:pt x="10" y="213"/>
                    </a:lnTo>
                    <a:lnTo>
                      <a:pt x="50" y="304"/>
                    </a:lnTo>
                    <a:lnTo>
                      <a:pt x="121" y="365"/>
                    </a:lnTo>
                    <a:lnTo>
                      <a:pt x="176" y="395"/>
                    </a:lnTo>
                    <a:lnTo>
                      <a:pt x="232" y="406"/>
                    </a:lnTo>
                    <a:lnTo>
                      <a:pt x="278" y="390"/>
                    </a:lnTo>
                    <a:lnTo>
                      <a:pt x="303" y="365"/>
                    </a:lnTo>
                    <a:lnTo>
                      <a:pt x="319" y="304"/>
                    </a:lnTo>
                    <a:lnTo>
                      <a:pt x="314" y="233"/>
                    </a:lnTo>
                    <a:lnTo>
                      <a:pt x="298" y="173"/>
                    </a:lnTo>
                    <a:lnTo>
                      <a:pt x="399" y="117"/>
                    </a:lnTo>
                    <a:lnTo>
                      <a:pt x="410" y="92"/>
                    </a:lnTo>
                    <a:lnTo>
                      <a:pt x="399" y="81"/>
                    </a:lnTo>
                    <a:lnTo>
                      <a:pt x="288" y="147"/>
                    </a:lnTo>
                    <a:lnTo>
                      <a:pt x="268" y="1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896" name="Freeform 12"/>
              <p:cNvSpPr>
                <a:spLocks/>
              </p:cNvSpPr>
              <p:nvPr/>
            </p:nvSpPr>
            <p:spPr bwMode="auto">
              <a:xfrm>
                <a:off x="4809" y="1067"/>
                <a:ext cx="364" cy="907"/>
              </a:xfrm>
              <a:custGeom>
                <a:avLst/>
                <a:gdLst>
                  <a:gd name="T0" fmla="*/ 101 w 364"/>
                  <a:gd name="T1" fmla="*/ 765 h 907"/>
                  <a:gd name="T2" fmla="*/ 35 w 364"/>
                  <a:gd name="T3" fmla="*/ 816 h 907"/>
                  <a:gd name="T4" fmla="*/ 15 w 364"/>
                  <a:gd name="T5" fmla="*/ 832 h 907"/>
                  <a:gd name="T6" fmla="*/ 0 w 364"/>
                  <a:gd name="T7" fmla="*/ 867 h 907"/>
                  <a:gd name="T8" fmla="*/ 20 w 364"/>
                  <a:gd name="T9" fmla="*/ 902 h 907"/>
                  <a:gd name="T10" fmla="*/ 40 w 364"/>
                  <a:gd name="T11" fmla="*/ 907 h 907"/>
                  <a:gd name="T12" fmla="*/ 101 w 364"/>
                  <a:gd name="T13" fmla="*/ 887 h 907"/>
                  <a:gd name="T14" fmla="*/ 192 w 364"/>
                  <a:gd name="T15" fmla="*/ 816 h 907"/>
                  <a:gd name="T16" fmla="*/ 273 w 364"/>
                  <a:gd name="T17" fmla="*/ 730 h 907"/>
                  <a:gd name="T18" fmla="*/ 359 w 364"/>
                  <a:gd name="T19" fmla="*/ 633 h 907"/>
                  <a:gd name="T20" fmla="*/ 364 w 364"/>
                  <a:gd name="T21" fmla="*/ 593 h 907"/>
                  <a:gd name="T22" fmla="*/ 364 w 364"/>
                  <a:gd name="T23" fmla="*/ 482 h 907"/>
                  <a:gd name="T24" fmla="*/ 339 w 364"/>
                  <a:gd name="T25" fmla="*/ 310 h 907"/>
                  <a:gd name="T26" fmla="*/ 354 w 364"/>
                  <a:gd name="T27" fmla="*/ 209 h 907"/>
                  <a:gd name="T28" fmla="*/ 364 w 364"/>
                  <a:gd name="T29" fmla="*/ 168 h 907"/>
                  <a:gd name="T30" fmla="*/ 349 w 364"/>
                  <a:gd name="T31" fmla="*/ 147 h 907"/>
                  <a:gd name="T32" fmla="*/ 313 w 364"/>
                  <a:gd name="T33" fmla="*/ 127 h 907"/>
                  <a:gd name="T34" fmla="*/ 288 w 364"/>
                  <a:gd name="T35" fmla="*/ 112 h 907"/>
                  <a:gd name="T36" fmla="*/ 303 w 364"/>
                  <a:gd name="T37" fmla="*/ 21 h 907"/>
                  <a:gd name="T38" fmla="*/ 293 w 364"/>
                  <a:gd name="T39" fmla="*/ 0 h 907"/>
                  <a:gd name="T40" fmla="*/ 273 w 364"/>
                  <a:gd name="T41" fmla="*/ 6 h 907"/>
                  <a:gd name="T42" fmla="*/ 263 w 364"/>
                  <a:gd name="T43" fmla="*/ 122 h 907"/>
                  <a:gd name="T44" fmla="*/ 253 w 364"/>
                  <a:gd name="T45" fmla="*/ 152 h 907"/>
                  <a:gd name="T46" fmla="*/ 248 w 364"/>
                  <a:gd name="T47" fmla="*/ 173 h 907"/>
                  <a:gd name="T48" fmla="*/ 207 w 364"/>
                  <a:gd name="T49" fmla="*/ 157 h 907"/>
                  <a:gd name="T50" fmla="*/ 177 w 364"/>
                  <a:gd name="T51" fmla="*/ 157 h 907"/>
                  <a:gd name="T52" fmla="*/ 177 w 364"/>
                  <a:gd name="T53" fmla="*/ 178 h 907"/>
                  <a:gd name="T54" fmla="*/ 197 w 364"/>
                  <a:gd name="T55" fmla="*/ 194 h 907"/>
                  <a:gd name="T56" fmla="*/ 233 w 364"/>
                  <a:gd name="T57" fmla="*/ 194 h 907"/>
                  <a:gd name="T58" fmla="*/ 258 w 364"/>
                  <a:gd name="T59" fmla="*/ 214 h 907"/>
                  <a:gd name="T60" fmla="*/ 278 w 364"/>
                  <a:gd name="T61" fmla="*/ 249 h 907"/>
                  <a:gd name="T62" fmla="*/ 298 w 364"/>
                  <a:gd name="T63" fmla="*/ 305 h 907"/>
                  <a:gd name="T64" fmla="*/ 313 w 364"/>
                  <a:gd name="T65" fmla="*/ 416 h 907"/>
                  <a:gd name="T66" fmla="*/ 313 w 364"/>
                  <a:gd name="T67" fmla="*/ 517 h 907"/>
                  <a:gd name="T68" fmla="*/ 303 w 364"/>
                  <a:gd name="T69" fmla="*/ 598 h 907"/>
                  <a:gd name="T70" fmla="*/ 283 w 364"/>
                  <a:gd name="T71" fmla="*/ 633 h 907"/>
                  <a:gd name="T72" fmla="*/ 212 w 364"/>
                  <a:gd name="T73" fmla="*/ 684 h 907"/>
                  <a:gd name="T74" fmla="*/ 136 w 364"/>
                  <a:gd name="T75" fmla="*/ 730 h 907"/>
                  <a:gd name="T76" fmla="*/ 101 w 364"/>
                  <a:gd name="T77" fmla="*/ 765 h 90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0" t="0" r="r" b="b"/>
                <a:pathLst>
                  <a:path w="364" h="907">
                    <a:moveTo>
                      <a:pt x="101" y="765"/>
                    </a:moveTo>
                    <a:lnTo>
                      <a:pt x="35" y="816"/>
                    </a:lnTo>
                    <a:lnTo>
                      <a:pt x="15" y="832"/>
                    </a:lnTo>
                    <a:lnTo>
                      <a:pt x="0" y="867"/>
                    </a:lnTo>
                    <a:lnTo>
                      <a:pt x="20" y="902"/>
                    </a:lnTo>
                    <a:lnTo>
                      <a:pt x="40" y="907"/>
                    </a:lnTo>
                    <a:lnTo>
                      <a:pt x="101" y="887"/>
                    </a:lnTo>
                    <a:lnTo>
                      <a:pt x="192" y="816"/>
                    </a:lnTo>
                    <a:lnTo>
                      <a:pt x="273" y="730"/>
                    </a:lnTo>
                    <a:lnTo>
                      <a:pt x="359" y="633"/>
                    </a:lnTo>
                    <a:lnTo>
                      <a:pt x="364" y="593"/>
                    </a:lnTo>
                    <a:lnTo>
                      <a:pt x="364" y="482"/>
                    </a:lnTo>
                    <a:lnTo>
                      <a:pt x="339" y="310"/>
                    </a:lnTo>
                    <a:lnTo>
                      <a:pt x="354" y="209"/>
                    </a:lnTo>
                    <a:lnTo>
                      <a:pt x="364" y="168"/>
                    </a:lnTo>
                    <a:lnTo>
                      <a:pt x="349" y="147"/>
                    </a:lnTo>
                    <a:lnTo>
                      <a:pt x="313" y="127"/>
                    </a:lnTo>
                    <a:lnTo>
                      <a:pt x="288" y="112"/>
                    </a:lnTo>
                    <a:lnTo>
                      <a:pt x="303" y="21"/>
                    </a:lnTo>
                    <a:lnTo>
                      <a:pt x="293" y="0"/>
                    </a:lnTo>
                    <a:lnTo>
                      <a:pt x="273" y="6"/>
                    </a:lnTo>
                    <a:lnTo>
                      <a:pt x="263" y="122"/>
                    </a:lnTo>
                    <a:lnTo>
                      <a:pt x="253" y="152"/>
                    </a:lnTo>
                    <a:lnTo>
                      <a:pt x="248" y="173"/>
                    </a:lnTo>
                    <a:lnTo>
                      <a:pt x="207" y="157"/>
                    </a:lnTo>
                    <a:lnTo>
                      <a:pt x="177" y="157"/>
                    </a:lnTo>
                    <a:lnTo>
                      <a:pt x="177" y="178"/>
                    </a:lnTo>
                    <a:lnTo>
                      <a:pt x="197" y="194"/>
                    </a:lnTo>
                    <a:lnTo>
                      <a:pt x="233" y="194"/>
                    </a:lnTo>
                    <a:lnTo>
                      <a:pt x="258" y="214"/>
                    </a:lnTo>
                    <a:lnTo>
                      <a:pt x="278" y="249"/>
                    </a:lnTo>
                    <a:lnTo>
                      <a:pt x="298" y="305"/>
                    </a:lnTo>
                    <a:lnTo>
                      <a:pt x="313" y="416"/>
                    </a:lnTo>
                    <a:lnTo>
                      <a:pt x="313" y="517"/>
                    </a:lnTo>
                    <a:lnTo>
                      <a:pt x="303" y="598"/>
                    </a:lnTo>
                    <a:lnTo>
                      <a:pt x="283" y="633"/>
                    </a:lnTo>
                    <a:lnTo>
                      <a:pt x="212" y="684"/>
                    </a:lnTo>
                    <a:lnTo>
                      <a:pt x="136" y="730"/>
                    </a:lnTo>
                    <a:lnTo>
                      <a:pt x="101" y="76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897" name="Freeform 13"/>
              <p:cNvSpPr>
                <a:spLocks/>
              </p:cNvSpPr>
              <p:nvPr/>
            </p:nvSpPr>
            <p:spPr bwMode="auto">
              <a:xfrm>
                <a:off x="4368" y="1904"/>
                <a:ext cx="329" cy="546"/>
              </a:xfrm>
              <a:custGeom>
                <a:avLst/>
                <a:gdLst>
                  <a:gd name="T0" fmla="*/ 329 w 329"/>
                  <a:gd name="T1" fmla="*/ 15 h 546"/>
                  <a:gd name="T2" fmla="*/ 293 w 329"/>
                  <a:gd name="T3" fmla="*/ 0 h 546"/>
                  <a:gd name="T4" fmla="*/ 217 w 329"/>
                  <a:gd name="T5" fmla="*/ 5 h 546"/>
                  <a:gd name="T6" fmla="*/ 151 w 329"/>
                  <a:gd name="T7" fmla="*/ 56 h 546"/>
                  <a:gd name="T8" fmla="*/ 55 w 329"/>
                  <a:gd name="T9" fmla="*/ 162 h 546"/>
                  <a:gd name="T10" fmla="*/ 5 w 329"/>
                  <a:gd name="T11" fmla="*/ 248 h 546"/>
                  <a:gd name="T12" fmla="*/ 0 w 329"/>
                  <a:gd name="T13" fmla="*/ 278 h 546"/>
                  <a:gd name="T14" fmla="*/ 25 w 329"/>
                  <a:gd name="T15" fmla="*/ 334 h 546"/>
                  <a:gd name="T16" fmla="*/ 80 w 329"/>
                  <a:gd name="T17" fmla="*/ 359 h 546"/>
                  <a:gd name="T18" fmla="*/ 151 w 329"/>
                  <a:gd name="T19" fmla="*/ 389 h 546"/>
                  <a:gd name="T20" fmla="*/ 207 w 329"/>
                  <a:gd name="T21" fmla="*/ 404 h 546"/>
                  <a:gd name="T22" fmla="*/ 232 w 329"/>
                  <a:gd name="T23" fmla="*/ 430 h 546"/>
                  <a:gd name="T24" fmla="*/ 217 w 329"/>
                  <a:gd name="T25" fmla="*/ 465 h 546"/>
                  <a:gd name="T26" fmla="*/ 177 w 329"/>
                  <a:gd name="T27" fmla="*/ 506 h 546"/>
                  <a:gd name="T28" fmla="*/ 126 w 329"/>
                  <a:gd name="T29" fmla="*/ 511 h 546"/>
                  <a:gd name="T30" fmla="*/ 91 w 329"/>
                  <a:gd name="T31" fmla="*/ 495 h 546"/>
                  <a:gd name="T32" fmla="*/ 70 w 329"/>
                  <a:gd name="T33" fmla="*/ 511 h 546"/>
                  <a:gd name="T34" fmla="*/ 75 w 329"/>
                  <a:gd name="T35" fmla="*/ 531 h 546"/>
                  <a:gd name="T36" fmla="*/ 116 w 329"/>
                  <a:gd name="T37" fmla="*/ 546 h 546"/>
                  <a:gd name="T38" fmla="*/ 177 w 329"/>
                  <a:gd name="T39" fmla="*/ 546 h 546"/>
                  <a:gd name="T40" fmla="*/ 232 w 329"/>
                  <a:gd name="T41" fmla="*/ 531 h 546"/>
                  <a:gd name="T42" fmla="*/ 263 w 329"/>
                  <a:gd name="T43" fmla="*/ 511 h 546"/>
                  <a:gd name="T44" fmla="*/ 283 w 329"/>
                  <a:gd name="T45" fmla="*/ 475 h 546"/>
                  <a:gd name="T46" fmla="*/ 293 w 329"/>
                  <a:gd name="T47" fmla="*/ 435 h 546"/>
                  <a:gd name="T48" fmla="*/ 268 w 329"/>
                  <a:gd name="T49" fmla="*/ 399 h 546"/>
                  <a:gd name="T50" fmla="*/ 207 w 329"/>
                  <a:gd name="T51" fmla="*/ 374 h 546"/>
                  <a:gd name="T52" fmla="*/ 136 w 329"/>
                  <a:gd name="T53" fmla="*/ 354 h 546"/>
                  <a:gd name="T54" fmla="*/ 75 w 329"/>
                  <a:gd name="T55" fmla="*/ 319 h 546"/>
                  <a:gd name="T56" fmla="*/ 60 w 329"/>
                  <a:gd name="T57" fmla="*/ 288 h 546"/>
                  <a:gd name="T58" fmla="*/ 70 w 329"/>
                  <a:gd name="T59" fmla="*/ 233 h 546"/>
                  <a:gd name="T60" fmla="*/ 116 w 329"/>
                  <a:gd name="T61" fmla="*/ 162 h 546"/>
                  <a:gd name="T62" fmla="*/ 172 w 329"/>
                  <a:gd name="T63" fmla="*/ 121 h 546"/>
                  <a:gd name="T64" fmla="*/ 258 w 329"/>
                  <a:gd name="T65" fmla="*/ 91 h 546"/>
                  <a:gd name="T66" fmla="*/ 329 w 329"/>
                  <a:gd name="T67" fmla="*/ 76 h 546"/>
                  <a:gd name="T68" fmla="*/ 329 w 329"/>
                  <a:gd name="T69" fmla="*/ 35 h 546"/>
                  <a:gd name="T70" fmla="*/ 329 w 329"/>
                  <a:gd name="T71" fmla="*/ 15 h 5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29" h="546">
                    <a:moveTo>
                      <a:pt x="329" y="15"/>
                    </a:moveTo>
                    <a:lnTo>
                      <a:pt x="293" y="0"/>
                    </a:lnTo>
                    <a:lnTo>
                      <a:pt x="217" y="5"/>
                    </a:lnTo>
                    <a:lnTo>
                      <a:pt x="151" y="56"/>
                    </a:lnTo>
                    <a:lnTo>
                      <a:pt x="55" y="162"/>
                    </a:lnTo>
                    <a:lnTo>
                      <a:pt x="5" y="248"/>
                    </a:lnTo>
                    <a:lnTo>
                      <a:pt x="0" y="278"/>
                    </a:lnTo>
                    <a:lnTo>
                      <a:pt x="25" y="334"/>
                    </a:lnTo>
                    <a:lnTo>
                      <a:pt x="80" y="359"/>
                    </a:lnTo>
                    <a:lnTo>
                      <a:pt x="151" y="389"/>
                    </a:lnTo>
                    <a:lnTo>
                      <a:pt x="207" y="404"/>
                    </a:lnTo>
                    <a:lnTo>
                      <a:pt x="232" y="430"/>
                    </a:lnTo>
                    <a:lnTo>
                      <a:pt x="217" y="465"/>
                    </a:lnTo>
                    <a:lnTo>
                      <a:pt x="177" y="506"/>
                    </a:lnTo>
                    <a:lnTo>
                      <a:pt x="126" y="511"/>
                    </a:lnTo>
                    <a:lnTo>
                      <a:pt x="91" y="495"/>
                    </a:lnTo>
                    <a:lnTo>
                      <a:pt x="70" y="511"/>
                    </a:lnTo>
                    <a:lnTo>
                      <a:pt x="75" y="531"/>
                    </a:lnTo>
                    <a:lnTo>
                      <a:pt x="116" y="546"/>
                    </a:lnTo>
                    <a:lnTo>
                      <a:pt x="177" y="546"/>
                    </a:lnTo>
                    <a:lnTo>
                      <a:pt x="232" y="531"/>
                    </a:lnTo>
                    <a:lnTo>
                      <a:pt x="263" y="511"/>
                    </a:lnTo>
                    <a:lnTo>
                      <a:pt x="283" y="475"/>
                    </a:lnTo>
                    <a:lnTo>
                      <a:pt x="293" y="435"/>
                    </a:lnTo>
                    <a:lnTo>
                      <a:pt x="268" y="399"/>
                    </a:lnTo>
                    <a:lnTo>
                      <a:pt x="207" y="374"/>
                    </a:lnTo>
                    <a:lnTo>
                      <a:pt x="136" y="354"/>
                    </a:lnTo>
                    <a:lnTo>
                      <a:pt x="75" y="319"/>
                    </a:lnTo>
                    <a:lnTo>
                      <a:pt x="60" y="288"/>
                    </a:lnTo>
                    <a:lnTo>
                      <a:pt x="70" y="233"/>
                    </a:lnTo>
                    <a:lnTo>
                      <a:pt x="116" y="162"/>
                    </a:lnTo>
                    <a:lnTo>
                      <a:pt x="172" y="121"/>
                    </a:lnTo>
                    <a:lnTo>
                      <a:pt x="258" y="91"/>
                    </a:lnTo>
                    <a:lnTo>
                      <a:pt x="329" y="76"/>
                    </a:lnTo>
                    <a:lnTo>
                      <a:pt x="329" y="35"/>
                    </a:lnTo>
                    <a:lnTo>
                      <a:pt x="329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898" name="Freeform 14"/>
              <p:cNvSpPr>
                <a:spLocks/>
              </p:cNvSpPr>
              <p:nvPr/>
            </p:nvSpPr>
            <p:spPr bwMode="auto">
              <a:xfrm>
                <a:off x="4636" y="1879"/>
                <a:ext cx="309" cy="673"/>
              </a:xfrm>
              <a:custGeom>
                <a:avLst/>
                <a:gdLst>
                  <a:gd name="T0" fmla="*/ 269 w 309"/>
                  <a:gd name="T1" fmla="*/ 212 h 673"/>
                  <a:gd name="T2" fmla="*/ 238 w 309"/>
                  <a:gd name="T3" fmla="*/ 86 h 673"/>
                  <a:gd name="T4" fmla="*/ 203 w 309"/>
                  <a:gd name="T5" fmla="*/ 25 h 673"/>
                  <a:gd name="T6" fmla="*/ 126 w 309"/>
                  <a:gd name="T7" fmla="*/ 0 h 673"/>
                  <a:gd name="T8" fmla="*/ 50 w 309"/>
                  <a:gd name="T9" fmla="*/ 10 h 673"/>
                  <a:gd name="T10" fmla="*/ 15 w 309"/>
                  <a:gd name="T11" fmla="*/ 76 h 673"/>
                  <a:gd name="T12" fmla="*/ 20 w 309"/>
                  <a:gd name="T13" fmla="*/ 157 h 673"/>
                  <a:gd name="T14" fmla="*/ 40 w 309"/>
                  <a:gd name="T15" fmla="*/ 288 h 673"/>
                  <a:gd name="T16" fmla="*/ 40 w 309"/>
                  <a:gd name="T17" fmla="*/ 404 h 673"/>
                  <a:gd name="T18" fmla="*/ 15 w 309"/>
                  <a:gd name="T19" fmla="*/ 505 h 673"/>
                  <a:gd name="T20" fmla="*/ 0 w 309"/>
                  <a:gd name="T21" fmla="*/ 561 h 673"/>
                  <a:gd name="T22" fmla="*/ 10 w 309"/>
                  <a:gd name="T23" fmla="*/ 612 h 673"/>
                  <a:gd name="T24" fmla="*/ 45 w 309"/>
                  <a:gd name="T25" fmla="*/ 638 h 673"/>
                  <a:gd name="T26" fmla="*/ 91 w 309"/>
                  <a:gd name="T27" fmla="*/ 663 h 673"/>
                  <a:gd name="T28" fmla="*/ 136 w 309"/>
                  <a:gd name="T29" fmla="*/ 673 h 673"/>
                  <a:gd name="T30" fmla="*/ 193 w 309"/>
                  <a:gd name="T31" fmla="*/ 673 h 673"/>
                  <a:gd name="T32" fmla="*/ 259 w 309"/>
                  <a:gd name="T33" fmla="*/ 622 h 673"/>
                  <a:gd name="T34" fmla="*/ 309 w 309"/>
                  <a:gd name="T35" fmla="*/ 515 h 673"/>
                  <a:gd name="T36" fmla="*/ 304 w 309"/>
                  <a:gd name="T37" fmla="*/ 419 h 673"/>
                  <a:gd name="T38" fmla="*/ 274 w 309"/>
                  <a:gd name="T39" fmla="*/ 308 h 673"/>
                  <a:gd name="T40" fmla="*/ 269 w 309"/>
                  <a:gd name="T41" fmla="*/ 212 h 673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309" h="673">
                    <a:moveTo>
                      <a:pt x="269" y="212"/>
                    </a:moveTo>
                    <a:lnTo>
                      <a:pt x="238" y="86"/>
                    </a:lnTo>
                    <a:lnTo>
                      <a:pt x="203" y="25"/>
                    </a:lnTo>
                    <a:lnTo>
                      <a:pt x="126" y="0"/>
                    </a:lnTo>
                    <a:lnTo>
                      <a:pt x="50" y="10"/>
                    </a:lnTo>
                    <a:lnTo>
                      <a:pt x="15" y="76"/>
                    </a:lnTo>
                    <a:lnTo>
                      <a:pt x="20" y="157"/>
                    </a:lnTo>
                    <a:lnTo>
                      <a:pt x="40" y="288"/>
                    </a:lnTo>
                    <a:lnTo>
                      <a:pt x="40" y="404"/>
                    </a:lnTo>
                    <a:lnTo>
                      <a:pt x="15" y="505"/>
                    </a:lnTo>
                    <a:lnTo>
                      <a:pt x="0" y="561"/>
                    </a:lnTo>
                    <a:lnTo>
                      <a:pt x="10" y="612"/>
                    </a:lnTo>
                    <a:lnTo>
                      <a:pt x="45" y="638"/>
                    </a:lnTo>
                    <a:lnTo>
                      <a:pt x="91" y="663"/>
                    </a:lnTo>
                    <a:lnTo>
                      <a:pt x="136" y="673"/>
                    </a:lnTo>
                    <a:lnTo>
                      <a:pt x="193" y="673"/>
                    </a:lnTo>
                    <a:lnTo>
                      <a:pt x="259" y="622"/>
                    </a:lnTo>
                    <a:lnTo>
                      <a:pt x="309" y="515"/>
                    </a:lnTo>
                    <a:lnTo>
                      <a:pt x="304" y="419"/>
                    </a:lnTo>
                    <a:lnTo>
                      <a:pt x="274" y="308"/>
                    </a:lnTo>
                    <a:lnTo>
                      <a:pt x="269" y="2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899" name="Freeform 15"/>
              <p:cNvSpPr>
                <a:spLocks/>
              </p:cNvSpPr>
              <p:nvPr/>
            </p:nvSpPr>
            <p:spPr bwMode="auto">
              <a:xfrm>
                <a:off x="4544" y="2425"/>
                <a:ext cx="235" cy="973"/>
              </a:xfrm>
              <a:custGeom>
                <a:avLst/>
                <a:gdLst>
                  <a:gd name="T0" fmla="*/ 223 w 235"/>
                  <a:gd name="T1" fmla="*/ 15 h 973"/>
                  <a:gd name="T2" fmla="*/ 163 w 235"/>
                  <a:gd name="T3" fmla="*/ 0 h 973"/>
                  <a:gd name="T4" fmla="*/ 127 w 235"/>
                  <a:gd name="T5" fmla="*/ 15 h 973"/>
                  <a:gd name="T6" fmla="*/ 112 w 235"/>
                  <a:gd name="T7" fmla="*/ 66 h 973"/>
                  <a:gd name="T8" fmla="*/ 127 w 235"/>
                  <a:gd name="T9" fmla="*/ 344 h 973"/>
                  <a:gd name="T10" fmla="*/ 127 w 235"/>
                  <a:gd name="T11" fmla="*/ 410 h 973"/>
                  <a:gd name="T12" fmla="*/ 107 w 235"/>
                  <a:gd name="T13" fmla="*/ 532 h 973"/>
                  <a:gd name="T14" fmla="*/ 102 w 235"/>
                  <a:gd name="T15" fmla="*/ 674 h 973"/>
                  <a:gd name="T16" fmla="*/ 112 w 235"/>
                  <a:gd name="T17" fmla="*/ 745 h 973"/>
                  <a:gd name="T18" fmla="*/ 102 w 235"/>
                  <a:gd name="T19" fmla="*/ 785 h 973"/>
                  <a:gd name="T20" fmla="*/ 31 w 235"/>
                  <a:gd name="T21" fmla="*/ 846 h 973"/>
                  <a:gd name="T22" fmla="*/ 0 w 235"/>
                  <a:gd name="T23" fmla="*/ 922 h 973"/>
                  <a:gd name="T24" fmla="*/ 6 w 235"/>
                  <a:gd name="T25" fmla="*/ 947 h 973"/>
                  <a:gd name="T26" fmla="*/ 61 w 235"/>
                  <a:gd name="T27" fmla="*/ 973 h 973"/>
                  <a:gd name="T28" fmla="*/ 76 w 235"/>
                  <a:gd name="T29" fmla="*/ 962 h 973"/>
                  <a:gd name="T30" fmla="*/ 82 w 235"/>
                  <a:gd name="T31" fmla="*/ 917 h 973"/>
                  <a:gd name="T32" fmla="*/ 97 w 235"/>
                  <a:gd name="T33" fmla="*/ 851 h 973"/>
                  <a:gd name="T34" fmla="*/ 122 w 235"/>
                  <a:gd name="T35" fmla="*/ 821 h 973"/>
                  <a:gd name="T36" fmla="*/ 152 w 235"/>
                  <a:gd name="T37" fmla="*/ 801 h 973"/>
                  <a:gd name="T38" fmla="*/ 178 w 235"/>
                  <a:gd name="T39" fmla="*/ 775 h 973"/>
                  <a:gd name="T40" fmla="*/ 183 w 235"/>
                  <a:gd name="T41" fmla="*/ 755 h 973"/>
                  <a:gd name="T42" fmla="*/ 168 w 235"/>
                  <a:gd name="T43" fmla="*/ 730 h 973"/>
                  <a:gd name="T44" fmla="*/ 152 w 235"/>
                  <a:gd name="T45" fmla="*/ 715 h 973"/>
                  <a:gd name="T46" fmla="*/ 142 w 235"/>
                  <a:gd name="T47" fmla="*/ 653 h 973"/>
                  <a:gd name="T48" fmla="*/ 152 w 235"/>
                  <a:gd name="T49" fmla="*/ 526 h 973"/>
                  <a:gd name="T50" fmla="*/ 188 w 235"/>
                  <a:gd name="T51" fmla="*/ 380 h 973"/>
                  <a:gd name="T52" fmla="*/ 223 w 235"/>
                  <a:gd name="T53" fmla="*/ 263 h 973"/>
                  <a:gd name="T54" fmla="*/ 235 w 235"/>
                  <a:gd name="T55" fmla="*/ 122 h 973"/>
                  <a:gd name="T56" fmla="*/ 223 w 235"/>
                  <a:gd name="T57" fmla="*/ 15 h 973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235" h="973">
                    <a:moveTo>
                      <a:pt x="223" y="15"/>
                    </a:moveTo>
                    <a:lnTo>
                      <a:pt x="163" y="0"/>
                    </a:lnTo>
                    <a:lnTo>
                      <a:pt x="127" y="15"/>
                    </a:lnTo>
                    <a:lnTo>
                      <a:pt x="112" y="66"/>
                    </a:lnTo>
                    <a:lnTo>
                      <a:pt x="127" y="344"/>
                    </a:lnTo>
                    <a:lnTo>
                      <a:pt x="127" y="410"/>
                    </a:lnTo>
                    <a:lnTo>
                      <a:pt x="107" y="532"/>
                    </a:lnTo>
                    <a:lnTo>
                      <a:pt x="102" y="674"/>
                    </a:lnTo>
                    <a:lnTo>
                      <a:pt x="112" y="745"/>
                    </a:lnTo>
                    <a:lnTo>
                      <a:pt x="102" y="785"/>
                    </a:lnTo>
                    <a:lnTo>
                      <a:pt x="31" y="846"/>
                    </a:lnTo>
                    <a:lnTo>
                      <a:pt x="0" y="922"/>
                    </a:lnTo>
                    <a:lnTo>
                      <a:pt x="6" y="947"/>
                    </a:lnTo>
                    <a:lnTo>
                      <a:pt x="61" y="973"/>
                    </a:lnTo>
                    <a:lnTo>
                      <a:pt x="76" y="962"/>
                    </a:lnTo>
                    <a:lnTo>
                      <a:pt x="82" y="917"/>
                    </a:lnTo>
                    <a:lnTo>
                      <a:pt x="97" y="851"/>
                    </a:lnTo>
                    <a:lnTo>
                      <a:pt x="122" y="821"/>
                    </a:lnTo>
                    <a:lnTo>
                      <a:pt x="152" y="801"/>
                    </a:lnTo>
                    <a:lnTo>
                      <a:pt x="178" y="775"/>
                    </a:lnTo>
                    <a:lnTo>
                      <a:pt x="183" y="755"/>
                    </a:lnTo>
                    <a:lnTo>
                      <a:pt x="168" y="730"/>
                    </a:lnTo>
                    <a:lnTo>
                      <a:pt x="152" y="715"/>
                    </a:lnTo>
                    <a:lnTo>
                      <a:pt x="142" y="653"/>
                    </a:lnTo>
                    <a:lnTo>
                      <a:pt x="152" y="526"/>
                    </a:lnTo>
                    <a:lnTo>
                      <a:pt x="188" y="380"/>
                    </a:lnTo>
                    <a:lnTo>
                      <a:pt x="223" y="263"/>
                    </a:lnTo>
                    <a:lnTo>
                      <a:pt x="235" y="122"/>
                    </a:lnTo>
                    <a:lnTo>
                      <a:pt x="223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7900" name="Freeform 16"/>
              <p:cNvSpPr>
                <a:spLocks/>
              </p:cNvSpPr>
              <p:nvPr/>
            </p:nvSpPr>
            <p:spPr bwMode="auto">
              <a:xfrm>
                <a:off x="4799" y="2425"/>
                <a:ext cx="384" cy="821"/>
              </a:xfrm>
              <a:custGeom>
                <a:avLst/>
                <a:gdLst>
                  <a:gd name="T0" fmla="*/ 126 w 384"/>
                  <a:gd name="T1" fmla="*/ 122 h 821"/>
                  <a:gd name="T2" fmla="*/ 116 w 384"/>
                  <a:gd name="T3" fmla="*/ 40 h 821"/>
                  <a:gd name="T4" fmla="*/ 71 w 384"/>
                  <a:gd name="T5" fmla="*/ 0 h 821"/>
                  <a:gd name="T6" fmla="*/ 5 w 384"/>
                  <a:gd name="T7" fmla="*/ 5 h 821"/>
                  <a:gd name="T8" fmla="*/ 0 w 384"/>
                  <a:gd name="T9" fmla="*/ 40 h 821"/>
                  <a:gd name="T10" fmla="*/ 5 w 384"/>
                  <a:gd name="T11" fmla="*/ 117 h 821"/>
                  <a:gd name="T12" fmla="*/ 40 w 384"/>
                  <a:gd name="T13" fmla="*/ 233 h 821"/>
                  <a:gd name="T14" fmla="*/ 66 w 384"/>
                  <a:gd name="T15" fmla="*/ 319 h 821"/>
                  <a:gd name="T16" fmla="*/ 96 w 384"/>
                  <a:gd name="T17" fmla="*/ 435 h 821"/>
                  <a:gd name="T18" fmla="*/ 106 w 384"/>
                  <a:gd name="T19" fmla="*/ 536 h 821"/>
                  <a:gd name="T20" fmla="*/ 106 w 384"/>
                  <a:gd name="T21" fmla="*/ 617 h 821"/>
                  <a:gd name="T22" fmla="*/ 91 w 384"/>
                  <a:gd name="T23" fmla="*/ 679 h 821"/>
                  <a:gd name="T24" fmla="*/ 76 w 384"/>
                  <a:gd name="T25" fmla="*/ 699 h 821"/>
                  <a:gd name="T26" fmla="*/ 76 w 384"/>
                  <a:gd name="T27" fmla="*/ 719 h 821"/>
                  <a:gd name="T28" fmla="*/ 96 w 384"/>
                  <a:gd name="T29" fmla="*/ 750 h 821"/>
                  <a:gd name="T30" fmla="*/ 131 w 384"/>
                  <a:gd name="T31" fmla="*/ 760 h 821"/>
                  <a:gd name="T32" fmla="*/ 187 w 384"/>
                  <a:gd name="T33" fmla="*/ 760 h 821"/>
                  <a:gd name="T34" fmla="*/ 288 w 384"/>
                  <a:gd name="T35" fmla="*/ 785 h 821"/>
                  <a:gd name="T36" fmla="*/ 318 w 384"/>
                  <a:gd name="T37" fmla="*/ 821 h 821"/>
                  <a:gd name="T38" fmla="*/ 364 w 384"/>
                  <a:gd name="T39" fmla="*/ 800 h 821"/>
                  <a:gd name="T40" fmla="*/ 384 w 384"/>
                  <a:gd name="T41" fmla="*/ 750 h 821"/>
                  <a:gd name="T42" fmla="*/ 364 w 384"/>
                  <a:gd name="T43" fmla="*/ 730 h 821"/>
                  <a:gd name="T44" fmla="*/ 278 w 384"/>
                  <a:gd name="T45" fmla="*/ 719 h 821"/>
                  <a:gd name="T46" fmla="*/ 182 w 384"/>
                  <a:gd name="T47" fmla="*/ 719 h 821"/>
                  <a:gd name="T48" fmla="*/ 141 w 384"/>
                  <a:gd name="T49" fmla="*/ 714 h 821"/>
                  <a:gd name="T50" fmla="*/ 131 w 384"/>
                  <a:gd name="T51" fmla="*/ 684 h 821"/>
                  <a:gd name="T52" fmla="*/ 141 w 384"/>
                  <a:gd name="T53" fmla="*/ 627 h 821"/>
                  <a:gd name="T54" fmla="*/ 147 w 384"/>
                  <a:gd name="T55" fmla="*/ 531 h 821"/>
                  <a:gd name="T56" fmla="*/ 136 w 384"/>
                  <a:gd name="T57" fmla="*/ 425 h 821"/>
                  <a:gd name="T58" fmla="*/ 121 w 384"/>
                  <a:gd name="T59" fmla="*/ 284 h 821"/>
                  <a:gd name="T60" fmla="*/ 126 w 384"/>
                  <a:gd name="T61" fmla="*/ 162 h 821"/>
                  <a:gd name="T62" fmla="*/ 126 w 384"/>
                  <a:gd name="T63" fmla="*/ 122 h 82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384" h="821">
                    <a:moveTo>
                      <a:pt x="126" y="122"/>
                    </a:moveTo>
                    <a:lnTo>
                      <a:pt x="116" y="40"/>
                    </a:lnTo>
                    <a:lnTo>
                      <a:pt x="71" y="0"/>
                    </a:lnTo>
                    <a:lnTo>
                      <a:pt x="5" y="5"/>
                    </a:lnTo>
                    <a:lnTo>
                      <a:pt x="0" y="40"/>
                    </a:lnTo>
                    <a:lnTo>
                      <a:pt x="5" y="117"/>
                    </a:lnTo>
                    <a:lnTo>
                      <a:pt x="40" y="233"/>
                    </a:lnTo>
                    <a:lnTo>
                      <a:pt x="66" y="319"/>
                    </a:lnTo>
                    <a:lnTo>
                      <a:pt x="96" y="435"/>
                    </a:lnTo>
                    <a:lnTo>
                      <a:pt x="106" y="536"/>
                    </a:lnTo>
                    <a:lnTo>
                      <a:pt x="106" y="617"/>
                    </a:lnTo>
                    <a:lnTo>
                      <a:pt x="91" y="679"/>
                    </a:lnTo>
                    <a:lnTo>
                      <a:pt x="76" y="699"/>
                    </a:lnTo>
                    <a:lnTo>
                      <a:pt x="76" y="719"/>
                    </a:lnTo>
                    <a:lnTo>
                      <a:pt x="96" y="750"/>
                    </a:lnTo>
                    <a:lnTo>
                      <a:pt x="131" y="760"/>
                    </a:lnTo>
                    <a:lnTo>
                      <a:pt x="187" y="760"/>
                    </a:lnTo>
                    <a:lnTo>
                      <a:pt x="288" y="785"/>
                    </a:lnTo>
                    <a:lnTo>
                      <a:pt x="318" y="821"/>
                    </a:lnTo>
                    <a:lnTo>
                      <a:pt x="364" y="800"/>
                    </a:lnTo>
                    <a:lnTo>
                      <a:pt x="384" y="750"/>
                    </a:lnTo>
                    <a:lnTo>
                      <a:pt x="364" y="730"/>
                    </a:lnTo>
                    <a:lnTo>
                      <a:pt x="278" y="719"/>
                    </a:lnTo>
                    <a:lnTo>
                      <a:pt x="182" y="719"/>
                    </a:lnTo>
                    <a:lnTo>
                      <a:pt x="141" y="714"/>
                    </a:lnTo>
                    <a:lnTo>
                      <a:pt x="131" y="684"/>
                    </a:lnTo>
                    <a:lnTo>
                      <a:pt x="141" y="627"/>
                    </a:lnTo>
                    <a:lnTo>
                      <a:pt x="147" y="531"/>
                    </a:lnTo>
                    <a:lnTo>
                      <a:pt x="136" y="425"/>
                    </a:lnTo>
                    <a:lnTo>
                      <a:pt x="121" y="284"/>
                    </a:lnTo>
                    <a:lnTo>
                      <a:pt x="126" y="162"/>
                    </a:lnTo>
                    <a:lnTo>
                      <a:pt x="126" y="1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5056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049464" y="838200"/>
            <a:ext cx="83137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 calorimeter is a device that allows us to measure the heat exchange between 2 substances.</a:t>
            </a:r>
          </a:p>
        </p:txBody>
      </p:sp>
      <p:sp>
        <p:nvSpPr>
          <p:cNvPr id="38915" name="Line 4"/>
          <p:cNvSpPr>
            <a:spLocks noChangeShapeType="1"/>
          </p:cNvSpPr>
          <p:nvPr/>
        </p:nvSpPr>
        <p:spPr bwMode="auto">
          <a:xfrm>
            <a:off x="4572000" y="3429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6" name="Line 5"/>
          <p:cNvSpPr>
            <a:spLocks noChangeShapeType="1"/>
          </p:cNvSpPr>
          <p:nvPr/>
        </p:nvSpPr>
        <p:spPr bwMode="auto">
          <a:xfrm>
            <a:off x="4572000" y="57912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7" name="Line 6"/>
          <p:cNvSpPr>
            <a:spLocks noChangeShapeType="1"/>
          </p:cNvSpPr>
          <p:nvPr/>
        </p:nvSpPr>
        <p:spPr bwMode="auto">
          <a:xfrm flipV="1">
            <a:off x="7620000" y="3429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8" name="Line 7"/>
          <p:cNvSpPr>
            <a:spLocks noChangeShapeType="1"/>
          </p:cNvSpPr>
          <p:nvPr/>
        </p:nvSpPr>
        <p:spPr bwMode="auto">
          <a:xfrm>
            <a:off x="45720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9" name="Line 8"/>
          <p:cNvSpPr>
            <a:spLocks noChangeShapeType="1"/>
          </p:cNvSpPr>
          <p:nvPr/>
        </p:nvSpPr>
        <p:spPr bwMode="auto">
          <a:xfrm>
            <a:off x="6705600" y="3429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0" name="Rectangle 9"/>
          <p:cNvSpPr>
            <a:spLocks noChangeArrowheads="1"/>
          </p:cNvSpPr>
          <p:nvPr/>
        </p:nvSpPr>
        <p:spPr bwMode="auto">
          <a:xfrm>
            <a:off x="5486400" y="3429000"/>
            <a:ext cx="1143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5486400" y="3429000"/>
            <a:ext cx="1143000" cy="1447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2" name="Rectangle 12"/>
          <p:cNvSpPr>
            <a:spLocks noChangeArrowheads="1"/>
          </p:cNvSpPr>
          <p:nvPr/>
        </p:nvSpPr>
        <p:spPr bwMode="auto">
          <a:xfrm>
            <a:off x="5943600" y="3733800"/>
            <a:ext cx="304800" cy="914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3" name="Line 13"/>
          <p:cNvSpPr>
            <a:spLocks noChangeShapeType="1"/>
          </p:cNvSpPr>
          <p:nvPr/>
        </p:nvSpPr>
        <p:spPr bwMode="auto">
          <a:xfrm flipH="1" flipV="1">
            <a:off x="5791200" y="2438400"/>
            <a:ext cx="0" cy="1981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4" name="Oval 14"/>
          <p:cNvSpPr>
            <a:spLocks noChangeArrowheads="1"/>
          </p:cNvSpPr>
          <p:nvPr/>
        </p:nvSpPr>
        <p:spPr bwMode="auto">
          <a:xfrm>
            <a:off x="56388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25" name="Rectangle 15"/>
          <p:cNvSpPr>
            <a:spLocks noChangeArrowheads="1"/>
          </p:cNvSpPr>
          <p:nvPr/>
        </p:nvSpPr>
        <p:spPr bwMode="auto">
          <a:xfrm>
            <a:off x="4191000" y="3124200"/>
            <a:ext cx="3886200" cy="304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818" name="Group 26"/>
          <p:cNvGrpSpPr>
            <a:grpSpLocks/>
          </p:cNvGrpSpPr>
          <p:nvPr/>
        </p:nvGrpSpPr>
        <p:grpSpPr bwMode="auto">
          <a:xfrm>
            <a:off x="2895600" y="2286000"/>
            <a:ext cx="2743200" cy="609600"/>
            <a:chOff x="864" y="1440"/>
            <a:chExt cx="1728" cy="384"/>
          </a:xfrm>
        </p:grpSpPr>
        <p:sp>
          <p:nvSpPr>
            <p:cNvPr id="38936" name="Text Box 17"/>
            <p:cNvSpPr txBox="1">
              <a:spLocks noChangeArrowheads="1"/>
            </p:cNvSpPr>
            <p:nvPr/>
          </p:nvSpPr>
          <p:spPr bwMode="auto">
            <a:xfrm>
              <a:off x="864" y="1440"/>
              <a:ext cx="14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thermometer</a:t>
              </a:r>
            </a:p>
          </p:txBody>
        </p:sp>
        <p:sp>
          <p:nvSpPr>
            <p:cNvPr id="38937" name="Line 21"/>
            <p:cNvSpPr>
              <a:spLocks noChangeShapeType="1"/>
            </p:cNvSpPr>
            <p:nvPr/>
          </p:nvSpPr>
          <p:spPr bwMode="auto">
            <a:xfrm>
              <a:off x="2208" y="1680"/>
              <a:ext cx="384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3820" name="Group 28"/>
          <p:cNvGrpSpPr>
            <a:grpSpLocks/>
          </p:cNvGrpSpPr>
          <p:nvPr/>
        </p:nvGrpSpPr>
        <p:grpSpPr bwMode="auto">
          <a:xfrm>
            <a:off x="6096001" y="4343400"/>
            <a:ext cx="4073525" cy="2057400"/>
            <a:chOff x="2880" y="2736"/>
            <a:chExt cx="2566" cy="1296"/>
          </a:xfrm>
        </p:grpSpPr>
        <p:sp>
          <p:nvSpPr>
            <p:cNvPr id="38934" name="Text Box 20"/>
            <p:cNvSpPr txBox="1">
              <a:spLocks noChangeArrowheads="1"/>
            </p:cNvSpPr>
            <p:nvPr/>
          </p:nvSpPr>
          <p:spPr bwMode="auto">
            <a:xfrm>
              <a:off x="4320" y="3360"/>
              <a:ext cx="1126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Unknown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object</a:t>
              </a:r>
            </a:p>
          </p:txBody>
        </p:sp>
        <p:sp>
          <p:nvSpPr>
            <p:cNvPr id="38935" name="Line 23"/>
            <p:cNvSpPr>
              <a:spLocks noChangeShapeType="1"/>
            </p:cNvSpPr>
            <p:nvPr/>
          </p:nvSpPr>
          <p:spPr bwMode="auto">
            <a:xfrm>
              <a:off x="2880" y="2736"/>
              <a:ext cx="1488" cy="76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3819" name="Group 27"/>
          <p:cNvGrpSpPr>
            <a:grpSpLocks/>
          </p:cNvGrpSpPr>
          <p:nvPr/>
        </p:nvGrpSpPr>
        <p:grpSpPr bwMode="auto">
          <a:xfrm>
            <a:off x="2819400" y="4800600"/>
            <a:ext cx="2743200" cy="960438"/>
            <a:chOff x="816" y="3024"/>
            <a:chExt cx="1728" cy="605"/>
          </a:xfrm>
        </p:grpSpPr>
        <p:sp>
          <p:nvSpPr>
            <p:cNvPr id="38932" name="Text Box 18"/>
            <p:cNvSpPr txBox="1">
              <a:spLocks noChangeArrowheads="1"/>
            </p:cNvSpPr>
            <p:nvPr/>
          </p:nvSpPr>
          <p:spPr bwMode="auto">
            <a:xfrm>
              <a:off x="816" y="3264"/>
              <a:ext cx="68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water</a:t>
              </a:r>
            </a:p>
          </p:txBody>
        </p:sp>
        <p:sp>
          <p:nvSpPr>
            <p:cNvPr id="38933" name="Line 24"/>
            <p:cNvSpPr>
              <a:spLocks noChangeShapeType="1"/>
            </p:cNvSpPr>
            <p:nvPr/>
          </p:nvSpPr>
          <p:spPr bwMode="auto">
            <a:xfrm flipV="1">
              <a:off x="1536" y="3024"/>
              <a:ext cx="1008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3821" name="Group 29"/>
          <p:cNvGrpSpPr>
            <a:grpSpLocks/>
          </p:cNvGrpSpPr>
          <p:nvPr/>
        </p:nvGrpSpPr>
        <p:grpSpPr bwMode="auto">
          <a:xfrm>
            <a:off x="7848600" y="2286000"/>
            <a:ext cx="2819400" cy="1570038"/>
            <a:chOff x="3984" y="1440"/>
            <a:chExt cx="1776" cy="989"/>
          </a:xfrm>
        </p:grpSpPr>
        <p:sp>
          <p:nvSpPr>
            <p:cNvPr id="38930" name="Text Box 19"/>
            <p:cNvSpPr txBox="1">
              <a:spLocks noChangeArrowheads="1"/>
            </p:cNvSpPr>
            <p:nvPr/>
          </p:nvSpPr>
          <p:spPr bwMode="auto">
            <a:xfrm>
              <a:off x="4272" y="1440"/>
              <a:ext cx="1488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Insulated calorimeter cup</a:t>
              </a:r>
            </a:p>
          </p:txBody>
        </p:sp>
        <p:sp>
          <p:nvSpPr>
            <p:cNvPr id="38931" name="Line 25"/>
            <p:cNvSpPr>
              <a:spLocks noChangeShapeType="1"/>
            </p:cNvSpPr>
            <p:nvPr/>
          </p:nvSpPr>
          <p:spPr bwMode="auto">
            <a:xfrm flipV="1">
              <a:off x="3984" y="1728"/>
              <a:ext cx="288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994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654551" y="0"/>
            <a:ext cx="2881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Sample Problem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676401" y="990601"/>
            <a:ext cx="8550275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An unknown metal with a mass of 500 g is heated to 100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 and then is placed in 500 g of water at a temperature of 20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C.  If the final temperature of the water is 27.8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C, what is the identity of the metal?</a:t>
            </a:r>
          </a:p>
        </p:txBody>
      </p:sp>
    </p:spTree>
    <p:extLst>
      <p:ext uri="{BB962C8B-B14F-4D97-AF65-F5344CB8AC3E}">
        <p14:creationId xmlns:p14="http://schemas.microsoft.com/office/powerpoint/2010/main" val="407693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028"/>
          <p:cNvSpPr txBox="1">
            <a:spLocks noChangeArrowheads="1"/>
          </p:cNvSpPr>
          <p:nvPr/>
        </p:nvSpPr>
        <p:spPr bwMode="auto">
          <a:xfrm>
            <a:off x="2041526" y="781050"/>
            <a:ext cx="4957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III Laws of Thermodynamics</a:t>
            </a:r>
          </a:p>
        </p:txBody>
      </p:sp>
      <p:sp>
        <p:nvSpPr>
          <p:cNvPr id="53253" name="Text Box 1029"/>
          <p:cNvSpPr txBox="1">
            <a:spLocks noChangeArrowheads="1"/>
          </p:cNvSpPr>
          <p:nvPr/>
        </p:nvSpPr>
        <p:spPr bwMode="auto">
          <a:xfrm>
            <a:off x="2498725" y="1543050"/>
            <a:ext cx="215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1. First Law</a:t>
            </a:r>
          </a:p>
        </p:txBody>
      </p:sp>
      <p:sp>
        <p:nvSpPr>
          <p:cNvPr id="53254" name="Text Box 1030"/>
          <p:cNvSpPr txBox="1">
            <a:spLocks noChangeArrowheads="1"/>
          </p:cNvSpPr>
          <p:nvPr/>
        </p:nvSpPr>
        <p:spPr bwMode="auto">
          <a:xfrm>
            <a:off x="2955926" y="2228851"/>
            <a:ext cx="733107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Whenever heat is added to a system, it transforms  to an _______ amount of some other form(s) of __________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			OR</a:t>
            </a:r>
          </a:p>
        </p:txBody>
      </p:sp>
      <p:sp>
        <p:nvSpPr>
          <p:cNvPr id="53255" name="Text Box 1031"/>
          <p:cNvSpPr txBox="1">
            <a:spLocks noChangeArrowheads="1"/>
          </p:cNvSpPr>
          <p:nvPr/>
        </p:nvSpPr>
        <p:spPr bwMode="auto">
          <a:xfrm>
            <a:off x="2171700" y="4648200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Heat Added =      increase in      +   Work done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			internal energy       by system</a:t>
            </a:r>
          </a:p>
        </p:txBody>
      </p:sp>
      <p:pic>
        <p:nvPicPr>
          <p:cNvPr id="53257" name="Picture 1033" descr="pe0193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1" y="2667000"/>
            <a:ext cx="1852613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8" name="Picture 1034" descr="j007877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515938"/>
            <a:ext cx="2151063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9" name="Picture 1035" descr="in00694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5407026"/>
            <a:ext cx="1808163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40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utoUpdateAnimBg="0"/>
      <p:bldP spid="53254" grpId="0" autoUpdateAnimBg="0"/>
      <p:bldP spid="5325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57401" y="990600"/>
            <a:ext cx="5902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u="sng">
                <a:solidFill>
                  <a:srgbClr val="000000"/>
                </a:solidFill>
                <a:latin typeface="Times New Roman" panose="02020603050405020304" pitchFamily="18" charset="0"/>
              </a:rPr>
              <a:t>Conversions between scales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  <a:r>
              <a:rPr kumimoji="0"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(cont.)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2438400" y="1905000"/>
            <a:ext cx="4110038" cy="579438"/>
            <a:chOff x="518" y="1212"/>
            <a:chExt cx="2589" cy="365"/>
          </a:xfrm>
        </p:grpSpPr>
        <p:sp>
          <p:nvSpPr>
            <p:cNvPr id="7178" name="Text Box 4"/>
            <p:cNvSpPr txBox="1">
              <a:spLocks noChangeArrowheads="1"/>
            </p:cNvSpPr>
            <p:nvPr/>
          </p:nvSpPr>
          <p:spPr bwMode="auto">
            <a:xfrm>
              <a:off x="518" y="1212"/>
              <a:ext cx="112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    Celsius</a:t>
              </a:r>
            </a:p>
          </p:txBody>
        </p:sp>
        <p:sp>
          <p:nvSpPr>
            <p:cNvPr id="7179" name="Line 5"/>
            <p:cNvSpPr>
              <a:spLocks noChangeShapeType="1"/>
            </p:cNvSpPr>
            <p:nvPr/>
          </p:nvSpPr>
          <p:spPr bwMode="auto">
            <a:xfrm>
              <a:off x="1776" y="1392"/>
              <a:ext cx="43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180" name="Text Box 6"/>
            <p:cNvSpPr txBox="1">
              <a:spLocks noChangeArrowheads="1"/>
            </p:cNvSpPr>
            <p:nvPr/>
          </p:nvSpPr>
          <p:spPr bwMode="auto">
            <a:xfrm>
              <a:off x="2294" y="1212"/>
              <a:ext cx="81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Kelvin</a:t>
              </a:r>
            </a:p>
          </p:txBody>
        </p:sp>
      </p:grpSp>
      <p:pic>
        <p:nvPicPr>
          <p:cNvPr id="7172" name="Picture 7" descr="bs0063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1" y="476250"/>
            <a:ext cx="2511425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057400" y="3138489"/>
            <a:ext cx="19002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Examples: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28800" y="3733801"/>
            <a:ext cx="2433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200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 = ? K 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1905000" y="4495801"/>
            <a:ext cx="2433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400 K = ?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1828800" y="5257801"/>
            <a:ext cx="23647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-30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 = ? K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828800" y="5943601"/>
            <a:ext cx="24336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100 K = ? </a:t>
            </a:r>
            <a:r>
              <a:rPr kumimoji="0" lang="en-US" altLang="en-US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 </a:t>
            </a:r>
          </a:p>
        </p:txBody>
      </p:sp>
    </p:spTree>
    <p:extLst>
      <p:ext uri="{BB962C8B-B14F-4D97-AF65-F5344CB8AC3E}">
        <p14:creationId xmlns:p14="http://schemas.microsoft.com/office/powerpoint/2010/main" val="159641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  <p:bldP spid="12299" grpId="0" autoUpdateAnimBg="0"/>
      <p:bldP spid="12302" grpId="0" autoUpdateAnimBg="0"/>
      <p:bldP spid="12303" grpId="0" autoUpdateAnimBg="0"/>
      <p:bldP spid="12304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1981201" y="762000"/>
            <a:ext cx="5857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2. Second Law of Thermodynamics</a:t>
            </a:r>
            <a:r>
              <a:rPr kumimoji="0"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087564" y="1387476"/>
            <a:ext cx="8016875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An object or system will naturally proceed from a state of _____________ (will break down, become</a:t>
            </a:r>
            <a:r>
              <a:rPr kumimoji="0" lang="en-US" altLang="en-US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b="1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unorganized). Disorder is also known as __________________</a:t>
            </a:r>
          </a:p>
        </p:txBody>
      </p:sp>
      <p:pic>
        <p:nvPicPr>
          <p:cNvPr id="55302" name="Picture 6" descr="bd0692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2"/>
          <a:stretch>
            <a:fillRect/>
          </a:stretch>
        </p:blipFill>
        <p:spPr bwMode="auto">
          <a:xfrm>
            <a:off x="8180388" y="2819401"/>
            <a:ext cx="2487612" cy="310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3" name="Picture 7" descr="hh0117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14" y="3429000"/>
            <a:ext cx="16541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8" descr="na01591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1" y="4191001"/>
            <a:ext cx="1520825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577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/>
          <p:cNvSpPr txBox="1">
            <a:spLocks noChangeArrowheads="1"/>
          </p:cNvSpPr>
          <p:nvPr/>
        </p:nvSpPr>
        <p:spPr bwMode="auto">
          <a:xfrm>
            <a:off x="4762501" y="0"/>
            <a:ext cx="2665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Entropy (cont.)</a:t>
            </a:r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2193926" y="933450"/>
            <a:ext cx="84740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To make a system more ordered, energy or work must be ____________into the system.</a:t>
            </a:r>
          </a:p>
        </p:txBody>
      </p:sp>
      <p:grpSp>
        <p:nvGrpSpPr>
          <p:cNvPr id="56416" name="Group 96"/>
          <p:cNvGrpSpPr>
            <a:grpSpLocks/>
          </p:cNvGrpSpPr>
          <p:nvPr/>
        </p:nvGrpSpPr>
        <p:grpSpPr bwMode="auto">
          <a:xfrm>
            <a:off x="1524001" y="1936750"/>
            <a:ext cx="8194675" cy="2374900"/>
            <a:chOff x="0" y="1220"/>
            <a:chExt cx="5162" cy="1496"/>
          </a:xfrm>
        </p:grpSpPr>
        <p:pic>
          <p:nvPicPr>
            <p:cNvPr id="43018" name="Picture 5" descr="hh00804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1248"/>
              <a:ext cx="1850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3019" name="Group 95"/>
            <p:cNvGrpSpPr>
              <a:grpSpLocks/>
            </p:cNvGrpSpPr>
            <p:nvPr/>
          </p:nvGrpSpPr>
          <p:grpSpPr bwMode="auto">
            <a:xfrm>
              <a:off x="0" y="1220"/>
              <a:ext cx="2154" cy="1496"/>
              <a:chOff x="0" y="1220"/>
              <a:chExt cx="2154" cy="1496"/>
            </a:xfrm>
          </p:grpSpPr>
          <p:sp>
            <p:nvSpPr>
              <p:cNvPr id="43020" name="Freeform 41"/>
              <p:cNvSpPr>
                <a:spLocks/>
              </p:cNvSpPr>
              <p:nvPr/>
            </p:nvSpPr>
            <p:spPr bwMode="auto">
              <a:xfrm>
                <a:off x="1611" y="1232"/>
                <a:ext cx="292" cy="196"/>
              </a:xfrm>
              <a:custGeom>
                <a:avLst/>
                <a:gdLst>
                  <a:gd name="T0" fmla="*/ 0 w 583"/>
                  <a:gd name="T1" fmla="*/ 0 h 391"/>
                  <a:gd name="T2" fmla="*/ 1 w 583"/>
                  <a:gd name="T3" fmla="*/ 0 h 391"/>
                  <a:gd name="T4" fmla="*/ 2 w 583"/>
                  <a:gd name="T5" fmla="*/ 1 h 391"/>
                  <a:gd name="T6" fmla="*/ 4 w 583"/>
                  <a:gd name="T7" fmla="*/ 1 h 391"/>
                  <a:gd name="T8" fmla="*/ 7 w 583"/>
                  <a:gd name="T9" fmla="*/ 1 h 391"/>
                  <a:gd name="T10" fmla="*/ 10 w 583"/>
                  <a:gd name="T11" fmla="*/ 1 h 391"/>
                  <a:gd name="T12" fmla="*/ 13 w 583"/>
                  <a:gd name="T13" fmla="*/ 2 h 391"/>
                  <a:gd name="T14" fmla="*/ 16 w 583"/>
                  <a:gd name="T15" fmla="*/ 3 h 391"/>
                  <a:gd name="T16" fmla="*/ 20 w 583"/>
                  <a:gd name="T17" fmla="*/ 4 h 391"/>
                  <a:gd name="T18" fmla="*/ 23 w 583"/>
                  <a:gd name="T19" fmla="*/ 5 h 391"/>
                  <a:gd name="T20" fmla="*/ 27 w 583"/>
                  <a:gd name="T21" fmla="*/ 7 h 391"/>
                  <a:gd name="T22" fmla="*/ 30 w 583"/>
                  <a:gd name="T23" fmla="*/ 9 h 391"/>
                  <a:gd name="T24" fmla="*/ 32 w 583"/>
                  <a:gd name="T25" fmla="*/ 11 h 391"/>
                  <a:gd name="T26" fmla="*/ 34 w 583"/>
                  <a:gd name="T27" fmla="*/ 14 h 391"/>
                  <a:gd name="T28" fmla="*/ 36 w 583"/>
                  <a:gd name="T29" fmla="*/ 17 h 391"/>
                  <a:gd name="T30" fmla="*/ 36 w 583"/>
                  <a:gd name="T31" fmla="*/ 21 h 391"/>
                  <a:gd name="T32" fmla="*/ 36 w 583"/>
                  <a:gd name="T33" fmla="*/ 25 h 391"/>
                  <a:gd name="T34" fmla="*/ 36 w 583"/>
                  <a:gd name="T35" fmla="*/ 25 h 391"/>
                  <a:gd name="T36" fmla="*/ 36 w 583"/>
                  <a:gd name="T37" fmla="*/ 24 h 391"/>
                  <a:gd name="T38" fmla="*/ 37 w 583"/>
                  <a:gd name="T39" fmla="*/ 22 h 391"/>
                  <a:gd name="T40" fmla="*/ 37 w 583"/>
                  <a:gd name="T41" fmla="*/ 21 h 391"/>
                  <a:gd name="T42" fmla="*/ 37 w 583"/>
                  <a:gd name="T43" fmla="*/ 19 h 391"/>
                  <a:gd name="T44" fmla="*/ 37 w 583"/>
                  <a:gd name="T45" fmla="*/ 17 h 391"/>
                  <a:gd name="T46" fmla="*/ 36 w 583"/>
                  <a:gd name="T47" fmla="*/ 14 h 391"/>
                  <a:gd name="T48" fmla="*/ 35 w 583"/>
                  <a:gd name="T49" fmla="*/ 12 h 391"/>
                  <a:gd name="T50" fmla="*/ 34 w 583"/>
                  <a:gd name="T51" fmla="*/ 10 h 391"/>
                  <a:gd name="T52" fmla="*/ 32 w 583"/>
                  <a:gd name="T53" fmla="*/ 7 h 391"/>
                  <a:gd name="T54" fmla="*/ 29 w 583"/>
                  <a:gd name="T55" fmla="*/ 5 h 391"/>
                  <a:gd name="T56" fmla="*/ 25 w 583"/>
                  <a:gd name="T57" fmla="*/ 4 h 391"/>
                  <a:gd name="T58" fmla="*/ 20 w 583"/>
                  <a:gd name="T59" fmla="*/ 2 h 391"/>
                  <a:gd name="T60" fmla="*/ 15 w 583"/>
                  <a:gd name="T61" fmla="*/ 1 h 391"/>
                  <a:gd name="T62" fmla="*/ 8 w 583"/>
                  <a:gd name="T63" fmla="*/ 0 h 391"/>
                  <a:gd name="T64" fmla="*/ 0 w 583"/>
                  <a:gd name="T65" fmla="*/ 0 h 39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583" h="391">
                    <a:moveTo>
                      <a:pt x="0" y="0"/>
                    </a:moveTo>
                    <a:lnTo>
                      <a:pt x="7" y="0"/>
                    </a:lnTo>
                    <a:lnTo>
                      <a:pt x="26" y="2"/>
                    </a:lnTo>
                    <a:lnTo>
                      <a:pt x="58" y="4"/>
                    </a:lnTo>
                    <a:lnTo>
                      <a:pt x="99" y="9"/>
                    </a:lnTo>
                    <a:lnTo>
                      <a:pt x="145" y="16"/>
                    </a:lnTo>
                    <a:lnTo>
                      <a:pt x="198" y="27"/>
                    </a:lnTo>
                    <a:lnTo>
                      <a:pt x="253" y="39"/>
                    </a:lnTo>
                    <a:lnTo>
                      <a:pt x="309" y="57"/>
                    </a:lnTo>
                    <a:lnTo>
                      <a:pt x="366" y="78"/>
                    </a:lnTo>
                    <a:lnTo>
                      <a:pt x="419" y="104"/>
                    </a:lnTo>
                    <a:lnTo>
                      <a:pt x="467" y="136"/>
                    </a:lnTo>
                    <a:lnTo>
                      <a:pt x="509" y="173"/>
                    </a:lnTo>
                    <a:lnTo>
                      <a:pt x="543" y="218"/>
                    </a:lnTo>
                    <a:lnTo>
                      <a:pt x="564" y="267"/>
                    </a:lnTo>
                    <a:lnTo>
                      <a:pt x="574" y="326"/>
                    </a:lnTo>
                    <a:lnTo>
                      <a:pt x="571" y="391"/>
                    </a:lnTo>
                    <a:lnTo>
                      <a:pt x="573" y="386"/>
                    </a:lnTo>
                    <a:lnTo>
                      <a:pt x="576" y="373"/>
                    </a:lnTo>
                    <a:lnTo>
                      <a:pt x="580" y="352"/>
                    </a:lnTo>
                    <a:lnTo>
                      <a:pt x="583" y="326"/>
                    </a:lnTo>
                    <a:lnTo>
                      <a:pt x="583" y="295"/>
                    </a:lnTo>
                    <a:lnTo>
                      <a:pt x="580" y="260"/>
                    </a:lnTo>
                    <a:lnTo>
                      <a:pt x="571" y="223"/>
                    </a:lnTo>
                    <a:lnTo>
                      <a:pt x="557" y="184"/>
                    </a:lnTo>
                    <a:lnTo>
                      <a:pt x="532" y="147"/>
                    </a:lnTo>
                    <a:lnTo>
                      <a:pt x="497" y="111"/>
                    </a:lnTo>
                    <a:lnTo>
                      <a:pt x="452" y="78"/>
                    </a:lnTo>
                    <a:lnTo>
                      <a:pt x="394" y="50"/>
                    </a:lnTo>
                    <a:lnTo>
                      <a:pt x="320" y="25"/>
                    </a:lnTo>
                    <a:lnTo>
                      <a:pt x="231" y="9"/>
                    </a:lnTo>
                    <a:lnTo>
                      <a:pt x="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grpSp>
            <p:nvGrpSpPr>
              <p:cNvPr id="43021" name="Group 94"/>
              <p:cNvGrpSpPr>
                <a:grpSpLocks/>
              </p:cNvGrpSpPr>
              <p:nvPr/>
            </p:nvGrpSpPr>
            <p:grpSpPr bwMode="auto">
              <a:xfrm>
                <a:off x="0" y="1220"/>
                <a:ext cx="2154" cy="1496"/>
                <a:chOff x="0" y="1220"/>
                <a:chExt cx="2154" cy="1496"/>
              </a:xfrm>
            </p:grpSpPr>
            <p:sp>
              <p:nvSpPr>
                <p:cNvPr id="43022" name="Freeform 7"/>
                <p:cNvSpPr>
                  <a:spLocks/>
                </p:cNvSpPr>
                <p:nvPr/>
              </p:nvSpPr>
              <p:spPr bwMode="auto">
                <a:xfrm>
                  <a:off x="1205" y="2168"/>
                  <a:ext cx="91" cy="27"/>
                </a:xfrm>
                <a:custGeom>
                  <a:avLst/>
                  <a:gdLst>
                    <a:gd name="T0" fmla="*/ 0 w 182"/>
                    <a:gd name="T1" fmla="*/ 0 h 55"/>
                    <a:gd name="T2" fmla="*/ 1 w 182"/>
                    <a:gd name="T3" fmla="*/ 0 h 55"/>
                    <a:gd name="T4" fmla="*/ 1 w 182"/>
                    <a:gd name="T5" fmla="*/ 1 h 55"/>
                    <a:gd name="T6" fmla="*/ 2 w 182"/>
                    <a:gd name="T7" fmla="*/ 2 h 55"/>
                    <a:gd name="T8" fmla="*/ 4 w 182"/>
                    <a:gd name="T9" fmla="*/ 2 h 55"/>
                    <a:gd name="T10" fmla="*/ 5 w 182"/>
                    <a:gd name="T11" fmla="*/ 3 h 55"/>
                    <a:gd name="T12" fmla="*/ 7 w 182"/>
                    <a:gd name="T13" fmla="*/ 3 h 55"/>
                    <a:gd name="T14" fmla="*/ 9 w 182"/>
                    <a:gd name="T15" fmla="*/ 2 h 55"/>
                    <a:gd name="T16" fmla="*/ 12 w 182"/>
                    <a:gd name="T17" fmla="*/ 0 h 55"/>
                    <a:gd name="T18" fmla="*/ 12 w 182"/>
                    <a:gd name="T19" fmla="*/ 0 h 55"/>
                    <a:gd name="T20" fmla="*/ 11 w 182"/>
                    <a:gd name="T21" fmla="*/ 0 h 55"/>
                    <a:gd name="T22" fmla="*/ 9 w 182"/>
                    <a:gd name="T23" fmla="*/ 0 h 55"/>
                    <a:gd name="T24" fmla="*/ 7 w 182"/>
                    <a:gd name="T25" fmla="*/ 0 h 55"/>
                    <a:gd name="T26" fmla="*/ 5 w 182"/>
                    <a:gd name="T27" fmla="*/ 0 h 55"/>
                    <a:gd name="T28" fmla="*/ 3 w 182"/>
                    <a:gd name="T29" fmla="*/ 0 h 55"/>
                    <a:gd name="T30" fmla="*/ 2 w 182"/>
                    <a:gd name="T31" fmla="*/ 0 h 55"/>
                    <a:gd name="T32" fmla="*/ 0 w 182"/>
                    <a:gd name="T33" fmla="*/ 0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82" h="55">
                      <a:moveTo>
                        <a:pt x="0" y="0"/>
                      </a:moveTo>
                      <a:lnTo>
                        <a:pt x="4" y="5"/>
                      </a:lnTo>
                      <a:lnTo>
                        <a:pt x="12" y="18"/>
                      </a:lnTo>
                      <a:lnTo>
                        <a:pt x="28" y="32"/>
                      </a:lnTo>
                      <a:lnTo>
                        <a:pt x="50" y="46"/>
                      </a:lnTo>
                      <a:lnTo>
                        <a:pt x="74" y="55"/>
                      </a:lnTo>
                      <a:lnTo>
                        <a:pt x="106" y="53"/>
                      </a:lnTo>
                      <a:lnTo>
                        <a:pt x="142" y="36"/>
                      </a:lnTo>
                      <a:lnTo>
                        <a:pt x="182" y="0"/>
                      </a:lnTo>
                      <a:lnTo>
                        <a:pt x="177" y="2"/>
                      </a:lnTo>
                      <a:lnTo>
                        <a:pt x="161" y="4"/>
                      </a:lnTo>
                      <a:lnTo>
                        <a:pt x="136" y="7"/>
                      </a:lnTo>
                      <a:lnTo>
                        <a:pt x="108" y="11"/>
                      </a:lnTo>
                      <a:lnTo>
                        <a:pt x="78" y="13"/>
                      </a:lnTo>
                      <a:lnTo>
                        <a:pt x="48" y="13"/>
                      </a:lnTo>
                      <a:lnTo>
                        <a:pt x="21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23" name="Freeform 8"/>
                <p:cNvSpPr>
                  <a:spLocks/>
                </p:cNvSpPr>
                <p:nvPr/>
              </p:nvSpPr>
              <p:spPr bwMode="auto">
                <a:xfrm rot="2778091">
                  <a:off x="989" y="1642"/>
                  <a:ext cx="1463" cy="686"/>
                </a:xfrm>
                <a:custGeom>
                  <a:avLst/>
                  <a:gdLst>
                    <a:gd name="T0" fmla="*/ 8 w 2927"/>
                    <a:gd name="T1" fmla="*/ 43 h 1373"/>
                    <a:gd name="T2" fmla="*/ 3 w 2927"/>
                    <a:gd name="T3" fmla="*/ 51 h 1373"/>
                    <a:gd name="T4" fmla="*/ 0 w 2927"/>
                    <a:gd name="T5" fmla="*/ 63 h 1373"/>
                    <a:gd name="T6" fmla="*/ 1 w 2927"/>
                    <a:gd name="T7" fmla="*/ 67 h 1373"/>
                    <a:gd name="T8" fmla="*/ 6 w 2927"/>
                    <a:gd name="T9" fmla="*/ 66 h 1373"/>
                    <a:gd name="T10" fmla="*/ 13 w 2927"/>
                    <a:gd name="T11" fmla="*/ 67 h 1373"/>
                    <a:gd name="T12" fmla="*/ 20 w 2927"/>
                    <a:gd name="T13" fmla="*/ 68 h 1373"/>
                    <a:gd name="T14" fmla="*/ 24 w 2927"/>
                    <a:gd name="T15" fmla="*/ 70 h 1373"/>
                    <a:gd name="T16" fmla="*/ 25 w 2927"/>
                    <a:gd name="T17" fmla="*/ 72 h 1373"/>
                    <a:gd name="T18" fmla="*/ 23 w 2927"/>
                    <a:gd name="T19" fmla="*/ 73 h 1373"/>
                    <a:gd name="T20" fmla="*/ 21 w 2927"/>
                    <a:gd name="T21" fmla="*/ 73 h 1373"/>
                    <a:gd name="T22" fmla="*/ 21 w 2927"/>
                    <a:gd name="T23" fmla="*/ 74 h 1373"/>
                    <a:gd name="T24" fmla="*/ 27 w 2927"/>
                    <a:gd name="T25" fmla="*/ 75 h 1373"/>
                    <a:gd name="T26" fmla="*/ 42 w 2927"/>
                    <a:gd name="T27" fmla="*/ 76 h 1373"/>
                    <a:gd name="T28" fmla="*/ 43 w 2927"/>
                    <a:gd name="T29" fmla="*/ 76 h 1373"/>
                    <a:gd name="T30" fmla="*/ 46 w 2927"/>
                    <a:gd name="T31" fmla="*/ 75 h 1373"/>
                    <a:gd name="T32" fmla="*/ 50 w 2927"/>
                    <a:gd name="T33" fmla="*/ 75 h 1373"/>
                    <a:gd name="T34" fmla="*/ 57 w 2927"/>
                    <a:gd name="T35" fmla="*/ 76 h 1373"/>
                    <a:gd name="T36" fmla="*/ 65 w 2927"/>
                    <a:gd name="T37" fmla="*/ 79 h 1373"/>
                    <a:gd name="T38" fmla="*/ 69 w 2927"/>
                    <a:gd name="T39" fmla="*/ 81 h 1373"/>
                    <a:gd name="T40" fmla="*/ 74 w 2927"/>
                    <a:gd name="T41" fmla="*/ 82 h 1373"/>
                    <a:gd name="T42" fmla="*/ 81 w 2927"/>
                    <a:gd name="T43" fmla="*/ 82 h 1373"/>
                    <a:gd name="T44" fmla="*/ 88 w 2927"/>
                    <a:gd name="T45" fmla="*/ 83 h 1373"/>
                    <a:gd name="T46" fmla="*/ 94 w 2927"/>
                    <a:gd name="T47" fmla="*/ 82 h 1373"/>
                    <a:gd name="T48" fmla="*/ 109 w 2927"/>
                    <a:gd name="T49" fmla="*/ 85 h 1373"/>
                    <a:gd name="T50" fmla="*/ 112 w 2927"/>
                    <a:gd name="T51" fmla="*/ 83 h 1373"/>
                    <a:gd name="T52" fmla="*/ 117 w 2927"/>
                    <a:gd name="T53" fmla="*/ 76 h 1373"/>
                    <a:gd name="T54" fmla="*/ 124 w 2927"/>
                    <a:gd name="T55" fmla="*/ 69 h 1373"/>
                    <a:gd name="T56" fmla="*/ 131 w 2927"/>
                    <a:gd name="T57" fmla="*/ 64 h 1373"/>
                    <a:gd name="T58" fmla="*/ 134 w 2927"/>
                    <a:gd name="T59" fmla="*/ 64 h 1373"/>
                    <a:gd name="T60" fmla="*/ 134 w 2927"/>
                    <a:gd name="T61" fmla="*/ 66 h 1373"/>
                    <a:gd name="T62" fmla="*/ 133 w 2927"/>
                    <a:gd name="T63" fmla="*/ 66 h 1373"/>
                    <a:gd name="T64" fmla="*/ 135 w 2927"/>
                    <a:gd name="T65" fmla="*/ 64 h 1373"/>
                    <a:gd name="T66" fmla="*/ 136 w 2927"/>
                    <a:gd name="T67" fmla="*/ 67 h 1373"/>
                    <a:gd name="T68" fmla="*/ 161 w 2927"/>
                    <a:gd name="T69" fmla="*/ 39 h 1373"/>
                    <a:gd name="T70" fmla="*/ 180 w 2927"/>
                    <a:gd name="T71" fmla="*/ 16 h 1373"/>
                    <a:gd name="T72" fmla="*/ 182 w 2927"/>
                    <a:gd name="T73" fmla="*/ 10 h 1373"/>
                    <a:gd name="T74" fmla="*/ 182 w 2927"/>
                    <a:gd name="T75" fmla="*/ 1 h 1373"/>
                    <a:gd name="T76" fmla="*/ 179 w 2927"/>
                    <a:gd name="T77" fmla="*/ 0 h 1373"/>
                    <a:gd name="T78" fmla="*/ 176 w 2927"/>
                    <a:gd name="T79" fmla="*/ 3 h 1373"/>
                    <a:gd name="T80" fmla="*/ 173 w 2927"/>
                    <a:gd name="T81" fmla="*/ 11 h 1373"/>
                    <a:gd name="T82" fmla="*/ 164 w 2927"/>
                    <a:gd name="T83" fmla="*/ 15 h 1373"/>
                    <a:gd name="T84" fmla="*/ 161 w 2927"/>
                    <a:gd name="T85" fmla="*/ 14 h 1373"/>
                    <a:gd name="T86" fmla="*/ 155 w 2927"/>
                    <a:gd name="T87" fmla="*/ 12 h 1373"/>
                    <a:gd name="T88" fmla="*/ 148 w 2927"/>
                    <a:gd name="T89" fmla="*/ 10 h 1373"/>
                    <a:gd name="T90" fmla="*/ 140 w 2927"/>
                    <a:gd name="T91" fmla="*/ 9 h 1373"/>
                    <a:gd name="T92" fmla="*/ 132 w 2927"/>
                    <a:gd name="T93" fmla="*/ 9 h 1373"/>
                    <a:gd name="T94" fmla="*/ 130 w 2927"/>
                    <a:gd name="T95" fmla="*/ 9 h 1373"/>
                    <a:gd name="T96" fmla="*/ 126 w 2927"/>
                    <a:gd name="T97" fmla="*/ 9 h 1373"/>
                    <a:gd name="T98" fmla="*/ 120 w 2927"/>
                    <a:gd name="T99" fmla="*/ 9 h 1373"/>
                    <a:gd name="T100" fmla="*/ 114 w 2927"/>
                    <a:gd name="T101" fmla="*/ 8 h 1373"/>
                    <a:gd name="T102" fmla="*/ 110 w 2927"/>
                    <a:gd name="T103" fmla="*/ 8 h 1373"/>
                    <a:gd name="T104" fmla="*/ 108 w 2927"/>
                    <a:gd name="T105" fmla="*/ 8 h 1373"/>
                    <a:gd name="T106" fmla="*/ 106 w 2927"/>
                    <a:gd name="T107" fmla="*/ 6 h 1373"/>
                    <a:gd name="T108" fmla="*/ 105 w 2927"/>
                    <a:gd name="T109" fmla="*/ 1 h 1373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2927" h="1373">
                      <a:moveTo>
                        <a:pt x="1686" y="18"/>
                      </a:moveTo>
                      <a:lnTo>
                        <a:pt x="140" y="688"/>
                      </a:lnTo>
                      <a:lnTo>
                        <a:pt x="133" y="699"/>
                      </a:lnTo>
                      <a:lnTo>
                        <a:pt x="113" y="729"/>
                      </a:lnTo>
                      <a:lnTo>
                        <a:pt x="87" y="773"/>
                      </a:lnTo>
                      <a:lnTo>
                        <a:pt x="59" y="826"/>
                      </a:lnTo>
                      <a:lnTo>
                        <a:pt x="30" y="888"/>
                      </a:lnTo>
                      <a:lnTo>
                        <a:pt x="11" y="952"/>
                      </a:lnTo>
                      <a:lnTo>
                        <a:pt x="0" y="1016"/>
                      </a:lnTo>
                      <a:lnTo>
                        <a:pt x="7" y="1072"/>
                      </a:lnTo>
                      <a:lnTo>
                        <a:pt x="13" y="1072"/>
                      </a:lnTo>
                      <a:lnTo>
                        <a:pt x="25" y="1072"/>
                      </a:lnTo>
                      <a:lnTo>
                        <a:pt x="44" y="1071"/>
                      </a:lnTo>
                      <a:lnTo>
                        <a:pt x="71" y="1071"/>
                      </a:lnTo>
                      <a:lnTo>
                        <a:pt x="101" y="1071"/>
                      </a:lnTo>
                      <a:lnTo>
                        <a:pt x="136" y="1071"/>
                      </a:lnTo>
                      <a:lnTo>
                        <a:pt x="173" y="1072"/>
                      </a:lnTo>
                      <a:lnTo>
                        <a:pt x="211" y="1074"/>
                      </a:lnTo>
                      <a:lnTo>
                        <a:pt x="248" y="1078"/>
                      </a:lnTo>
                      <a:lnTo>
                        <a:pt x="285" y="1085"/>
                      </a:lnTo>
                      <a:lnTo>
                        <a:pt x="320" y="1092"/>
                      </a:lnTo>
                      <a:lnTo>
                        <a:pt x="350" y="1101"/>
                      </a:lnTo>
                      <a:lnTo>
                        <a:pt x="377" y="1113"/>
                      </a:lnTo>
                      <a:lnTo>
                        <a:pt x="396" y="1127"/>
                      </a:lnTo>
                      <a:lnTo>
                        <a:pt x="409" y="1145"/>
                      </a:lnTo>
                      <a:lnTo>
                        <a:pt x="414" y="1164"/>
                      </a:lnTo>
                      <a:lnTo>
                        <a:pt x="410" y="1164"/>
                      </a:lnTo>
                      <a:lnTo>
                        <a:pt x="402" y="1166"/>
                      </a:lnTo>
                      <a:lnTo>
                        <a:pt x="389" y="1168"/>
                      </a:lnTo>
                      <a:lnTo>
                        <a:pt x="375" y="1170"/>
                      </a:lnTo>
                      <a:lnTo>
                        <a:pt x="361" y="1173"/>
                      </a:lnTo>
                      <a:lnTo>
                        <a:pt x="349" y="1177"/>
                      </a:lnTo>
                      <a:lnTo>
                        <a:pt x="340" y="1180"/>
                      </a:lnTo>
                      <a:lnTo>
                        <a:pt x="334" y="1184"/>
                      </a:lnTo>
                      <a:lnTo>
                        <a:pt x="336" y="1189"/>
                      </a:lnTo>
                      <a:lnTo>
                        <a:pt x="347" y="1193"/>
                      </a:lnTo>
                      <a:lnTo>
                        <a:pt x="368" y="1198"/>
                      </a:lnTo>
                      <a:lnTo>
                        <a:pt x="400" y="1203"/>
                      </a:lnTo>
                      <a:lnTo>
                        <a:pt x="446" y="1209"/>
                      </a:lnTo>
                      <a:lnTo>
                        <a:pt x="506" y="1214"/>
                      </a:lnTo>
                      <a:lnTo>
                        <a:pt x="584" y="1217"/>
                      </a:lnTo>
                      <a:lnTo>
                        <a:pt x="681" y="1223"/>
                      </a:lnTo>
                      <a:lnTo>
                        <a:pt x="683" y="1221"/>
                      </a:lnTo>
                      <a:lnTo>
                        <a:pt x="688" y="1219"/>
                      </a:lnTo>
                      <a:lnTo>
                        <a:pt x="695" y="1216"/>
                      </a:lnTo>
                      <a:lnTo>
                        <a:pt x="706" y="1210"/>
                      </a:lnTo>
                      <a:lnTo>
                        <a:pt x="722" y="1207"/>
                      </a:lnTo>
                      <a:lnTo>
                        <a:pt x="738" y="1203"/>
                      </a:lnTo>
                      <a:lnTo>
                        <a:pt x="759" y="1200"/>
                      </a:lnTo>
                      <a:lnTo>
                        <a:pt x="784" y="1198"/>
                      </a:lnTo>
                      <a:lnTo>
                        <a:pt x="812" y="1200"/>
                      </a:lnTo>
                      <a:lnTo>
                        <a:pt x="842" y="1203"/>
                      </a:lnTo>
                      <a:lnTo>
                        <a:pt x="876" y="1209"/>
                      </a:lnTo>
                      <a:lnTo>
                        <a:pt x="915" y="1219"/>
                      </a:lnTo>
                      <a:lnTo>
                        <a:pt x="955" y="1233"/>
                      </a:lnTo>
                      <a:lnTo>
                        <a:pt x="999" y="1253"/>
                      </a:lnTo>
                      <a:lnTo>
                        <a:pt x="1047" y="1276"/>
                      </a:lnTo>
                      <a:lnTo>
                        <a:pt x="1098" y="1306"/>
                      </a:lnTo>
                      <a:lnTo>
                        <a:pt x="1104" y="1306"/>
                      </a:lnTo>
                      <a:lnTo>
                        <a:pt x="1116" y="1308"/>
                      </a:lnTo>
                      <a:lnTo>
                        <a:pt x="1136" y="1311"/>
                      </a:lnTo>
                      <a:lnTo>
                        <a:pt x="1162" y="1315"/>
                      </a:lnTo>
                      <a:lnTo>
                        <a:pt x="1194" y="1317"/>
                      </a:lnTo>
                      <a:lnTo>
                        <a:pt x="1229" y="1320"/>
                      </a:lnTo>
                      <a:lnTo>
                        <a:pt x="1267" y="1324"/>
                      </a:lnTo>
                      <a:lnTo>
                        <a:pt x="1305" y="1327"/>
                      </a:lnTo>
                      <a:lnTo>
                        <a:pt x="1346" y="1329"/>
                      </a:lnTo>
                      <a:lnTo>
                        <a:pt x="1383" y="1329"/>
                      </a:lnTo>
                      <a:lnTo>
                        <a:pt x="1420" y="1329"/>
                      </a:lnTo>
                      <a:lnTo>
                        <a:pt x="1454" y="1327"/>
                      </a:lnTo>
                      <a:lnTo>
                        <a:pt x="1482" y="1324"/>
                      </a:lnTo>
                      <a:lnTo>
                        <a:pt x="1505" y="1317"/>
                      </a:lnTo>
                      <a:lnTo>
                        <a:pt x="1523" y="1308"/>
                      </a:lnTo>
                      <a:lnTo>
                        <a:pt x="1532" y="1297"/>
                      </a:lnTo>
                      <a:lnTo>
                        <a:pt x="1753" y="1373"/>
                      </a:lnTo>
                      <a:lnTo>
                        <a:pt x="1758" y="1368"/>
                      </a:lnTo>
                      <a:lnTo>
                        <a:pt x="1771" y="1352"/>
                      </a:lnTo>
                      <a:lnTo>
                        <a:pt x="1792" y="1329"/>
                      </a:lnTo>
                      <a:lnTo>
                        <a:pt x="1818" y="1299"/>
                      </a:lnTo>
                      <a:lnTo>
                        <a:pt x="1850" y="1263"/>
                      </a:lnTo>
                      <a:lnTo>
                        <a:pt x="1884" y="1226"/>
                      </a:lnTo>
                      <a:lnTo>
                        <a:pt x="1923" y="1187"/>
                      </a:lnTo>
                      <a:lnTo>
                        <a:pt x="1960" y="1148"/>
                      </a:lnTo>
                      <a:lnTo>
                        <a:pt x="1999" y="1111"/>
                      </a:lnTo>
                      <a:lnTo>
                        <a:pt x="2036" y="1078"/>
                      </a:lnTo>
                      <a:lnTo>
                        <a:pt x="2069" y="1049"/>
                      </a:lnTo>
                      <a:lnTo>
                        <a:pt x="2100" y="1028"/>
                      </a:lnTo>
                      <a:lnTo>
                        <a:pt x="2124" y="1016"/>
                      </a:lnTo>
                      <a:lnTo>
                        <a:pt x="2142" y="1014"/>
                      </a:lnTo>
                      <a:lnTo>
                        <a:pt x="2153" y="1025"/>
                      </a:lnTo>
                      <a:lnTo>
                        <a:pt x="2154" y="1048"/>
                      </a:lnTo>
                      <a:lnTo>
                        <a:pt x="2151" y="1055"/>
                      </a:lnTo>
                      <a:lnTo>
                        <a:pt x="2144" y="1060"/>
                      </a:lnTo>
                      <a:lnTo>
                        <a:pt x="2137" y="1062"/>
                      </a:lnTo>
                      <a:lnTo>
                        <a:pt x="2133" y="1064"/>
                      </a:lnTo>
                      <a:lnTo>
                        <a:pt x="2137" y="1060"/>
                      </a:lnTo>
                      <a:lnTo>
                        <a:pt x="2147" y="1049"/>
                      </a:lnTo>
                      <a:lnTo>
                        <a:pt x="2160" y="1041"/>
                      </a:lnTo>
                      <a:lnTo>
                        <a:pt x="2174" y="1033"/>
                      </a:lnTo>
                      <a:lnTo>
                        <a:pt x="2184" y="1033"/>
                      </a:lnTo>
                      <a:lnTo>
                        <a:pt x="2192" y="1044"/>
                      </a:lnTo>
                      <a:lnTo>
                        <a:pt x="2190" y="1072"/>
                      </a:lnTo>
                      <a:lnTo>
                        <a:pt x="2177" y="1120"/>
                      </a:lnTo>
                      <a:lnTo>
                        <a:pt x="2563" y="819"/>
                      </a:lnTo>
                      <a:lnTo>
                        <a:pt x="2579" y="639"/>
                      </a:lnTo>
                      <a:lnTo>
                        <a:pt x="2570" y="510"/>
                      </a:lnTo>
                      <a:lnTo>
                        <a:pt x="2837" y="276"/>
                      </a:lnTo>
                      <a:lnTo>
                        <a:pt x="2895" y="258"/>
                      </a:lnTo>
                      <a:lnTo>
                        <a:pt x="2899" y="246"/>
                      </a:lnTo>
                      <a:lnTo>
                        <a:pt x="2906" y="214"/>
                      </a:lnTo>
                      <a:lnTo>
                        <a:pt x="2917" y="168"/>
                      </a:lnTo>
                      <a:lnTo>
                        <a:pt x="2925" y="117"/>
                      </a:lnTo>
                      <a:lnTo>
                        <a:pt x="2927" y="67"/>
                      </a:lnTo>
                      <a:lnTo>
                        <a:pt x="2924" y="27"/>
                      </a:lnTo>
                      <a:lnTo>
                        <a:pt x="2908" y="2"/>
                      </a:lnTo>
                      <a:lnTo>
                        <a:pt x="2880" y="0"/>
                      </a:lnTo>
                      <a:lnTo>
                        <a:pt x="2876" y="4"/>
                      </a:lnTo>
                      <a:lnTo>
                        <a:pt x="2865" y="16"/>
                      </a:lnTo>
                      <a:lnTo>
                        <a:pt x="2849" y="35"/>
                      </a:lnTo>
                      <a:lnTo>
                        <a:pt x="2830" y="62"/>
                      </a:lnTo>
                      <a:lnTo>
                        <a:pt x="2811" y="94"/>
                      </a:lnTo>
                      <a:lnTo>
                        <a:pt x="2791" y="133"/>
                      </a:lnTo>
                      <a:lnTo>
                        <a:pt x="2773" y="177"/>
                      </a:lnTo>
                      <a:lnTo>
                        <a:pt x="2761" y="225"/>
                      </a:lnTo>
                      <a:lnTo>
                        <a:pt x="2637" y="250"/>
                      </a:lnTo>
                      <a:lnTo>
                        <a:pt x="2634" y="248"/>
                      </a:lnTo>
                      <a:lnTo>
                        <a:pt x="2623" y="244"/>
                      </a:lnTo>
                      <a:lnTo>
                        <a:pt x="2607" y="239"/>
                      </a:lnTo>
                      <a:lnTo>
                        <a:pt x="2586" y="230"/>
                      </a:lnTo>
                      <a:lnTo>
                        <a:pt x="2559" y="221"/>
                      </a:lnTo>
                      <a:lnTo>
                        <a:pt x="2528" y="211"/>
                      </a:lnTo>
                      <a:lnTo>
                        <a:pt x="2494" y="200"/>
                      </a:lnTo>
                      <a:lnTo>
                        <a:pt x="2457" y="189"/>
                      </a:lnTo>
                      <a:lnTo>
                        <a:pt x="2416" y="181"/>
                      </a:lnTo>
                      <a:lnTo>
                        <a:pt x="2375" y="170"/>
                      </a:lnTo>
                      <a:lnTo>
                        <a:pt x="2333" y="161"/>
                      </a:lnTo>
                      <a:lnTo>
                        <a:pt x="2289" y="154"/>
                      </a:lnTo>
                      <a:lnTo>
                        <a:pt x="2245" y="150"/>
                      </a:lnTo>
                      <a:lnTo>
                        <a:pt x="2202" y="147"/>
                      </a:lnTo>
                      <a:lnTo>
                        <a:pt x="2161" y="147"/>
                      </a:lnTo>
                      <a:lnTo>
                        <a:pt x="2121" y="150"/>
                      </a:lnTo>
                      <a:lnTo>
                        <a:pt x="2117" y="150"/>
                      </a:lnTo>
                      <a:lnTo>
                        <a:pt x="2107" y="150"/>
                      </a:lnTo>
                      <a:lnTo>
                        <a:pt x="2091" y="150"/>
                      </a:lnTo>
                      <a:lnTo>
                        <a:pt x="2071" y="149"/>
                      </a:lnTo>
                      <a:lnTo>
                        <a:pt x="2046" y="149"/>
                      </a:lnTo>
                      <a:lnTo>
                        <a:pt x="2018" y="147"/>
                      </a:lnTo>
                      <a:lnTo>
                        <a:pt x="1988" y="147"/>
                      </a:lnTo>
                      <a:lnTo>
                        <a:pt x="1956" y="145"/>
                      </a:lnTo>
                      <a:lnTo>
                        <a:pt x="1924" y="145"/>
                      </a:lnTo>
                      <a:lnTo>
                        <a:pt x="1893" y="145"/>
                      </a:lnTo>
                      <a:lnTo>
                        <a:pt x="1861" y="143"/>
                      </a:lnTo>
                      <a:lnTo>
                        <a:pt x="1832" y="143"/>
                      </a:lnTo>
                      <a:lnTo>
                        <a:pt x="1806" y="142"/>
                      </a:lnTo>
                      <a:lnTo>
                        <a:pt x="1783" y="142"/>
                      </a:lnTo>
                      <a:lnTo>
                        <a:pt x="1765" y="142"/>
                      </a:lnTo>
                      <a:lnTo>
                        <a:pt x="1753" y="142"/>
                      </a:lnTo>
                      <a:lnTo>
                        <a:pt x="1749" y="140"/>
                      </a:lnTo>
                      <a:lnTo>
                        <a:pt x="1739" y="135"/>
                      </a:lnTo>
                      <a:lnTo>
                        <a:pt x="1726" y="126"/>
                      </a:lnTo>
                      <a:lnTo>
                        <a:pt x="1710" y="113"/>
                      </a:lnTo>
                      <a:lnTo>
                        <a:pt x="1696" y="97"/>
                      </a:lnTo>
                      <a:lnTo>
                        <a:pt x="1686" y="74"/>
                      </a:lnTo>
                      <a:lnTo>
                        <a:pt x="1682" y="50"/>
                      </a:lnTo>
                      <a:lnTo>
                        <a:pt x="1686" y="18"/>
                      </a:lnTo>
                      <a:close/>
                    </a:path>
                  </a:pathLst>
                </a:custGeom>
                <a:solidFill>
                  <a:srgbClr val="BF7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24" name="Freeform 9"/>
                <p:cNvSpPr>
                  <a:spLocks/>
                </p:cNvSpPr>
                <p:nvPr/>
              </p:nvSpPr>
              <p:spPr bwMode="auto">
                <a:xfrm>
                  <a:off x="540" y="1895"/>
                  <a:ext cx="121" cy="121"/>
                </a:xfrm>
                <a:custGeom>
                  <a:avLst/>
                  <a:gdLst>
                    <a:gd name="T0" fmla="*/ 12 w 242"/>
                    <a:gd name="T1" fmla="*/ 15 h 243"/>
                    <a:gd name="T2" fmla="*/ 12 w 242"/>
                    <a:gd name="T3" fmla="*/ 14 h 243"/>
                    <a:gd name="T4" fmla="*/ 12 w 242"/>
                    <a:gd name="T5" fmla="*/ 12 h 243"/>
                    <a:gd name="T6" fmla="*/ 12 w 242"/>
                    <a:gd name="T7" fmla="*/ 10 h 243"/>
                    <a:gd name="T8" fmla="*/ 12 w 242"/>
                    <a:gd name="T9" fmla="*/ 7 h 243"/>
                    <a:gd name="T10" fmla="*/ 13 w 242"/>
                    <a:gd name="T11" fmla="*/ 5 h 243"/>
                    <a:gd name="T12" fmla="*/ 13 w 242"/>
                    <a:gd name="T13" fmla="*/ 2 h 243"/>
                    <a:gd name="T14" fmla="*/ 14 w 242"/>
                    <a:gd name="T15" fmla="*/ 0 h 243"/>
                    <a:gd name="T16" fmla="*/ 16 w 242"/>
                    <a:gd name="T17" fmla="*/ 0 h 243"/>
                    <a:gd name="T18" fmla="*/ 15 w 242"/>
                    <a:gd name="T19" fmla="*/ 0 h 243"/>
                    <a:gd name="T20" fmla="*/ 14 w 242"/>
                    <a:gd name="T21" fmla="*/ 1 h 243"/>
                    <a:gd name="T22" fmla="*/ 12 w 242"/>
                    <a:gd name="T23" fmla="*/ 3 h 243"/>
                    <a:gd name="T24" fmla="*/ 10 w 242"/>
                    <a:gd name="T25" fmla="*/ 5 h 243"/>
                    <a:gd name="T26" fmla="*/ 7 w 242"/>
                    <a:gd name="T27" fmla="*/ 7 h 243"/>
                    <a:gd name="T28" fmla="*/ 5 w 242"/>
                    <a:gd name="T29" fmla="*/ 9 h 243"/>
                    <a:gd name="T30" fmla="*/ 2 w 242"/>
                    <a:gd name="T31" fmla="*/ 10 h 243"/>
                    <a:gd name="T32" fmla="*/ 0 w 242"/>
                    <a:gd name="T33" fmla="*/ 10 h 243"/>
                    <a:gd name="T34" fmla="*/ 1 w 242"/>
                    <a:gd name="T35" fmla="*/ 10 h 243"/>
                    <a:gd name="T36" fmla="*/ 2 w 242"/>
                    <a:gd name="T37" fmla="*/ 11 h 243"/>
                    <a:gd name="T38" fmla="*/ 4 w 242"/>
                    <a:gd name="T39" fmla="*/ 11 h 243"/>
                    <a:gd name="T40" fmla="*/ 6 w 242"/>
                    <a:gd name="T41" fmla="*/ 12 h 243"/>
                    <a:gd name="T42" fmla="*/ 8 w 242"/>
                    <a:gd name="T43" fmla="*/ 12 h 243"/>
                    <a:gd name="T44" fmla="*/ 10 w 242"/>
                    <a:gd name="T45" fmla="*/ 13 h 243"/>
                    <a:gd name="T46" fmla="*/ 12 w 242"/>
                    <a:gd name="T47" fmla="*/ 14 h 243"/>
                    <a:gd name="T48" fmla="*/ 12 w 242"/>
                    <a:gd name="T49" fmla="*/ 15 h 24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242" h="243">
                      <a:moveTo>
                        <a:pt x="184" y="243"/>
                      </a:moveTo>
                      <a:lnTo>
                        <a:pt x="184" y="232"/>
                      </a:lnTo>
                      <a:lnTo>
                        <a:pt x="184" y="206"/>
                      </a:lnTo>
                      <a:lnTo>
                        <a:pt x="186" y="168"/>
                      </a:lnTo>
                      <a:lnTo>
                        <a:pt x="189" y="124"/>
                      </a:lnTo>
                      <a:lnTo>
                        <a:pt x="195" y="82"/>
                      </a:lnTo>
                      <a:lnTo>
                        <a:pt x="205" y="43"/>
                      </a:lnTo>
                      <a:lnTo>
                        <a:pt x="221" y="13"/>
                      </a:lnTo>
                      <a:lnTo>
                        <a:pt x="242" y="0"/>
                      </a:lnTo>
                      <a:lnTo>
                        <a:pt x="235" y="7"/>
                      </a:lnTo>
                      <a:lnTo>
                        <a:pt x="216" y="27"/>
                      </a:lnTo>
                      <a:lnTo>
                        <a:pt x="186" y="55"/>
                      </a:lnTo>
                      <a:lnTo>
                        <a:pt x="150" y="87"/>
                      </a:lnTo>
                      <a:lnTo>
                        <a:pt x="110" y="119"/>
                      </a:lnTo>
                      <a:lnTo>
                        <a:pt x="71" y="145"/>
                      </a:lnTo>
                      <a:lnTo>
                        <a:pt x="32" y="165"/>
                      </a:lnTo>
                      <a:lnTo>
                        <a:pt x="0" y="170"/>
                      </a:lnTo>
                      <a:lnTo>
                        <a:pt x="7" y="172"/>
                      </a:lnTo>
                      <a:lnTo>
                        <a:pt x="28" y="177"/>
                      </a:lnTo>
                      <a:lnTo>
                        <a:pt x="58" y="184"/>
                      </a:lnTo>
                      <a:lnTo>
                        <a:pt x="92" y="193"/>
                      </a:lnTo>
                      <a:lnTo>
                        <a:pt x="126" y="206"/>
                      </a:lnTo>
                      <a:lnTo>
                        <a:pt x="156" y="218"/>
                      </a:lnTo>
                      <a:lnTo>
                        <a:pt x="177" y="230"/>
                      </a:lnTo>
                      <a:lnTo>
                        <a:pt x="184" y="243"/>
                      </a:lnTo>
                      <a:close/>
                    </a:path>
                  </a:pathLst>
                </a:custGeom>
                <a:solidFill>
                  <a:srgbClr val="9E3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25" name="Freeform 12"/>
                <p:cNvSpPr>
                  <a:spLocks/>
                </p:cNvSpPr>
                <p:nvPr/>
              </p:nvSpPr>
              <p:spPr bwMode="auto">
                <a:xfrm>
                  <a:off x="1502" y="1803"/>
                  <a:ext cx="103" cy="181"/>
                </a:xfrm>
                <a:custGeom>
                  <a:avLst/>
                  <a:gdLst>
                    <a:gd name="T0" fmla="*/ 0 w 207"/>
                    <a:gd name="T1" fmla="*/ 21 h 363"/>
                    <a:gd name="T2" fmla="*/ 0 w 207"/>
                    <a:gd name="T3" fmla="*/ 20 h 363"/>
                    <a:gd name="T4" fmla="*/ 1 w 207"/>
                    <a:gd name="T5" fmla="*/ 18 h 363"/>
                    <a:gd name="T6" fmla="*/ 2 w 207"/>
                    <a:gd name="T7" fmla="*/ 15 h 363"/>
                    <a:gd name="T8" fmla="*/ 3 w 207"/>
                    <a:gd name="T9" fmla="*/ 11 h 363"/>
                    <a:gd name="T10" fmla="*/ 4 w 207"/>
                    <a:gd name="T11" fmla="*/ 8 h 363"/>
                    <a:gd name="T12" fmla="*/ 5 w 207"/>
                    <a:gd name="T13" fmla="*/ 4 h 363"/>
                    <a:gd name="T14" fmla="*/ 5 w 207"/>
                    <a:gd name="T15" fmla="*/ 1 h 363"/>
                    <a:gd name="T16" fmla="*/ 4 w 207"/>
                    <a:gd name="T17" fmla="*/ 0 h 363"/>
                    <a:gd name="T18" fmla="*/ 4 w 207"/>
                    <a:gd name="T19" fmla="*/ 1 h 363"/>
                    <a:gd name="T20" fmla="*/ 4 w 207"/>
                    <a:gd name="T21" fmla="*/ 3 h 363"/>
                    <a:gd name="T22" fmla="*/ 3 w 207"/>
                    <a:gd name="T23" fmla="*/ 6 h 363"/>
                    <a:gd name="T24" fmla="*/ 3 w 207"/>
                    <a:gd name="T25" fmla="*/ 10 h 363"/>
                    <a:gd name="T26" fmla="*/ 4 w 207"/>
                    <a:gd name="T27" fmla="*/ 13 h 363"/>
                    <a:gd name="T28" fmla="*/ 5 w 207"/>
                    <a:gd name="T29" fmla="*/ 15 h 363"/>
                    <a:gd name="T30" fmla="*/ 8 w 207"/>
                    <a:gd name="T31" fmla="*/ 16 h 363"/>
                    <a:gd name="T32" fmla="*/ 12 w 207"/>
                    <a:gd name="T33" fmla="*/ 14 h 363"/>
                    <a:gd name="T34" fmla="*/ 12 w 207"/>
                    <a:gd name="T35" fmla="*/ 15 h 363"/>
                    <a:gd name="T36" fmla="*/ 11 w 207"/>
                    <a:gd name="T37" fmla="*/ 16 h 363"/>
                    <a:gd name="T38" fmla="*/ 10 w 207"/>
                    <a:gd name="T39" fmla="*/ 18 h 363"/>
                    <a:gd name="T40" fmla="*/ 8 w 207"/>
                    <a:gd name="T41" fmla="*/ 20 h 363"/>
                    <a:gd name="T42" fmla="*/ 6 w 207"/>
                    <a:gd name="T43" fmla="*/ 21 h 363"/>
                    <a:gd name="T44" fmla="*/ 4 w 207"/>
                    <a:gd name="T45" fmla="*/ 22 h 363"/>
                    <a:gd name="T46" fmla="*/ 2 w 207"/>
                    <a:gd name="T47" fmla="*/ 22 h 363"/>
                    <a:gd name="T48" fmla="*/ 0 w 207"/>
                    <a:gd name="T49" fmla="*/ 21 h 363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207" h="363">
                      <a:moveTo>
                        <a:pt x="0" y="344"/>
                      </a:moveTo>
                      <a:lnTo>
                        <a:pt x="6" y="331"/>
                      </a:lnTo>
                      <a:lnTo>
                        <a:pt x="18" y="298"/>
                      </a:lnTo>
                      <a:lnTo>
                        <a:pt x="34" y="248"/>
                      </a:lnTo>
                      <a:lnTo>
                        <a:pt x="53" y="191"/>
                      </a:lnTo>
                      <a:lnTo>
                        <a:pt x="69" y="131"/>
                      </a:lnTo>
                      <a:lnTo>
                        <a:pt x="80" y="76"/>
                      </a:lnTo>
                      <a:lnTo>
                        <a:pt x="83" y="30"/>
                      </a:lnTo>
                      <a:lnTo>
                        <a:pt x="75" y="0"/>
                      </a:lnTo>
                      <a:lnTo>
                        <a:pt x="71" y="16"/>
                      </a:lnTo>
                      <a:lnTo>
                        <a:pt x="64" y="55"/>
                      </a:lnTo>
                      <a:lnTo>
                        <a:pt x="59" y="110"/>
                      </a:lnTo>
                      <a:lnTo>
                        <a:pt x="59" y="167"/>
                      </a:lnTo>
                      <a:lnTo>
                        <a:pt x="69" y="220"/>
                      </a:lnTo>
                      <a:lnTo>
                        <a:pt x="94" y="253"/>
                      </a:lnTo>
                      <a:lnTo>
                        <a:pt x="138" y="262"/>
                      </a:lnTo>
                      <a:lnTo>
                        <a:pt x="207" y="234"/>
                      </a:lnTo>
                      <a:lnTo>
                        <a:pt x="202" y="243"/>
                      </a:lnTo>
                      <a:lnTo>
                        <a:pt x="188" y="262"/>
                      </a:lnTo>
                      <a:lnTo>
                        <a:pt x="167" y="291"/>
                      </a:lnTo>
                      <a:lnTo>
                        <a:pt x="138" y="321"/>
                      </a:lnTo>
                      <a:lnTo>
                        <a:pt x="106" y="345"/>
                      </a:lnTo>
                      <a:lnTo>
                        <a:pt x="71" y="361"/>
                      </a:lnTo>
                      <a:lnTo>
                        <a:pt x="36" y="363"/>
                      </a:lnTo>
                      <a:lnTo>
                        <a:pt x="0" y="344"/>
                      </a:lnTo>
                      <a:close/>
                    </a:path>
                  </a:pathLst>
                </a:custGeom>
                <a:solidFill>
                  <a:srgbClr val="9E3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26" name="Freeform 13"/>
                <p:cNvSpPr>
                  <a:spLocks/>
                </p:cNvSpPr>
                <p:nvPr/>
              </p:nvSpPr>
              <p:spPr bwMode="auto">
                <a:xfrm>
                  <a:off x="777" y="1928"/>
                  <a:ext cx="183" cy="167"/>
                </a:xfrm>
                <a:custGeom>
                  <a:avLst/>
                  <a:gdLst>
                    <a:gd name="T0" fmla="*/ 0 w 366"/>
                    <a:gd name="T1" fmla="*/ 15 h 332"/>
                    <a:gd name="T2" fmla="*/ 1 w 366"/>
                    <a:gd name="T3" fmla="*/ 14 h 332"/>
                    <a:gd name="T4" fmla="*/ 2 w 366"/>
                    <a:gd name="T5" fmla="*/ 14 h 332"/>
                    <a:gd name="T6" fmla="*/ 4 w 366"/>
                    <a:gd name="T7" fmla="*/ 12 h 332"/>
                    <a:gd name="T8" fmla="*/ 6 w 366"/>
                    <a:gd name="T9" fmla="*/ 10 h 332"/>
                    <a:gd name="T10" fmla="*/ 7 w 366"/>
                    <a:gd name="T11" fmla="*/ 8 h 332"/>
                    <a:gd name="T12" fmla="*/ 8 w 366"/>
                    <a:gd name="T13" fmla="*/ 6 h 332"/>
                    <a:gd name="T14" fmla="*/ 9 w 366"/>
                    <a:gd name="T15" fmla="*/ 3 h 332"/>
                    <a:gd name="T16" fmla="*/ 8 w 366"/>
                    <a:gd name="T17" fmla="*/ 0 h 332"/>
                    <a:gd name="T18" fmla="*/ 8 w 366"/>
                    <a:gd name="T19" fmla="*/ 1 h 332"/>
                    <a:gd name="T20" fmla="*/ 10 w 366"/>
                    <a:gd name="T21" fmla="*/ 4 h 332"/>
                    <a:gd name="T22" fmla="*/ 11 w 366"/>
                    <a:gd name="T23" fmla="*/ 7 h 332"/>
                    <a:gd name="T24" fmla="*/ 14 w 366"/>
                    <a:gd name="T25" fmla="*/ 11 h 332"/>
                    <a:gd name="T26" fmla="*/ 16 w 366"/>
                    <a:gd name="T27" fmla="*/ 15 h 332"/>
                    <a:gd name="T28" fmla="*/ 19 w 366"/>
                    <a:gd name="T29" fmla="*/ 19 h 332"/>
                    <a:gd name="T30" fmla="*/ 21 w 366"/>
                    <a:gd name="T31" fmla="*/ 21 h 332"/>
                    <a:gd name="T32" fmla="*/ 23 w 366"/>
                    <a:gd name="T33" fmla="*/ 21 h 332"/>
                    <a:gd name="T34" fmla="*/ 23 w 366"/>
                    <a:gd name="T35" fmla="*/ 21 h 332"/>
                    <a:gd name="T36" fmla="*/ 23 w 366"/>
                    <a:gd name="T37" fmla="*/ 21 h 332"/>
                    <a:gd name="T38" fmla="*/ 22 w 366"/>
                    <a:gd name="T39" fmla="*/ 20 h 332"/>
                    <a:gd name="T40" fmla="*/ 20 w 366"/>
                    <a:gd name="T41" fmla="*/ 20 h 332"/>
                    <a:gd name="T42" fmla="*/ 19 w 366"/>
                    <a:gd name="T43" fmla="*/ 19 h 332"/>
                    <a:gd name="T44" fmla="*/ 17 w 366"/>
                    <a:gd name="T45" fmla="*/ 18 h 332"/>
                    <a:gd name="T46" fmla="*/ 15 w 366"/>
                    <a:gd name="T47" fmla="*/ 17 h 332"/>
                    <a:gd name="T48" fmla="*/ 13 w 366"/>
                    <a:gd name="T49" fmla="*/ 16 h 332"/>
                    <a:gd name="T50" fmla="*/ 11 w 366"/>
                    <a:gd name="T51" fmla="*/ 15 h 332"/>
                    <a:gd name="T52" fmla="*/ 9 w 366"/>
                    <a:gd name="T53" fmla="*/ 14 h 332"/>
                    <a:gd name="T54" fmla="*/ 7 w 366"/>
                    <a:gd name="T55" fmla="*/ 14 h 332"/>
                    <a:gd name="T56" fmla="*/ 6 w 366"/>
                    <a:gd name="T57" fmla="*/ 13 h 332"/>
                    <a:gd name="T58" fmla="*/ 4 w 366"/>
                    <a:gd name="T59" fmla="*/ 13 h 332"/>
                    <a:gd name="T60" fmla="*/ 3 w 366"/>
                    <a:gd name="T61" fmla="*/ 13 h 332"/>
                    <a:gd name="T62" fmla="*/ 1 w 366"/>
                    <a:gd name="T63" fmla="*/ 14 h 332"/>
                    <a:gd name="T64" fmla="*/ 0 w 366"/>
                    <a:gd name="T65" fmla="*/ 15 h 33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366" h="332">
                      <a:moveTo>
                        <a:pt x="0" y="226"/>
                      </a:moveTo>
                      <a:lnTo>
                        <a:pt x="7" y="221"/>
                      </a:lnTo>
                      <a:lnTo>
                        <a:pt x="28" y="208"/>
                      </a:lnTo>
                      <a:lnTo>
                        <a:pt x="55" y="187"/>
                      </a:lnTo>
                      <a:lnTo>
                        <a:pt x="83" y="159"/>
                      </a:lnTo>
                      <a:lnTo>
                        <a:pt x="110" y="125"/>
                      </a:lnTo>
                      <a:lnTo>
                        <a:pt x="127" y="88"/>
                      </a:lnTo>
                      <a:lnTo>
                        <a:pt x="131" y="46"/>
                      </a:lnTo>
                      <a:lnTo>
                        <a:pt x="117" y="0"/>
                      </a:lnTo>
                      <a:lnTo>
                        <a:pt x="124" y="14"/>
                      </a:lnTo>
                      <a:lnTo>
                        <a:pt x="145" y="54"/>
                      </a:lnTo>
                      <a:lnTo>
                        <a:pt x="173" y="109"/>
                      </a:lnTo>
                      <a:lnTo>
                        <a:pt x="210" y="173"/>
                      </a:lnTo>
                      <a:lnTo>
                        <a:pt x="251" y="235"/>
                      </a:lnTo>
                      <a:lnTo>
                        <a:pt x="293" y="288"/>
                      </a:lnTo>
                      <a:lnTo>
                        <a:pt x="332" y="323"/>
                      </a:lnTo>
                      <a:lnTo>
                        <a:pt x="366" y="332"/>
                      </a:lnTo>
                      <a:lnTo>
                        <a:pt x="362" y="330"/>
                      </a:lnTo>
                      <a:lnTo>
                        <a:pt x="354" y="323"/>
                      </a:lnTo>
                      <a:lnTo>
                        <a:pt x="338" y="315"/>
                      </a:lnTo>
                      <a:lnTo>
                        <a:pt x="316" y="304"/>
                      </a:lnTo>
                      <a:lnTo>
                        <a:pt x="293" y="290"/>
                      </a:lnTo>
                      <a:lnTo>
                        <a:pt x="265" y="276"/>
                      </a:lnTo>
                      <a:lnTo>
                        <a:pt x="237" y="261"/>
                      </a:lnTo>
                      <a:lnTo>
                        <a:pt x="205" y="247"/>
                      </a:lnTo>
                      <a:lnTo>
                        <a:pt x="173" y="233"/>
                      </a:lnTo>
                      <a:lnTo>
                        <a:pt x="141" y="223"/>
                      </a:lnTo>
                      <a:lnTo>
                        <a:pt x="111" y="214"/>
                      </a:lnTo>
                      <a:lnTo>
                        <a:pt x="83" y="207"/>
                      </a:lnTo>
                      <a:lnTo>
                        <a:pt x="56" y="205"/>
                      </a:lnTo>
                      <a:lnTo>
                        <a:pt x="33" y="207"/>
                      </a:lnTo>
                      <a:lnTo>
                        <a:pt x="14" y="214"/>
                      </a:lnTo>
                      <a:lnTo>
                        <a:pt x="0" y="226"/>
                      </a:lnTo>
                      <a:close/>
                    </a:path>
                  </a:pathLst>
                </a:custGeom>
                <a:solidFill>
                  <a:srgbClr val="9E3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27" name="Freeform 14"/>
                <p:cNvSpPr>
                  <a:spLocks/>
                </p:cNvSpPr>
                <p:nvPr/>
              </p:nvSpPr>
              <p:spPr bwMode="auto">
                <a:xfrm>
                  <a:off x="448" y="1837"/>
                  <a:ext cx="738" cy="163"/>
                </a:xfrm>
                <a:custGeom>
                  <a:avLst/>
                  <a:gdLst>
                    <a:gd name="T0" fmla="*/ 4 w 1475"/>
                    <a:gd name="T1" fmla="*/ 1 h 326"/>
                    <a:gd name="T2" fmla="*/ 6 w 1475"/>
                    <a:gd name="T3" fmla="*/ 1 h 326"/>
                    <a:gd name="T4" fmla="*/ 9 w 1475"/>
                    <a:gd name="T5" fmla="*/ 2 h 326"/>
                    <a:gd name="T6" fmla="*/ 14 w 1475"/>
                    <a:gd name="T7" fmla="*/ 3 h 326"/>
                    <a:gd name="T8" fmla="*/ 20 w 1475"/>
                    <a:gd name="T9" fmla="*/ 5 h 326"/>
                    <a:gd name="T10" fmla="*/ 27 w 1475"/>
                    <a:gd name="T11" fmla="*/ 6 h 326"/>
                    <a:gd name="T12" fmla="*/ 35 w 1475"/>
                    <a:gd name="T13" fmla="*/ 8 h 326"/>
                    <a:gd name="T14" fmla="*/ 43 w 1475"/>
                    <a:gd name="T15" fmla="*/ 10 h 326"/>
                    <a:gd name="T16" fmla="*/ 52 w 1475"/>
                    <a:gd name="T17" fmla="*/ 12 h 326"/>
                    <a:gd name="T18" fmla="*/ 60 w 1475"/>
                    <a:gd name="T19" fmla="*/ 14 h 326"/>
                    <a:gd name="T20" fmla="*/ 67 w 1475"/>
                    <a:gd name="T21" fmla="*/ 16 h 326"/>
                    <a:gd name="T22" fmla="*/ 75 w 1475"/>
                    <a:gd name="T23" fmla="*/ 18 h 326"/>
                    <a:gd name="T24" fmla="*/ 81 w 1475"/>
                    <a:gd name="T25" fmla="*/ 19 h 326"/>
                    <a:gd name="T26" fmla="*/ 86 w 1475"/>
                    <a:gd name="T27" fmla="*/ 20 h 326"/>
                    <a:gd name="T28" fmla="*/ 90 w 1475"/>
                    <a:gd name="T29" fmla="*/ 21 h 326"/>
                    <a:gd name="T30" fmla="*/ 92 w 1475"/>
                    <a:gd name="T31" fmla="*/ 21 h 326"/>
                    <a:gd name="T32" fmla="*/ 92 w 1475"/>
                    <a:gd name="T33" fmla="*/ 21 h 326"/>
                    <a:gd name="T34" fmla="*/ 90 w 1475"/>
                    <a:gd name="T35" fmla="*/ 20 h 326"/>
                    <a:gd name="T36" fmla="*/ 87 w 1475"/>
                    <a:gd name="T37" fmla="*/ 19 h 326"/>
                    <a:gd name="T38" fmla="*/ 82 w 1475"/>
                    <a:gd name="T39" fmla="*/ 18 h 326"/>
                    <a:gd name="T40" fmla="*/ 75 w 1475"/>
                    <a:gd name="T41" fmla="*/ 17 h 326"/>
                    <a:gd name="T42" fmla="*/ 68 w 1475"/>
                    <a:gd name="T43" fmla="*/ 15 h 326"/>
                    <a:gd name="T44" fmla="*/ 60 w 1475"/>
                    <a:gd name="T45" fmla="*/ 14 h 326"/>
                    <a:gd name="T46" fmla="*/ 52 w 1475"/>
                    <a:gd name="T47" fmla="*/ 12 h 326"/>
                    <a:gd name="T48" fmla="*/ 43 w 1475"/>
                    <a:gd name="T49" fmla="*/ 11 h 326"/>
                    <a:gd name="T50" fmla="*/ 35 w 1475"/>
                    <a:gd name="T51" fmla="*/ 10 h 326"/>
                    <a:gd name="T52" fmla="*/ 27 w 1475"/>
                    <a:gd name="T53" fmla="*/ 9 h 326"/>
                    <a:gd name="T54" fmla="*/ 19 w 1475"/>
                    <a:gd name="T55" fmla="*/ 8 h 326"/>
                    <a:gd name="T56" fmla="*/ 13 w 1475"/>
                    <a:gd name="T57" fmla="*/ 8 h 326"/>
                    <a:gd name="T58" fmla="*/ 7 w 1475"/>
                    <a:gd name="T59" fmla="*/ 9 h 326"/>
                    <a:gd name="T60" fmla="*/ 3 w 1475"/>
                    <a:gd name="T61" fmla="*/ 10 h 326"/>
                    <a:gd name="T62" fmla="*/ 1 w 1475"/>
                    <a:gd name="T63" fmla="*/ 11 h 326"/>
                    <a:gd name="T64" fmla="*/ 4 w 1475"/>
                    <a:gd name="T65" fmla="*/ 0 h 32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1475" h="326">
                      <a:moveTo>
                        <a:pt x="49" y="0"/>
                      </a:moveTo>
                      <a:lnTo>
                        <a:pt x="53" y="2"/>
                      </a:lnTo>
                      <a:lnTo>
                        <a:pt x="65" y="4"/>
                      </a:lnTo>
                      <a:lnTo>
                        <a:pt x="83" y="9"/>
                      </a:lnTo>
                      <a:lnTo>
                        <a:pt x="110" y="14"/>
                      </a:lnTo>
                      <a:lnTo>
                        <a:pt x="141" y="23"/>
                      </a:lnTo>
                      <a:lnTo>
                        <a:pt x="179" y="32"/>
                      </a:lnTo>
                      <a:lnTo>
                        <a:pt x="221" y="43"/>
                      </a:lnTo>
                      <a:lnTo>
                        <a:pt x="267" y="55"/>
                      </a:lnTo>
                      <a:lnTo>
                        <a:pt x="318" y="68"/>
                      </a:lnTo>
                      <a:lnTo>
                        <a:pt x="373" y="80"/>
                      </a:lnTo>
                      <a:lnTo>
                        <a:pt x="431" y="94"/>
                      </a:lnTo>
                      <a:lnTo>
                        <a:pt x="492" y="110"/>
                      </a:lnTo>
                      <a:lnTo>
                        <a:pt x="555" y="124"/>
                      </a:lnTo>
                      <a:lnTo>
                        <a:pt x="619" y="140"/>
                      </a:lnTo>
                      <a:lnTo>
                        <a:pt x="684" y="156"/>
                      </a:lnTo>
                      <a:lnTo>
                        <a:pt x="750" y="172"/>
                      </a:lnTo>
                      <a:lnTo>
                        <a:pt x="817" y="188"/>
                      </a:lnTo>
                      <a:lnTo>
                        <a:pt x="882" y="202"/>
                      </a:lnTo>
                      <a:lnTo>
                        <a:pt x="946" y="218"/>
                      </a:lnTo>
                      <a:lnTo>
                        <a:pt x="1010" y="232"/>
                      </a:lnTo>
                      <a:lnTo>
                        <a:pt x="1072" y="246"/>
                      </a:lnTo>
                      <a:lnTo>
                        <a:pt x="1130" y="260"/>
                      </a:lnTo>
                      <a:lnTo>
                        <a:pt x="1187" y="273"/>
                      </a:lnTo>
                      <a:lnTo>
                        <a:pt x="1238" y="283"/>
                      </a:lnTo>
                      <a:lnTo>
                        <a:pt x="1287" y="294"/>
                      </a:lnTo>
                      <a:lnTo>
                        <a:pt x="1332" y="303"/>
                      </a:lnTo>
                      <a:lnTo>
                        <a:pt x="1371" y="312"/>
                      </a:lnTo>
                      <a:lnTo>
                        <a:pt x="1404" y="317"/>
                      </a:lnTo>
                      <a:lnTo>
                        <a:pt x="1433" y="322"/>
                      </a:lnTo>
                      <a:lnTo>
                        <a:pt x="1454" y="324"/>
                      </a:lnTo>
                      <a:lnTo>
                        <a:pt x="1468" y="326"/>
                      </a:lnTo>
                      <a:lnTo>
                        <a:pt x="1475" y="324"/>
                      </a:lnTo>
                      <a:lnTo>
                        <a:pt x="1471" y="322"/>
                      </a:lnTo>
                      <a:lnTo>
                        <a:pt x="1459" y="321"/>
                      </a:lnTo>
                      <a:lnTo>
                        <a:pt x="1440" y="315"/>
                      </a:lnTo>
                      <a:lnTo>
                        <a:pt x="1413" y="310"/>
                      </a:lnTo>
                      <a:lnTo>
                        <a:pt x="1381" y="303"/>
                      </a:lnTo>
                      <a:lnTo>
                        <a:pt x="1342" y="294"/>
                      </a:lnTo>
                      <a:lnTo>
                        <a:pt x="1298" y="285"/>
                      </a:lnTo>
                      <a:lnTo>
                        <a:pt x="1250" y="275"/>
                      </a:lnTo>
                      <a:lnTo>
                        <a:pt x="1197" y="262"/>
                      </a:lnTo>
                      <a:lnTo>
                        <a:pt x="1141" y="252"/>
                      </a:lnTo>
                      <a:lnTo>
                        <a:pt x="1082" y="239"/>
                      </a:lnTo>
                      <a:lnTo>
                        <a:pt x="1019" y="227"/>
                      </a:lnTo>
                      <a:lnTo>
                        <a:pt x="955" y="214"/>
                      </a:lnTo>
                      <a:lnTo>
                        <a:pt x="890" y="202"/>
                      </a:lnTo>
                      <a:lnTo>
                        <a:pt x="821" y="191"/>
                      </a:lnTo>
                      <a:lnTo>
                        <a:pt x="753" y="179"/>
                      </a:lnTo>
                      <a:lnTo>
                        <a:pt x="684" y="168"/>
                      </a:lnTo>
                      <a:lnTo>
                        <a:pt x="617" y="160"/>
                      </a:lnTo>
                      <a:lnTo>
                        <a:pt x="550" y="149"/>
                      </a:lnTo>
                      <a:lnTo>
                        <a:pt x="485" y="142"/>
                      </a:lnTo>
                      <a:lnTo>
                        <a:pt x="423" y="135"/>
                      </a:lnTo>
                      <a:lnTo>
                        <a:pt x="361" y="130"/>
                      </a:lnTo>
                      <a:lnTo>
                        <a:pt x="302" y="126"/>
                      </a:lnTo>
                      <a:lnTo>
                        <a:pt x="248" y="124"/>
                      </a:lnTo>
                      <a:lnTo>
                        <a:pt x="198" y="124"/>
                      </a:lnTo>
                      <a:lnTo>
                        <a:pt x="152" y="126"/>
                      </a:lnTo>
                      <a:lnTo>
                        <a:pt x="111" y="131"/>
                      </a:lnTo>
                      <a:lnTo>
                        <a:pt x="76" y="137"/>
                      </a:lnTo>
                      <a:lnTo>
                        <a:pt x="46" y="147"/>
                      </a:lnTo>
                      <a:lnTo>
                        <a:pt x="23" y="158"/>
                      </a:lnTo>
                      <a:lnTo>
                        <a:pt x="9" y="174"/>
                      </a:lnTo>
                      <a:lnTo>
                        <a:pt x="0" y="191"/>
                      </a:lnTo>
                      <a:lnTo>
                        <a:pt x="49" y="0"/>
                      </a:lnTo>
                      <a:close/>
                    </a:path>
                  </a:pathLst>
                </a:custGeom>
                <a:solidFill>
                  <a:srgbClr val="9E3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28" name="Freeform 15"/>
                <p:cNvSpPr>
                  <a:spLocks/>
                </p:cNvSpPr>
                <p:nvPr/>
              </p:nvSpPr>
              <p:spPr bwMode="auto">
                <a:xfrm>
                  <a:off x="1861" y="1521"/>
                  <a:ext cx="30" cy="193"/>
                </a:xfrm>
                <a:custGeom>
                  <a:avLst/>
                  <a:gdLst>
                    <a:gd name="T0" fmla="*/ 3 w 61"/>
                    <a:gd name="T1" fmla="*/ 0 h 385"/>
                    <a:gd name="T2" fmla="*/ 3 w 61"/>
                    <a:gd name="T3" fmla="*/ 1 h 385"/>
                    <a:gd name="T4" fmla="*/ 2 w 61"/>
                    <a:gd name="T5" fmla="*/ 3 h 385"/>
                    <a:gd name="T6" fmla="*/ 1 w 61"/>
                    <a:gd name="T7" fmla="*/ 6 h 385"/>
                    <a:gd name="T8" fmla="*/ 1 w 61"/>
                    <a:gd name="T9" fmla="*/ 10 h 385"/>
                    <a:gd name="T10" fmla="*/ 0 w 61"/>
                    <a:gd name="T11" fmla="*/ 14 h 385"/>
                    <a:gd name="T12" fmla="*/ 0 w 61"/>
                    <a:gd name="T13" fmla="*/ 18 h 385"/>
                    <a:gd name="T14" fmla="*/ 0 w 61"/>
                    <a:gd name="T15" fmla="*/ 22 h 385"/>
                    <a:gd name="T16" fmla="*/ 1 w 61"/>
                    <a:gd name="T17" fmla="*/ 25 h 385"/>
                    <a:gd name="T18" fmla="*/ 3 w 61"/>
                    <a:gd name="T19" fmla="*/ 0 h 38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61" h="385">
                      <a:moveTo>
                        <a:pt x="61" y="0"/>
                      </a:moveTo>
                      <a:lnTo>
                        <a:pt x="55" y="12"/>
                      </a:lnTo>
                      <a:lnTo>
                        <a:pt x="45" y="46"/>
                      </a:lnTo>
                      <a:lnTo>
                        <a:pt x="31" y="95"/>
                      </a:lnTo>
                      <a:lnTo>
                        <a:pt x="16" y="154"/>
                      </a:lnTo>
                      <a:lnTo>
                        <a:pt x="6" y="219"/>
                      </a:lnTo>
                      <a:lnTo>
                        <a:pt x="0" y="281"/>
                      </a:lnTo>
                      <a:lnTo>
                        <a:pt x="6" y="339"/>
                      </a:lnTo>
                      <a:lnTo>
                        <a:pt x="23" y="385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29" name="Freeform 16"/>
                <p:cNvSpPr>
                  <a:spLocks/>
                </p:cNvSpPr>
                <p:nvPr/>
              </p:nvSpPr>
              <p:spPr bwMode="auto">
                <a:xfrm>
                  <a:off x="1743" y="1613"/>
                  <a:ext cx="383" cy="145"/>
                </a:xfrm>
                <a:custGeom>
                  <a:avLst/>
                  <a:gdLst>
                    <a:gd name="T0" fmla="*/ 0 w 766"/>
                    <a:gd name="T1" fmla="*/ 12 h 288"/>
                    <a:gd name="T2" fmla="*/ 13 w 766"/>
                    <a:gd name="T3" fmla="*/ 0 h 288"/>
                    <a:gd name="T4" fmla="*/ 48 w 766"/>
                    <a:gd name="T5" fmla="*/ 6 h 288"/>
                    <a:gd name="T6" fmla="*/ 42 w 766"/>
                    <a:gd name="T7" fmla="*/ 19 h 288"/>
                    <a:gd name="T8" fmla="*/ 40 w 766"/>
                    <a:gd name="T9" fmla="*/ 18 h 288"/>
                    <a:gd name="T10" fmla="*/ 0 w 766"/>
                    <a:gd name="T11" fmla="*/ 12 h 28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766" h="288">
                      <a:moveTo>
                        <a:pt x="0" y="187"/>
                      </a:moveTo>
                      <a:lnTo>
                        <a:pt x="200" y="0"/>
                      </a:lnTo>
                      <a:lnTo>
                        <a:pt x="766" y="81"/>
                      </a:lnTo>
                      <a:lnTo>
                        <a:pt x="658" y="288"/>
                      </a:lnTo>
                      <a:lnTo>
                        <a:pt x="633" y="279"/>
                      </a:lnTo>
                      <a:lnTo>
                        <a:pt x="0" y="187"/>
                      </a:lnTo>
                      <a:close/>
                    </a:path>
                  </a:pathLst>
                </a:custGeom>
                <a:solidFill>
                  <a:srgbClr val="D163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0" name="Freeform 17"/>
                <p:cNvSpPr>
                  <a:spLocks/>
                </p:cNvSpPr>
                <p:nvPr/>
              </p:nvSpPr>
              <p:spPr bwMode="auto">
                <a:xfrm>
                  <a:off x="1752" y="1736"/>
                  <a:ext cx="303" cy="113"/>
                </a:xfrm>
                <a:custGeom>
                  <a:avLst/>
                  <a:gdLst>
                    <a:gd name="T0" fmla="*/ 0 w 607"/>
                    <a:gd name="T1" fmla="*/ 0 h 224"/>
                    <a:gd name="T2" fmla="*/ 0 w 607"/>
                    <a:gd name="T3" fmla="*/ 0 h 224"/>
                    <a:gd name="T4" fmla="*/ 1 w 607"/>
                    <a:gd name="T5" fmla="*/ 1 h 224"/>
                    <a:gd name="T6" fmla="*/ 3 w 607"/>
                    <a:gd name="T7" fmla="*/ 1 h 224"/>
                    <a:gd name="T8" fmla="*/ 5 w 607"/>
                    <a:gd name="T9" fmla="*/ 1 h 224"/>
                    <a:gd name="T10" fmla="*/ 8 w 607"/>
                    <a:gd name="T11" fmla="*/ 1 h 224"/>
                    <a:gd name="T12" fmla="*/ 12 w 607"/>
                    <a:gd name="T13" fmla="*/ 2 h 224"/>
                    <a:gd name="T14" fmla="*/ 15 w 607"/>
                    <a:gd name="T15" fmla="*/ 2 h 224"/>
                    <a:gd name="T16" fmla="*/ 19 w 607"/>
                    <a:gd name="T17" fmla="*/ 2 h 224"/>
                    <a:gd name="T18" fmla="*/ 22 w 607"/>
                    <a:gd name="T19" fmla="*/ 3 h 224"/>
                    <a:gd name="T20" fmla="*/ 26 w 607"/>
                    <a:gd name="T21" fmla="*/ 3 h 224"/>
                    <a:gd name="T22" fmla="*/ 29 w 607"/>
                    <a:gd name="T23" fmla="*/ 4 h 224"/>
                    <a:gd name="T24" fmla="*/ 32 w 607"/>
                    <a:gd name="T25" fmla="*/ 4 h 224"/>
                    <a:gd name="T26" fmla="*/ 34 w 607"/>
                    <a:gd name="T27" fmla="*/ 5 h 224"/>
                    <a:gd name="T28" fmla="*/ 36 w 607"/>
                    <a:gd name="T29" fmla="*/ 5 h 224"/>
                    <a:gd name="T30" fmla="*/ 37 w 607"/>
                    <a:gd name="T31" fmla="*/ 6 h 224"/>
                    <a:gd name="T32" fmla="*/ 37 w 607"/>
                    <a:gd name="T33" fmla="*/ 6 h 224"/>
                    <a:gd name="T34" fmla="*/ 37 w 607"/>
                    <a:gd name="T35" fmla="*/ 15 h 224"/>
                    <a:gd name="T36" fmla="*/ 0 w 607"/>
                    <a:gd name="T37" fmla="*/ 9 h 224"/>
                    <a:gd name="T38" fmla="*/ 0 w 607"/>
                    <a:gd name="T39" fmla="*/ 0 h 224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</a:gdLst>
                  <a:ahLst/>
                  <a:cxnLst>
                    <a:cxn ang="T40">
                      <a:pos x="T0" y="T1"/>
                    </a:cxn>
                    <a:cxn ang="T41">
                      <a:pos x="T2" y="T3"/>
                    </a:cxn>
                    <a:cxn ang="T42">
                      <a:pos x="T4" y="T5"/>
                    </a:cxn>
                    <a:cxn ang="T43">
                      <a:pos x="T6" y="T7"/>
                    </a:cxn>
                    <a:cxn ang="T44">
                      <a:pos x="T8" y="T9"/>
                    </a:cxn>
                    <a:cxn ang="T45">
                      <a:pos x="T10" y="T11"/>
                    </a:cxn>
                    <a:cxn ang="T46">
                      <a:pos x="T12" y="T13"/>
                    </a:cxn>
                    <a:cxn ang="T47">
                      <a:pos x="T14" y="T15"/>
                    </a:cxn>
                    <a:cxn ang="T48">
                      <a:pos x="T16" y="T17"/>
                    </a:cxn>
                    <a:cxn ang="T49">
                      <a:pos x="T18" y="T19"/>
                    </a:cxn>
                    <a:cxn ang="T50">
                      <a:pos x="T20" y="T21"/>
                    </a:cxn>
                    <a:cxn ang="T51">
                      <a:pos x="T22" y="T23"/>
                    </a:cxn>
                    <a:cxn ang="T52">
                      <a:pos x="T24" y="T25"/>
                    </a:cxn>
                    <a:cxn ang="T53">
                      <a:pos x="T26" y="T27"/>
                    </a:cxn>
                    <a:cxn ang="T54">
                      <a:pos x="T28" y="T29"/>
                    </a:cxn>
                    <a:cxn ang="T55">
                      <a:pos x="T30" y="T31"/>
                    </a:cxn>
                    <a:cxn ang="T56">
                      <a:pos x="T32" y="T33"/>
                    </a:cxn>
                    <a:cxn ang="T57">
                      <a:pos x="T34" y="T35"/>
                    </a:cxn>
                    <a:cxn ang="T58">
                      <a:pos x="T36" y="T37"/>
                    </a:cxn>
                    <a:cxn ang="T59">
                      <a:pos x="T38" y="T39"/>
                    </a:cxn>
                  </a:cxnLst>
                  <a:rect l="0" t="0" r="r" b="b"/>
                  <a:pathLst>
                    <a:path w="607" h="224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26" y="1"/>
                      </a:lnTo>
                      <a:lnTo>
                        <a:pt x="56" y="5"/>
                      </a:lnTo>
                      <a:lnTo>
                        <a:pt x="95" y="8"/>
                      </a:lnTo>
                      <a:lnTo>
                        <a:pt x="141" y="12"/>
                      </a:lnTo>
                      <a:lnTo>
                        <a:pt x="194" y="17"/>
                      </a:lnTo>
                      <a:lnTo>
                        <a:pt x="249" y="23"/>
                      </a:lnTo>
                      <a:lnTo>
                        <a:pt x="306" y="30"/>
                      </a:lnTo>
                      <a:lnTo>
                        <a:pt x="362" y="37"/>
                      </a:lnTo>
                      <a:lnTo>
                        <a:pt x="417" y="44"/>
                      </a:lnTo>
                      <a:lnTo>
                        <a:pt x="467" y="51"/>
                      </a:lnTo>
                      <a:lnTo>
                        <a:pt x="513" y="60"/>
                      </a:lnTo>
                      <a:lnTo>
                        <a:pt x="550" y="67"/>
                      </a:lnTo>
                      <a:lnTo>
                        <a:pt x="578" y="76"/>
                      </a:lnTo>
                      <a:lnTo>
                        <a:pt x="596" y="83"/>
                      </a:lnTo>
                      <a:lnTo>
                        <a:pt x="599" y="92"/>
                      </a:lnTo>
                      <a:lnTo>
                        <a:pt x="607" y="224"/>
                      </a:lnTo>
                      <a:lnTo>
                        <a:pt x="0" y="1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7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1" name="Freeform 18"/>
                <p:cNvSpPr>
                  <a:spLocks/>
                </p:cNvSpPr>
                <p:nvPr/>
              </p:nvSpPr>
              <p:spPr bwMode="auto">
                <a:xfrm>
                  <a:off x="1260" y="1220"/>
                  <a:ext cx="632" cy="231"/>
                </a:xfrm>
                <a:custGeom>
                  <a:avLst/>
                  <a:gdLst>
                    <a:gd name="T0" fmla="*/ 1 w 1262"/>
                    <a:gd name="T1" fmla="*/ 26 h 462"/>
                    <a:gd name="T2" fmla="*/ 1 w 1262"/>
                    <a:gd name="T3" fmla="*/ 24 h 462"/>
                    <a:gd name="T4" fmla="*/ 0 w 1262"/>
                    <a:gd name="T5" fmla="*/ 21 h 462"/>
                    <a:gd name="T6" fmla="*/ 1 w 1262"/>
                    <a:gd name="T7" fmla="*/ 16 h 462"/>
                    <a:gd name="T8" fmla="*/ 2 w 1262"/>
                    <a:gd name="T9" fmla="*/ 11 h 462"/>
                    <a:gd name="T10" fmla="*/ 5 w 1262"/>
                    <a:gd name="T11" fmla="*/ 7 h 462"/>
                    <a:gd name="T12" fmla="*/ 10 w 1262"/>
                    <a:gd name="T13" fmla="*/ 3 h 462"/>
                    <a:gd name="T14" fmla="*/ 17 w 1262"/>
                    <a:gd name="T15" fmla="*/ 1 h 462"/>
                    <a:gd name="T16" fmla="*/ 21 w 1262"/>
                    <a:gd name="T17" fmla="*/ 1 h 462"/>
                    <a:gd name="T18" fmla="*/ 24 w 1262"/>
                    <a:gd name="T19" fmla="*/ 1 h 462"/>
                    <a:gd name="T20" fmla="*/ 28 w 1262"/>
                    <a:gd name="T21" fmla="*/ 1 h 462"/>
                    <a:gd name="T22" fmla="*/ 33 w 1262"/>
                    <a:gd name="T23" fmla="*/ 1 h 462"/>
                    <a:gd name="T24" fmla="*/ 40 w 1262"/>
                    <a:gd name="T25" fmla="*/ 1 h 462"/>
                    <a:gd name="T26" fmla="*/ 46 w 1262"/>
                    <a:gd name="T27" fmla="*/ 2 h 462"/>
                    <a:gd name="T28" fmla="*/ 53 w 1262"/>
                    <a:gd name="T29" fmla="*/ 3 h 462"/>
                    <a:gd name="T30" fmla="*/ 58 w 1262"/>
                    <a:gd name="T31" fmla="*/ 5 h 462"/>
                    <a:gd name="T32" fmla="*/ 61 w 1262"/>
                    <a:gd name="T33" fmla="*/ 6 h 462"/>
                    <a:gd name="T34" fmla="*/ 63 w 1262"/>
                    <a:gd name="T35" fmla="*/ 6 h 462"/>
                    <a:gd name="T36" fmla="*/ 65 w 1262"/>
                    <a:gd name="T37" fmla="*/ 7 h 462"/>
                    <a:gd name="T38" fmla="*/ 69 w 1262"/>
                    <a:gd name="T39" fmla="*/ 8 h 462"/>
                    <a:gd name="T40" fmla="*/ 72 w 1262"/>
                    <a:gd name="T41" fmla="*/ 10 h 462"/>
                    <a:gd name="T42" fmla="*/ 75 w 1262"/>
                    <a:gd name="T43" fmla="*/ 13 h 462"/>
                    <a:gd name="T44" fmla="*/ 78 w 1262"/>
                    <a:gd name="T45" fmla="*/ 17 h 462"/>
                    <a:gd name="T46" fmla="*/ 79 w 1262"/>
                    <a:gd name="T47" fmla="*/ 21 h 462"/>
                    <a:gd name="T48" fmla="*/ 79 w 1262"/>
                    <a:gd name="T49" fmla="*/ 24 h 462"/>
                    <a:gd name="T50" fmla="*/ 80 w 1262"/>
                    <a:gd name="T51" fmla="*/ 25 h 462"/>
                    <a:gd name="T52" fmla="*/ 79 w 1262"/>
                    <a:gd name="T53" fmla="*/ 27 h 462"/>
                    <a:gd name="T54" fmla="*/ 78 w 1262"/>
                    <a:gd name="T55" fmla="*/ 28 h 462"/>
                    <a:gd name="T56" fmla="*/ 76 w 1262"/>
                    <a:gd name="T57" fmla="*/ 29 h 462"/>
                    <a:gd name="T58" fmla="*/ 76 w 1262"/>
                    <a:gd name="T59" fmla="*/ 26 h 462"/>
                    <a:gd name="T60" fmla="*/ 74 w 1262"/>
                    <a:gd name="T61" fmla="*/ 20 h 462"/>
                    <a:gd name="T62" fmla="*/ 72 w 1262"/>
                    <a:gd name="T63" fmla="*/ 17 h 462"/>
                    <a:gd name="T64" fmla="*/ 70 w 1262"/>
                    <a:gd name="T65" fmla="*/ 14 h 462"/>
                    <a:gd name="T66" fmla="*/ 67 w 1262"/>
                    <a:gd name="T67" fmla="*/ 12 h 462"/>
                    <a:gd name="T68" fmla="*/ 65 w 1262"/>
                    <a:gd name="T69" fmla="*/ 11 h 462"/>
                    <a:gd name="T70" fmla="*/ 64 w 1262"/>
                    <a:gd name="T71" fmla="*/ 10 h 462"/>
                    <a:gd name="T72" fmla="*/ 60 w 1262"/>
                    <a:gd name="T73" fmla="*/ 9 h 462"/>
                    <a:gd name="T74" fmla="*/ 55 w 1262"/>
                    <a:gd name="T75" fmla="*/ 8 h 462"/>
                    <a:gd name="T76" fmla="*/ 49 w 1262"/>
                    <a:gd name="T77" fmla="*/ 6 h 462"/>
                    <a:gd name="T78" fmla="*/ 43 w 1262"/>
                    <a:gd name="T79" fmla="*/ 5 h 462"/>
                    <a:gd name="T80" fmla="*/ 37 w 1262"/>
                    <a:gd name="T81" fmla="*/ 4 h 462"/>
                    <a:gd name="T82" fmla="*/ 34 w 1262"/>
                    <a:gd name="T83" fmla="*/ 3 h 462"/>
                    <a:gd name="T84" fmla="*/ 32 w 1262"/>
                    <a:gd name="T85" fmla="*/ 4 h 462"/>
                    <a:gd name="T86" fmla="*/ 31 w 1262"/>
                    <a:gd name="T87" fmla="*/ 4 h 462"/>
                    <a:gd name="T88" fmla="*/ 29 w 1262"/>
                    <a:gd name="T89" fmla="*/ 4 h 462"/>
                    <a:gd name="T90" fmla="*/ 25 w 1262"/>
                    <a:gd name="T91" fmla="*/ 4 h 462"/>
                    <a:gd name="T92" fmla="*/ 21 w 1262"/>
                    <a:gd name="T93" fmla="*/ 5 h 462"/>
                    <a:gd name="T94" fmla="*/ 16 w 1262"/>
                    <a:gd name="T95" fmla="*/ 5 h 462"/>
                    <a:gd name="T96" fmla="*/ 13 w 1262"/>
                    <a:gd name="T97" fmla="*/ 6 h 462"/>
                    <a:gd name="T98" fmla="*/ 10 w 1262"/>
                    <a:gd name="T99" fmla="*/ 7 h 462"/>
                    <a:gd name="T100" fmla="*/ 9 w 1262"/>
                    <a:gd name="T101" fmla="*/ 8 h 462"/>
                    <a:gd name="T102" fmla="*/ 10 w 1262"/>
                    <a:gd name="T103" fmla="*/ 9 h 462"/>
                    <a:gd name="T104" fmla="*/ 10 w 1262"/>
                    <a:gd name="T105" fmla="*/ 8 h 462"/>
                    <a:gd name="T106" fmla="*/ 10 w 1262"/>
                    <a:gd name="T107" fmla="*/ 8 h 462"/>
                    <a:gd name="T108" fmla="*/ 9 w 1262"/>
                    <a:gd name="T109" fmla="*/ 8 h 462"/>
                    <a:gd name="T110" fmla="*/ 6 w 1262"/>
                    <a:gd name="T111" fmla="*/ 13 h 462"/>
                    <a:gd name="T112" fmla="*/ 1 w 1262"/>
                    <a:gd name="T113" fmla="*/ 27 h 462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0" t="0" r="r" b="b"/>
                  <a:pathLst>
                    <a:path w="1262" h="462">
                      <a:moveTo>
                        <a:pt x="7" y="420"/>
                      </a:moveTo>
                      <a:lnTo>
                        <a:pt x="7" y="414"/>
                      </a:lnTo>
                      <a:lnTo>
                        <a:pt x="3" y="402"/>
                      </a:lnTo>
                      <a:lnTo>
                        <a:pt x="1" y="381"/>
                      </a:lnTo>
                      <a:lnTo>
                        <a:pt x="0" y="354"/>
                      </a:lnTo>
                      <a:lnTo>
                        <a:pt x="0" y="322"/>
                      </a:lnTo>
                      <a:lnTo>
                        <a:pt x="3" y="287"/>
                      </a:lnTo>
                      <a:lnTo>
                        <a:pt x="7" y="250"/>
                      </a:lnTo>
                      <a:lnTo>
                        <a:pt x="17" y="211"/>
                      </a:lnTo>
                      <a:lnTo>
                        <a:pt x="30" y="172"/>
                      </a:lnTo>
                      <a:lnTo>
                        <a:pt x="49" y="135"/>
                      </a:lnTo>
                      <a:lnTo>
                        <a:pt x="76" y="99"/>
                      </a:lnTo>
                      <a:lnTo>
                        <a:pt x="109" y="67"/>
                      </a:lnTo>
                      <a:lnTo>
                        <a:pt x="150" y="41"/>
                      </a:lnTo>
                      <a:lnTo>
                        <a:pt x="199" y="20"/>
                      </a:lnTo>
                      <a:lnTo>
                        <a:pt x="260" y="7"/>
                      </a:lnTo>
                      <a:lnTo>
                        <a:pt x="330" y="2"/>
                      </a:lnTo>
                      <a:lnTo>
                        <a:pt x="336" y="2"/>
                      </a:lnTo>
                      <a:lnTo>
                        <a:pt x="350" y="2"/>
                      </a:lnTo>
                      <a:lnTo>
                        <a:pt x="373" y="2"/>
                      </a:lnTo>
                      <a:lnTo>
                        <a:pt x="403" y="0"/>
                      </a:lnTo>
                      <a:lnTo>
                        <a:pt x="438" y="2"/>
                      </a:lnTo>
                      <a:lnTo>
                        <a:pt x="481" y="2"/>
                      </a:lnTo>
                      <a:lnTo>
                        <a:pt x="527" y="4"/>
                      </a:lnTo>
                      <a:lnTo>
                        <a:pt x="576" y="7"/>
                      </a:lnTo>
                      <a:lnTo>
                        <a:pt x="627" y="11"/>
                      </a:lnTo>
                      <a:lnTo>
                        <a:pt x="680" y="16"/>
                      </a:lnTo>
                      <a:lnTo>
                        <a:pt x="732" y="23"/>
                      </a:lnTo>
                      <a:lnTo>
                        <a:pt x="785" y="30"/>
                      </a:lnTo>
                      <a:lnTo>
                        <a:pt x="834" y="41"/>
                      </a:lnTo>
                      <a:lnTo>
                        <a:pt x="882" y="55"/>
                      </a:lnTo>
                      <a:lnTo>
                        <a:pt x="926" y="69"/>
                      </a:lnTo>
                      <a:lnTo>
                        <a:pt x="965" y="87"/>
                      </a:lnTo>
                      <a:lnTo>
                        <a:pt x="969" y="87"/>
                      </a:lnTo>
                      <a:lnTo>
                        <a:pt x="978" y="89"/>
                      </a:lnTo>
                      <a:lnTo>
                        <a:pt x="994" y="92"/>
                      </a:lnTo>
                      <a:lnTo>
                        <a:pt x="1013" y="98"/>
                      </a:lnTo>
                      <a:lnTo>
                        <a:pt x="1036" y="106"/>
                      </a:lnTo>
                      <a:lnTo>
                        <a:pt x="1062" y="115"/>
                      </a:lnTo>
                      <a:lnTo>
                        <a:pt x="1089" y="126"/>
                      </a:lnTo>
                      <a:lnTo>
                        <a:pt x="1117" y="140"/>
                      </a:lnTo>
                      <a:lnTo>
                        <a:pt x="1146" y="158"/>
                      </a:lnTo>
                      <a:lnTo>
                        <a:pt x="1172" y="177"/>
                      </a:lnTo>
                      <a:lnTo>
                        <a:pt x="1197" y="200"/>
                      </a:lnTo>
                      <a:lnTo>
                        <a:pt x="1218" y="227"/>
                      </a:lnTo>
                      <a:lnTo>
                        <a:pt x="1236" y="257"/>
                      </a:lnTo>
                      <a:lnTo>
                        <a:pt x="1248" y="290"/>
                      </a:lnTo>
                      <a:lnTo>
                        <a:pt x="1257" y="328"/>
                      </a:lnTo>
                      <a:lnTo>
                        <a:pt x="1257" y="370"/>
                      </a:lnTo>
                      <a:lnTo>
                        <a:pt x="1259" y="374"/>
                      </a:lnTo>
                      <a:lnTo>
                        <a:pt x="1261" y="381"/>
                      </a:lnTo>
                      <a:lnTo>
                        <a:pt x="1262" y="393"/>
                      </a:lnTo>
                      <a:lnTo>
                        <a:pt x="1262" y="407"/>
                      </a:lnTo>
                      <a:lnTo>
                        <a:pt x="1261" y="421"/>
                      </a:lnTo>
                      <a:lnTo>
                        <a:pt x="1253" y="435"/>
                      </a:lnTo>
                      <a:lnTo>
                        <a:pt x="1241" y="446"/>
                      </a:lnTo>
                      <a:lnTo>
                        <a:pt x="1220" y="455"/>
                      </a:lnTo>
                      <a:lnTo>
                        <a:pt x="1208" y="462"/>
                      </a:lnTo>
                      <a:lnTo>
                        <a:pt x="1208" y="450"/>
                      </a:lnTo>
                      <a:lnTo>
                        <a:pt x="1204" y="416"/>
                      </a:lnTo>
                      <a:lnTo>
                        <a:pt x="1193" y="370"/>
                      </a:lnTo>
                      <a:lnTo>
                        <a:pt x="1176" y="315"/>
                      </a:lnTo>
                      <a:lnTo>
                        <a:pt x="1162" y="289"/>
                      </a:lnTo>
                      <a:lnTo>
                        <a:pt x="1146" y="262"/>
                      </a:lnTo>
                      <a:lnTo>
                        <a:pt x="1128" y="237"/>
                      </a:lnTo>
                      <a:lnTo>
                        <a:pt x="1108" y="214"/>
                      </a:lnTo>
                      <a:lnTo>
                        <a:pt x="1091" y="195"/>
                      </a:lnTo>
                      <a:lnTo>
                        <a:pt x="1071" y="179"/>
                      </a:lnTo>
                      <a:lnTo>
                        <a:pt x="1055" y="167"/>
                      </a:lnTo>
                      <a:lnTo>
                        <a:pt x="1039" y="161"/>
                      </a:lnTo>
                      <a:lnTo>
                        <a:pt x="1034" y="159"/>
                      </a:lnTo>
                      <a:lnTo>
                        <a:pt x="1016" y="156"/>
                      </a:lnTo>
                      <a:lnTo>
                        <a:pt x="992" y="149"/>
                      </a:lnTo>
                      <a:lnTo>
                        <a:pt x="958" y="140"/>
                      </a:lnTo>
                      <a:lnTo>
                        <a:pt x="917" y="129"/>
                      </a:lnTo>
                      <a:lnTo>
                        <a:pt x="873" y="119"/>
                      </a:lnTo>
                      <a:lnTo>
                        <a:pt x="825" y="106"/>
                      </a:lnTo>
                      <a:lnTo>
                        <a:pt x="776" y="94"/>
                      </a:lnTo>
                      <a:lnTo>
                        <a:pt x="726" y="83"/>
                      </a:lnTo>
                      <a:lnTo>
                        <a:pt x="679" y="73"/>
                      </a:lnTo>
                      <a:lnTo>
                        <a:pt x="633" y="64"/>
                      </a:lnTo>
                      <a:lnTo>
                        <a:pt x="592" y="57"/>
                      </a:lnTo>
                      <a:lnTo>
                        <a:pt x="558" y="52"/>
                      </a:lnTo>
                      <a:lnTo>
                        <a:pt x="530" y="48"/>
                      </a:lnTo>
                      <a:lnTo>
                        <a:pt x="512" y="50"/>
                      </a:lnTo>
                      <a:lnTo>
                        <a:pt x="505" y="53"/>
                      </a:lnTo>
                      <a:lnTo>
                        <a:pt x="502" y="53"/>
                      </a:lnTo>
                      <a:lnTo>
                        <a:pt x="489" y="53"/>
                      </a:lnTo>
                      <a:lnTo>
                        <a:pt x="472" y="55"/>
                      </a:lnTo>
                      <a:lnTo>
                        <a:pt x="449" y="57"/>
                      </a:lnTo>
                      <a:lnTo>
                        <a:pt x="420" y="59"/>
                      </a:lnTo>
                      <a:lnTo>
                        <a:pt x="390" y="62"/>
                      </a:lnTo>
                      <a:lnTo>
                        <a:pt x="357" y="64"/>
                      </a:lnTo>
                      <a:lnTo>
                        <a:pt x="323" y="67"/>
                      </a:lnTo>
                      <a:lnTo>
                        <a:pt x="288" y="73"/>
                      </a:lnTo>
                      <a:lnTo>
                        <a:pt x="254" y="78"/>
                      </a:lnTo>
                      <a:lnTo>
                        <a:pt x="224" y="83"/>
                      </a:lnTo>
                      <a:lnTo>
                        <a:pt x="196" y="89"/>
                      </a:lnTo>
                      <a:lnTo>
                        <a:pt x="173" y="96"/>
                      </a:lnTo>
                      <a:lnTo>
                        <a:pt x="155" y="103"/>
                      </a:lnTo>
                      <a:lnTo>
                        <a:pt x="143" y="112"/>
                      </a:lnTo>
                      <a:lnTo>
                        <a:pt x="139" y="121"/>
                      </a:lnTo>
                      <a:lnTo>
                        <a:pt x="143" y="142"/>
                      </a:lnTo>
                      <a:lnTo>
                        <a:pt x="150" y="142"/>
                      </a:lnTo>
                      <a:lnTo>
                        <a:pt x="157" y="133"/>
                      </a:lnTo>
                      <a:lnTo>
                        <a:pt x="160" y="128"/>
                      </a:lnTo>
                      <a:lnTo>
                        <a:pt x="159" y="122"/>
                      </a:lnTo>
                      <a:lnTo>
                        <a:pt x="155" y="115"/>
                      </a:lnTo>
                      <a:lnTo>
                        <a:pt x="146" y="110"/>
                      </a:lnTo>
                      <a:lnTo>
                        <a:pt x="134" y="117"/>
                      </a:lnTo>
                      <a:lnTo>
                        <a:pt x="113" y="144"/>
                      </a:lnTo>
                      <a:lnTo>
                        <a:pt x="86" y="198"/>
                      </a:lnTo>
                      <a:lnTo>
                        <a:pt x="51" y="287"/>
                      </a:lnTo>
                      <a:lnTo>
                        <a:pt x="7" y="420"/>
                      </a:lnTo>
                      <a:close/>
                    </a:path>
                  </a:pathLst>
                </a:custGeom>
                <a:solidFill>
                  <a:srgbClr val="007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2" name="Freeform 19"/>
                <p:cNvSpPr>
                  <a:spLocks/>
                </p:cNvSpPr>
                <p:nvPr/>
              </p:nvSpPr>
              <p:spPr bwMode="auto">
                <a:xfrm>
                  <a:off x="817" y="1440"/>
                  <a:ext cx="474" cy="195"/>
                </a:xfrm>
                <a:custGeom>
                  <a:avLst/>
                  <a:gdLst>
                    <a:gd name="T0" fmla="*/ 60 w 948"/>
                    <a:gd name="T1" fmla="*/ 0 h 389"/>
                    <a:gd name="T2" fmla="*/ 59 w 948"/>
                    <a:gd name="T3" fmla="*/ 1 h 389"/>
                    <a:gd name="T4" fmla="*/ 58 w 948"/>
                    <a:gd name="T5" fmla="*/ 1 h 389"/>
                    <a:gd name="T6" fmla="*/ 55 w 948"/>
                    <a:gd name="T7" fmla="*/ 3 h 389"/>
                    <a:gd name="T8" fmla="*/ 52 w 948"/>
                    <a:gd name="T9" fmla="*/ 4 h 389"/>
                    <a:gd name="T10" fmla="*/ 48 w 948"/>
                    <a:gd name="T11" fmla="*/ 6 h 389"/>
                    <a:gd name="T12" fmla="*/ 43 w 948"/>
                    <a:gd name="T13" fmla="*/ 8 h 389"/>
                    <a:gd name="T14" fmla="*/ 39 w 948"/>
                    <a:gd name="T15" fmla="*/ 10 h 389"/>
                    <a:gd name="T16" fmla="*/ 34 w 948"/>
                    <a:gd name="T17" fmla="*/ 12 h 389"/>
                    <a:gd name="T18" fmla="*/ 28 w 948"/>
                    <a:gd name="T19" fmla="*/ 14 h 389"/>
                    <a:gd name="T20" fmla="*/ 23 w 948"/>
                    <a:gd name="T21" fmla="*/ 16 h 389"/>
                    <a:gd name="T22" fmla="*/ 18 w 948"/>
                    <a:gd name="T23" fmla="*/ 18 h 389"/>
                    <a:gd name="T24" fmla="*/ 14 w 948"/>
                    <a:gd name="T25" fmla="*/ 20 h 389"/>
                    <a:gd name="T26" fmla="*/ 9 w 948"/>
                    <a:gd name="T27" fmla="*/ 22 h 389"/>
                    <a:gd name="T28" fmla="*/ 6 w 948"/>
                    <a:gd name="T29" fmla="*/ 23 h 389"/>
                    <a:gd name="T30" fmla="*/ 3 w 948"/>
                    <a:gd name="T31" fmla="*/ 24 h 389"/>
                    <a:gd name="T32" fmla="*/ 0 w 948"/>
                    <a:gd name="T33" fmla="*/ 25 h 389"/>
                    <a:gd name="T34" fmla="*/ 1 w 948"/>
                    <a:gd name="T35" fmla="*/ 24 h 389"/>
                    <a:gd name="T36" fmla="*/ 3 w 948"/>
                    <a:gd name="T37" fmla="*/ 24 h 389"/>
                    <a:gd name="T38" fmla="*/ 6 w 948"/>
                    <a:gd name="T39" fmla="*/ 22 h 389"/>
                    <a:gd name="T40" fmla="*/ 9 w 948"/>
                    <a:gd name="T41" fmla="*/ 21 h 389"/>
                    <a:gd name="T42" fmla="*/ 14 w 948"/>
                    <a:gd name="T43" fmla="*/ 19 h 389"/>
                    <a:gd name="T44" fmla="*/ 19 w 948"/>
                    <a:gd name="T45" fmla="*/ 17 h 389"/>
                    <a:gd name="T46" fmla="*/ 24 w 948"/>
                    <a:gd name="T47" fmla="*/ 14 h 389"/>
                    <a:gd name="T48" fmla="*/ 29 w 948"/>
                    <a:gd name="T49" fmla="*/ 12 h 389"/>
                    <a:gd name="T50" fmla="*/ 35 w 948"/>
                    <a:gd name="T51" fmla="*/ 10 h 389"/>
                    <a:gd name="T52" fmla="*/ 40 w 948"/>
                    <a:gd name="T53" fmla="*/ 7 h 389"/>
                    <a:gd name="T54" fmla="*/ 45 w 948"/>
                    <a:gd name="T55" fmla="*/ 5 h 389"/>
                    <a:gd name="T56" fmla="*/ 49 w 948"/>
                    <a:gd name="T57" fmla="*/ 4 h 389"/>
                    <a:gd name="T58" fmla="*/ 53 w 948"/>
                    <a:gd name="T59" fmla="*/ 2 h 389"/>
                    <a:gd name="T60" fmla="*/ 57 w 948"/>
                    <a:gd name="T61" fmla="*/ 1 h 389"/>
                    <a:gd name="T62" fmla="*/ 59 w 948"/>
                    <a:gd name="T63" fmla="*/ 0 h 389"/>
                    <a:gd name="T64" fmla="*/ 60 w 948"/>
                    <a:gd name="T65" fmla="*/ 0 h 38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48" h="389">
                      <a:moveTo>
                        <a:pt x="948" y="0"/>
                      </a:moveTo>
                      <a:lnTo>
                        <a:pt x="940" y="3"/>
                      </a:lnTo>
                      <a:lnTo>
                        <a:pt x="913" y="16"/>
                      </a:lnTo>
                      <a:lnTo>
                        <a:pt x="874" y="33"/>
                      </a:lnTo>
                      <a:lnTo>
                        <a:pt x="821" y="56"/>
                      </a:lnTo>
                      <a:lnTo>
                        <a:pt x="757" y="83"/>
                      </a:lnTo>
                      <a:lnTo>
                        <a:pt x="687" y="115"/>
                      </a:lnTo>
                      <a:lnTo>
                        <a:pt x="611" y="148"/>
                      </a:lnTo>
                      <a:lnTo>
                        <a:pt x="529" y="182"/>
                      </a:lnTo>
                      <a:lnTo>
                        <a:pt x="446" y="217"/>
                      </a:lnTo>
                      <a:lnTo>
                        <a:pt x="365" y="251"/>
                      </a:lnTo>
                      <a:lnTo>
                        <a:pt x="285" y="285"/>
                      </a:lnTo>
                      <a:lnTo>
                        <a:pt x="211" y="315"/>
                      </a:lnTo>
                      <a:lnTo>
                        <a:pt x="142" y="341"/>
                      </a:lnTo>
                      <a:lnTo>
                        <a:pt x="84" y="363"/>
                      </a:lnTo>
                      <a:lnTo>
                        <a:pt x="36" y="380"/>
                      </a:lnTo>
                      <a:lnTo>
                        <a:pt x="0" y="389"/>
                      </a:lnTo>
                      <a:lnTo>
                        <a:pt x="11" y="384"/>
                      </a:lnTo>
                      <a:lnTo>
                        <a:pt x="39" y="371"/>
                      </a:lnTo>
                      <a:lnTo>
                        <a:pt x="85" y="350"/>
                      </a:lnTo>
                      <a:lnTo>
                        <a:pt x="144" y="325"/>
                      </a:lnTo>
                      <a:lnTo>
                        <a:pt x="213" y="294"/>
                      </a:lnTo>
                      <a:lnTo>
                        <a:pt x="290" y="260"/>
                      </a:lnTo>
                      <a:lnTo>
                        <a:pt x="374" y="223"/>
                      </a:lnTo>
                      <a:lnTo>
                        <a:pt x="460" y="186"/>
                      </a:lnTo>
                      <a:lnTo>
                        <a:pt x="547" y="148"/>
                      </a:lnTo>
                      <a:lnTo>
                        <a:pt x="632" y="111"/>
                      </a:lnTo>
                      <a:lnTo>
                        <a:pt x="711" y="79"/>
                      </a:lnTo>
                      <a:lnTo>
                        <a:pt x="784" y="49"/>
                      </a:lnTo>
                      <a:lnTo>
                        <a:pt x="846" y="26"/>
                      </a:lnTo>
                      <a:lnTo>
                        <a:pt x="897" y="9"/>
                      </a:lnTo>
                      <a:lnTo>
                        <a:pt x="931" y="0"/>
                      </a:lnTo>
                      <a:lnTo>
                        <a:pt x="94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3" name="Freeform 20"/>
                <p:cNvSpPr>
                  <a:spLocks/>
                </p:cNvSpPr>
                <p:nvPr/>
              </p:nvSpPr>
              <p:spPr bwMode="auto">
                <a:xfrm>
                  <a:off x="430" y="1663"/>
                  <a:ext cx="351" cy="136"/>
                </a:xfrm>
                <a:custGeom>
                  <a:avLst/>
                  <a:gdLst>
                    <a:gd name="T0" fmla="*/ 44 w 702"/>
                    <a:gd name="T1" fmla="*/ 0 h 272"/>
                    <a:gd name="T2" fmla="*/ 44 w 702"/>
                    <a:gd name="T3" fmla="*/ 1 h 272"/>
                    <a:gd name="T4" fmla="*/ 43 w 702"/>
                    <a:gd name="T5" fmla="*/ 1 h 272"/>
                    <a:gd name="T6" fmla="*/ 41 w 702"/>
                    <a:gd name="T7" fmla="*/ 2 h 272"/>
                    <a:gd name="T8" fmla="*/ 38 w 702"/>
                    <a:gd name="T9" fmla="*/ 3 h 272"/>
                    <a:gd name="T10" fmla="*/ 35 w 702"/>
                    <a:gd name="T11" fmla="*/ 5 h 272"/>
                    <a:gd name="T12" fmla="*/ 32 w 702"/>
                    <a:gd name="T13" fmla="*/ 6 h 272"/>
                    <a:gd name="T14" fmla="*/ 28 w 702"/>
                    <a:gd name="T15" fmla="*/ 8 h 272"/>
                    <a:gd name="T16" fmla="*/ 24 w 702"/>
                    <a:gd name="T17" fmla="*/ 10 h 272"/>
                    <a:gd name="T18" fmla="*/ 20 w 702"/>
                    <a:gd name="T19" fmla="*/ 11 h 272"/>
                    <a:gd name="T20" fmla="*/ 16 w 702"/>
                    <a:gd name="T21" fmla="*/ 13 h 272"/>
                    <a:gd name="T22" fmla="*/ 13 w 702"/>
                    <a:gd name="T23" fmla="*/ 14 h 272"/>
                    <a:gd name="T24" fmla="*/ 9 w 702"/>
                    <a:gd name="T25" fmla="*/ 15 h 272"/>
                    <a:gd name="T26" fmla="*/ 6 w 702"/>
                    <a:gd name="T27" fmla="*/ 16 h 272"/>
                    <a:gd name="T28" fmla="*/ 4 w 702"/>
                    <a:gd name="T29" fmla="*/ 17 h 272"/>
                    <a:gd name="T30" fmla="*/ 2 w 702"/>
                    <a:gd name="T31" fmla="*/ 17 h 272"/>
                    <a:gd name="T32" fmla="*/ 0 w 702"/>
                    <a:gd name="T33" fmla="*/ 17 h 272"/>
                    <a:gd name="T34" fmla="*/ 1 w 702"/>
                    <a:gd name="T35" fmla="*/ 17 h 272"/>
                    <a:gd name="T36" fmla="*/ 2 w 702"/>
                    <a:gd name="T37" fmla="*/ 17 h 272"/>
                    <a:gd name="T38" fmla="*/ 4 w 702"/>
                    <a:gd name="T39" fmla="*/ 16 h 272"/>
                    <a:gd name="T40" fmla="*/ 7 w 702"/>
                    <a:gd name="T41" fmla="*/ 15 h 272"/>
                    <a:gd name="T42" fmla="*/ 10 w 702"/>
                    <a:gd name="T43" fmla="*/ 14 h 272"/>
                    <a:gd name="T44" fmla="*/ 13 w 702"/>
                    <a:gd name="T45" fmla="*/ 12 h 272"/>
                    <a:gd name="T46" fmla="*/ 17 w 702"/>
                    <a:gd name="T47" fmla="*/ 11 h 272"/>
                    <a:gd name="T48" fmla="*/ 21 w 702"/>
                    <a:gd name="T49" fmla="*/ 9 h 272"/>
                    <a:gd name="T50" fmla="*/ 25 w 702"/>
                    <a:gd name="T51" fmla="*/ 7 h 272"/>
                    <a:gd name="T52" fmla="*/ 29 w 702"/>
                    <a:gd name="T53" fmla="*/ 6 h 272"/>
                    <a:gd name="T54" fmla="*/ 33 w 702"/>
                    <a:gd name="T55" fmla="*/ 5 h 272"/>
                    <a:gd name="T56" fmla="*/ 36 w 702"/>
                    <a:gd name="T57" fmla="*/ 3 h 272"/>
                    <a:gd name="T58" fmla="*/ 39 w 702"/>
                    <a:gd name="T59" fmla="*/ 2 h 272"/>
                    <a:gd name="T60" fmla="*/ 42 w 702"/>
                    <a:gd name="T61" fmla="*/ 1 h 272"/>
                    <a:gd name="T62" fmla="*/ 43 w 702"/>
                    <a:gd name="T63" fmla="*/ 1 h 272"/>
                    <a:gd name="T64" fmla="*/ 44 w 702"/>
                    <a:gd name="T65" fmla="*/ 0 h 27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702" h="272">
                      <a:moveTo>
                        <a:pt x="702" y="0"/>
                      </a:moveTo>
                      <a:lnTo>
                        <a:pt x="695" y="3"/>
                      </a:lnTo>
                      <a:lnTo>
                        <a:pt x="675" y="12"/>
                      </a:lnTo>
                      <a:lnTo>
                        <a:pt x="644" y="26"/>
                      </a:lnTo>
                      <a:lnTo>
                        <a:pt x="603" y="46"/>
                      </a:lnTo>
                      <a:lnTo>
                        <a:pt x="555" y="69"/>
                      </a:lnTo>
                      <a:lnTo>
                        <a:pt x="500" y="92"/>
                      </a:lnTo>
                      <a:lnTo>
                        <a:pt x="440" y="118"/>
                      </a:lnTo>
                      <a:lnTo>
                        <a:pt x="380" y="145"/>
                      </a:lnTo>
                      <a:lnTo>
                        <a:pt x="316" y="171"/>
                      </a:lnTo>
                      <a:lnTo>
                        <a:pt x="256" y="196"/>
                      </a:lnTo>
                      <a:lnTo>
                        <a:pt x="196" y="219"/>
                      </a:lnTo>
                      <a:lnTo>
                        <a:pt x="141" y="239"/>
                      </a:lnTo>
                      <a:lnTo>
                        <a:pt x="94" y="255"/>
                      </a:lnTo>
                      <a:lnTo>
                        <a:pt x="51" y="267"/>
                      </a:lnTo>
                      <a:lnTo>
                        <a:pt x="21" y="272"/>
                      </a:lnTo>
                      <a:lnTo>
                        <a:pt x="0" y="270"/>
                      </a:lnTo>
                      <a:lnTo>
                        <a:pt x="7" y="267"/>
                      </a:lnTo>
                      <a:lnTo>
                        <a:pt x="28" y="260"/>
                      </a:lnTo>
                      <a:lnTo>
                        <a:pt x="60" y="246"/>
                      </a:lnTo>
                      <a:lnTo>
                        <a:pt x="102" y="230"/>
                      </a:lnTo>
                      <a:lnTo>
                        <a:pt x="152" y="209"/>
                      </a:lnTo>
                      <a:lnTo>
                        <a:pt x="208" y="186"/>
                      </a:lnTo>
                      <a:lnTo>
                        <a:pt x="269" y="163"/>
                      </a:lnTo>
                      <a:lnTo>
                        <a:pt x="332" y="138"/>
                      </a:lnTo>
                      <a:lnTo>
                        <a:pt x="394" y="111"/>
                      </a:lnTo>
                      <a:lnTo>
                        <a:pt x="458" y="88"/>
                      </a:lnTo>
                      <a:lnTo>
                        <a:pt x="516" y="65"/>
                      </a:lnTo>
                      <a:lnTo>
                        <a:pt x="571" y="44"/>
                      </a:lnTo>
                      <a:lnTo>
                        <a:pt x="619" y="26"/>
                      </a:lnTo>
                      <a:lnTo>
                        <a:pt x="658" y="12"/>
                      </a:lnTo>
                      <a:lnTo>
                        <a:pt x="686" y="3"/>
                      </a:lnTo>
                      <a:lnTo>
                        <a:pt x="70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4" name="Freeform 21"/>
                <p:cNvSpPr>
                  <a:spLocks/>
                </p:cNvSpPr>
                <p:nvPr/>
              </p:nvSpPr>
              <p:spPr bwMode="auto">
                <a:xfrm>
                  <a:off x="448" y="1820"/>
                  <a:ext cx="406" cy="94"/>
                </a:xfrm>
                <a:custGeom>
                  <a:avLst/>
                  <a:gdLst>
                    <a:gd name="T0" fmla="*/ 0 w 812"/>
                    <a:gd name="T1" fmla="*/ 0 h 187"/>
                    <a:gd name="T2" fmla="*/ 1 w 812"/>
                    <a:gd name="T3" fmla="*/ 1 h 187"/>
                    <a:gd name="T4" fmla="*/ 1 w 812"/>
                    <a:gd name="T5" fmla="*/ 1 h 187"/>
                    <a:gd name="T6" fmla="*/ 2 w 812"/>
                    <a:gd name="T7" fmla="*/ 1 h 187"/>
                    <a:gd name="T8" fmla="*/ 3 w 812"/>
                    <a:gd name="T9" fmla="*/ 2 h 187"/>
                    <a:gd name="T10" fmla="*/ 5 w 812"/>
                    <a:gd name="T11" fmla="*/ 3 h 187"/>
                    <a:gd name="T12" fmla="*/ 7 w 812"/>
                    <a:gd name="T13" fmla="*/ 4 h 187"/>
                    <a:gd name="T14" fmla="*/ 9 w 812"/>
                    <a:gd name="T15" fmla="*/ 5 h 187"/>
                    <a:gd name="T16" fmla="*/ 12 w 812"/>
                    <a:gd name="T17" fmla="*/ 6 h 187"/>
                    <a:gd name="T18" fmla="*/ 15 w 812"/>
                    <a:gd name="T19" fmla="*/ 7 h 187"/>
                    <a:gd name="T20" fmla="*/ 19 w 812"/>
                    <a:gd name="T21" fmla="*/ 8 h 187"/>
                    <a:gd name="T22" fmla="*/ 23 w 812"/>
                    <a:gd name="T23" fmla="*/ 9 h 187"/>
                    <a:gd name="T24" fmla="*/ 28 w 812"/>
                    <a:gd name="T25" fmla="*/ 10 h 187"/>
                    <a:gd name="T26" fmla="*/ 33 w 812"/>
                    <a:gd name="T27" fmla="*/ 11 h 187"/>
                    <a:gd name="T28" fmla="*/ 39 w 812"/>
                    <a:gd name="T29" fmla="*/ 11 h 187"/>
                    <a:gd name="T30" fmla="*/ 45 w 812"/>
                    <a:gd name="T31" fmla="*/ 12 h 187"/>
                    <a:gd name="T32" fmla="*/ 51 w 812"/>
                    <a:gd name="T33" fmla="*/ 12 h 187"/>
                    <a:gd name="T34" fmla="*/ 51 w 812"/>
                    <a:gd name="T35" fmla="*/ 12 h 187"/>
                    <a:gd name="T36" fmla="*/ 49 w 812"/>
                    <a:gd name="T37" fmla="*/ 12 h 187"/>
                    <a:gd name="T38" fmla="*/ 47 w 812"/>
                    <a:gd name="T39" fmla="*/ 11 h 187"/>
                    <a:gd name="T40" fmla="*/ 44 w 812"/>
                    <a:gd name="T41" fmla="*/ 11 h 187"/>
                    <a:gd name="T42" fmla="*/ 40 w 812"/>
                    <a:gd name="T43" fmla="*/ 10 h 187"/>
                    <a:gd name="T44" fmla="*/ 36 w 812"/>
                    <a:gd name="T45" fmla="*/ 10 h 187"/>
                    <a:gd name="T46" fmla="*/ 32 w 812"/>
                    <a:gd name="T47" fmla="*/ 9 h 187"/>
                    <a:gd name="T48" fmla="*/ 27 w 812"/>
                    <a:gd name="T49" fmla="*/ 8 h 187"/>
                    <a:gd name="T50" fmla="*/ 23 w 812"/>
                    <a:gd name="T51" fmla="*/ 7 h 187"/>
                    <a:gd name="T52" fmla="*/ 18 w 812"/>
                    <a:gd name="T53" fmla="*/ 6 h 187"/>
                    <a:gd name="T54" fmla="*/ 14 w 812"/>
                    <a:gd name="T55" fmla="*/ 5 h 187"/>
                    <a:gd name="T56" fmla="*/ 10 w 812"/>
                    <a:gd name="T57" fmla="*/ 4 h 187"/>
                    <a:gd name="T58" fmla="*/ 7 w 812"/>
                    <a:gd name="T59" fmla="*/ 3 h 187"/>
                    <a:gd name="T60" fmla="*/ 4 w 812"/>
                    <a:gd name="T61" fmla="*/ 2 h 187"/>
                    <a:gd name="T62" fmla="*/ 2 w 812"/>
                    <a:gd name="T63" fmla="*/ 1 h 187"/>
                    <a:gd name="T64" fmla="*/ 0 w 812"/>
                    <a:gd name="T65" fmla="*/ 0 h 18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812" h="187">
                      <a:moveTo>
                        <a:pt x="0" y="0"/>
                      </a:moveTo>
                      <a:lnTo>
                        <a:pt x="3" y="1"/>
                      </a:lnTo>
                      <a:lnTo>
                        <a:pt x="11" y="7"/>
                      </a:lnTo>
                      <a:lnTo>
                        <a:pt x="25" y="16"/>
                      </a:lnTo>
                      <a:lnTo>
                        <a:pt x="46" y="26"/>
                      </a:lnTo>
                      <a:lnTo>
                        <a:pt x="71" y="39"/>
                      </a:lnTo>
                      <a:lnTo>
                        <a:pt x="104" y="53"/>
                      </a:lnTo>
                      <a:lnTo>
                        <a:pt x="143" y="69"/>
                      </a:lnTo>
                      <a:lnTo>
                        <a:pt x="189" y="85"/>
                      </a:lnTo>
                      <a:lnTo>
                        <a:pt x="240" y="101"/>
                      </a:lnTo>
                      <a:lnTo>
                        <a:pt x="301" y="116"/>
                      </a:lnTo>
                      <a:lnTo>
                        <a:pt x="366" y="132"/>
                      </a:lnTo>
                      <a:lnTo>
                        <a:pt x="440" y="148"/>
                      </a:lnTo>
                      <a:lnTo>
                        <a:pt x="522" y="161"/>
                      </a:lnTo>
                      <a:lnTo>
                        <a:pt x="610" y="171"/>
                      </a:lnTo>
                      <a:lnTo>
                        <a:pt x="707" y="182"/>
                      </a:lnTo>
                      <a:lnTo>
                        <a:pt x="812" y="187"/>
                      </a:lnTo>
                      <a:lnTo>
                        <a:pt x="803" y="186"/>
                      </a:lnTo>
                      <a:lnTo>
                        <a:pt x="780" y="182"/>
                      </a:lnTo>
                      <a:lnTo>
                        <a:pt x="743" y="175"/>
                      </a:lnTo>
                      <a:lnTo>
                        <a:pt x="693" y="166"/>
                      </a:lnTo>
                      <a:lnTo>
                        <a:pt x="637" y="155"/>
                      </a:lnTo>
                      <a:lnTo>
                        <a:pt x="571" y="145"/>
                      </a:lnTo>
                      <a:lnTo>
                        <a:pt x="502" y="131"/>
                      </a:lnTo>
                      <a:lnTo>
                        <a:pt x="430" y="116"/>
                      </a:lnTo>
                      <a:lnTo>
                        <a:pt x="357" y="102"/>
                      </a:lnTo>
                      <a:lnTo>
                        <a:pt x="285" y="86"/>
                      </a:lnTo>
                      <a:lnTo>
                        <a:pt x="216" y="70"/>
                      </a:lnTo>
                      <a:lnTo>
                        <a:pt x="154" y="55"/>
                      </a:lnTo>
                      <a:lnTo>
                        <a:pt x="99" y="40"/>
                      </a:lnTo>
                      <a:lnTo>
                        <a:pt x="53" y="26"/>
                      </a:lnTo>
                      <a:lnTo>
                        <a:pt x="19" y="1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5" name="Freeform 22"/>
                <p:cNvSpPr>
                  <a:spLocks/>
                </p:cNvSpPr>
                <p:nvPr/>
              </p:nvSpPr>
              <p:spPr bwMode="auto">
                <a:xfrm>
                  <a:off x="892" y="1927"/>
                  <a:ext cx="374" cy="69"/>
                </a:xfrm>
                <a:custGeom>
                  <a:avLst/>
                  <a:gdLst>
                    <a:gd name="T0" fmla="*/ 0 w 746"/>
                    <a:gd name="T1" fmla="*/ 0 h 138"/>
                    <a:gd name="T2" fmla="*/ 1 w 746"/>
                    <a:gd name="T3" fmla="*/ 0 h 138"/>
                    <a:gd name="T4" fmla="*/ 2 w 746"/>
                    <a:gd name="T5" fmla="*/ 1 h 138"/>
                    <a:gd name="T6" fmla="*/ 4 w 746"/>
                    <a:gd name="T7" fmla="*/ 1 h 138"/>
                    <a:gd name="T8" fmla="*/ 7 w 746"/>
                    <a:gd name="T9" fmla="*/ 1 h 138"/>
                    <a:gd name="T10" fmla="*/ 10 w 746"/>
                    <a:gd name="T11" fmla="*/ 1 h 138"/>
                    <a:gd name="T12" fmla="*/ 13 w 746"/>
                    <a:gd name="T13" fmla="*/ 2 h 138"/>
                    <a:gd name="T14" fmla="*/ 17 w 746"/>
                    <a:gd name="T15" fmla="*/ 2 h 138"/>
                    <a:gd name="T16" fmla="*/ 21 w 746"/>
                    <a:gd name="T17" fmla="*/ 3 h 138"/>
                    <a:gd name="T18" fmla="*/ 25 w 746"/>
                    <a:gd name="T19" fmla="*/ 3 h 138"/>
                    <a:gd name="T20" fmla="*/ 29 w 746"/>
                    <a:gd name="T21" fmla="*/ 4 h 138"/>
                    <a:gd name="T22" fmla="*/ 33 w 746"/>
                    <a:gd name="T23" fmla="*/ 5 h 138"/>
                    <a:gd name="T24" fmla="*/ 37 w 746"/>
                    <a:gd name="T25" fmla="*/ 5 h 138"/>
                    <a:gd name="T26" fmla="*/ 40 w 746"/>
                    <a:gd name="T27" fmla="*/ 6 h 138"/>
                    <a:gd name="T28" fmla="*/ 43 w 746"/>
                    <a:gd name="T29" fmla="*/ 7 h 138"/>
                    <a:gd name="T30" fmla="*/ 46 w 746"/>
                    <a:gd name="T31" fmla="*/ 8 h 138"/>
                    <a:gd name="T32" fmla="*/ 47 w 746"/>
                    <a:gd name="T33" fmla="*/ 9 h 138"/>
                    <a:gd name="T34" fmla="*/ 0 w 746"/>
                    <a:gd name="T35" fmla="*/ 0 h 13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46" h="138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28" y="2"/>
                      </a:lnTo>
                      <a:lnTo>
                        <a:pt x="60" y="5"/>
                      </a:lnTo>
                      <a:lnTo>
                        <a:pt x="102" y="9"/>
                      </a:lnTo>
                      <a:lnTo>
                        <a:pt x="152" y="14"/>
                      </a:lnTo>
                      <a:lnTo>
                        <a:pt x="208" y="20"/>
                      </a:lnTo>
                      <a:lnTo>
                        <a:pt x="269" y="27"/>
                      </a:lnTo>
                      <a:lnTo>
                        <a:pt x="334" y="34"/>
                      </a:lnTo>
                      <a:lnTo>
                        <a:pt x="398" y="44"/>
                      </a:lnTo>
                      <a:lnTo>
                        <a:pt x="463" y="53"/>
                      </a:lnTo>
                      <a:lnTo>
                        <a:pt x="527" y="66"/>
                      </a:lnTo>
                      <a:lnTo>
                        <a:pt x="585" y="78"/>
                      </a:lnTo>
                      <a:lnTo>
                        <a:pt x="638" y="90"/>
                      </a:lnTo>
                      <a:lnTo>
                        <a:pt x="684" y="106"/>
                      </a:lnTo>
                      <a:lnTo>
                        <a:pt x="720" y="122"/>
                      </a:lnTo>
                      <a:lnTo>
                        <a:pt x="746" y="13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6" name="Freeform 23"/>
                <p:cNvSpPr>
                  <a:spLocks/>
                </p:cNvSpPr>
                <p:nvPr/>
              </p:nvSpPr>
              <p:spPr bwMode="auto">
                <a:xfrm>
                  <a:off x="1316" y="1578"/>
                  <a:ext cx="469" cy="404"/>
                </a:xfrm>
                <a:custGeom>
                  <a:avLst/>
                  <a:gdLst>
                    <a:gd name="T0" fmla="*/ 0 w 937"/>
                    <a:gd name="T1" fmla="*/ 50 h 809"/>
                    <a:gd name="T2" fmla="*/ 1 w 937"/>
                    <a:gd name="T3" fmla="*/ 50 h 809"/>
                    <a:gd name="T4" fmla="*/ 2 w 937"/>
                    <a:gd name="T5" fmla="*/ 48 h 809"/>
                    <a:gd name="T6" fmla="*/ 5 w 937"/>
                    <a:gd name="T7" fmla="*/ 45 h 809"/>
                    <a:gd name="T8" fmla="*/ 8 w 937"/>
                    <a:gd name="T9" fmla="*/ 42 h 809"/>
                    <a:gd name="T10" fmla="*/ 11 w 937"/>
                    <a:gd name="T11" fmla="*/ 38 h 809"/>
                    <a:gd name="T12" fmla="*/ 16 w 937"/>
                    <a:gd name="T13" fmla="*/ 34 h 809"/>
                    <a:gd name="T14" fmla="*/ 20 w 937"/>
                    <a:gd name="T15" fmla="*/ 29 h 809"/>
                    <a:gd name="T16" fmla="*/ 25 w 937"/>
                    <a:gd name="T17" fmla="*/ 25 h 809"/>
                    <a:gd name="T18" fmla="*/ 30 w 937"/>
                    <a:gd name="T19" fmla="*/ 20 h 809"/>
                    <a:gd name="T20" fmla="*/ 35 w 937"/>
                    <a:gd name="T21" fmla="*/ 16 h 809"/>
                    <a:gd name="T22" fmla="*/ 40 w 937"/>
                    <a:gd name="T23" fmla="*/ 11 h 809"/>
                    <a:gd name="T24" fmla="*/ 44 w 937"/>
                    <a:gd name="T25" fmla="*/ 7 h 809"/>
                    <a:gd name="T26" fmla="*/ 49 w 937"/>
                    <a:gd name="T27" fmla="*/ 4 h 809"/>
                    <a:gd name="T28" fmla="*/ 53 w 937"/>
                    <a:gd name="T29" fmla="*/ 2 h 809"/>
                    <a:gd name="T30" fmla="*/ 56 w 937"/>
                    <a:gd name="T31" fmla="*/ 0 h 809"/>
                    <a:gd name="T32" fmla="*/ 59 w 937"/>
                    <a:gd name="T33" fmla="*/ 0 h 809"/>
                    <a:gd name="T34" fmla="*/ 58 w 937"/>
                    <a:gd name="T35" fmla="*/ 0 h 809"/>
                    <a:gd name="T36" fmla="*/ 57 w 937"/>
                    <a:gd name="T37" fmla="*/ 1 h 809"/>
                    <a:gd name="T38" fmla="*/ 54 w 937"/>
                    <a:gd name="T39" fmla="*/ 3 h 809"/>
                    <a:gd name="T40" fmla="*/ 51 w 937"/>
                    <a:gd name="T41" fmla="*/ 6 h 809"/>
                    <a:gd name="T42" fmla="*/ 47 w 937"/>
                    <a:gd name="T43" fmla="*/ 9 h 809"/>
                    <a:gd name="T44" fmla="*/ 43 w 937"/>
                    <a:gd name="T45" fmla="*/ 13 h 809"/>
                    <a:gd name="T46" fmla="*/ 38 w 937"/>
                    <a:gd name="T47" fmla="*/ 17 h 809"/>
                    <a:gd name="T48" fmla="*/ 33 w 937"/>
                    <a:gd name="T49" fmla="*/ 21 h 809"/>
                    <a:gd name="T50" fmla="*/ 28 w 937"/>
                    <a:gd name="T51" fmla="*/ 26 h 809"/>
                    <a:gd name="T52" fmla="*/ 23 w 937"/>
                    <a:gd name="T53" fmla="*/ 30 h 809"/>
                    <a:gd name="T54" fmla="*/ 18 w 937"/>
                    <a:gd name="T55" fmla="*/ 34 h 809"/>
                    <a:gd name="T56" fmla="*/ 14 w 937"/>
                    <a:gd name="T57" fmla="*/ 38 h 809"/>
                    <a:gd name="T58" fmla="*/ 9 w 937"/>
                    <a:gd name="T59" fmla="*/ 42 h 809"/>
                    <a:gd name="T60" fmla="*/ 6 w 937"/>
                    <a:gd name="T61" fmla="*/ 45 h 809"/>
                    <a:gd name="T62" fmla="*/ 3 w 937"/>
                    <a:gd name="T63" fmla="*/ 48 h 809"/>
                    <a:gd name="T64" fmla="*/ 0 w 937"/>
                    <a:gd name="T65" fmla="*/ 50 h 80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937" h="809">
                      <a:moveTo>
                        <a:pt x="0" y="809"/>
                      </a:moveTo>
                      <a:lnTo>
                        <a:pt x="9" y="800"/>
                      </a:lnTo>
                      <a:lnTo>
                        <a:pt x="32" y="773"/>
                      </a:lnTo>
                      <a:lnTo>
                        <a:pt x="69" y="734"/>
                      </a:lnTo>
                      <a:lnTo>
                        <a:pt x="117" y="683"/>
                      </a:lnTo>
                      <a:lnTo>
                        <a:pt x="175" y="621"/>
                      </a:lnTo>
                      <a:lnTo>
                        <a:pt x="242" y="552"/>
                      </a:lnTo>
                      <a:lnTo>
                        <a:pt x="315" y="479"/>
                      </a:lnTo>
                      <a:lnTo>
                        <a:pt x="391" y="403"/>
                      </a:lnTo>
                      <a:lnTo>
                        <a:pt x="470" y="329"/>
                      </a:lnTo>
                      <a:lnTo>
                        <a:pt x="550" y="256"/>
                      </a:lnTo>
                      <a:lnTo>
                        <a:pt x="628" y="187"/>
                      </a:lnTo>
                      <a:lnTo>
                        <a:pt x="704" y="125"/>
                      </a:lnTo>
                      <a:lnTo>
                        <a:pt x="775" y="74"/>
                      </a:lnTo>
                      <a:lnTo>
                        <a:pt x="838" y="35"/>
                      </a:lnTo>
                      <a:lnTo>
                        <a:pt x="893" y="9"/>
                      </a:lnTo>
                      <a:lnTo>
                        <a:pt x="937" y="0"/>
                      </a:lnTo>
                      <a:lnTo>
                        <a:pt x="928" y="7"/>
                      </a:lnTo>
                      <a:lnTo>
                        <a:pt x="904" y="28"/>
                      </a:lnTo>
                      <a:lnTo>
                        <a:pt x="863" y="62"/>
                      </a:lnTo>
                      <a:lnTo>
                        <a:pt x="812" y="104"/>
                      </a:lnTo>
                      <a:lnTo>
                        <a:pt x="750" y="156"/>
                      </a:lnTo>
                      <a:lnTo>
                        <a:pt x="679" y="214"/>
                      </a:lnTo>
                      <a:lnTo>
                        <a:pt x="603" y="278"/>
                      </a:lnTo>
                      <a:lnTo>
                        <a:pt x="523" y="345"/>
                      </a:lnTo>
                      <a:lnTo>
                        <a:pt x="442" y="416"/>
                      </a:lnTo>
                      <a:lnTo>
                        <a:pt x="361" y="485"/>
                      </a:lnTo>
                      <a:lnTo>
                        <a:pt x="283" y="552"/>
                      </a:lnTo>
                      <a:lnTo>
                        <a:pt x="209" y="616"/>
                      </a:lnTo>
                      <a:lnTo>
                        <a:pt x="141" y="676"/>
                      </a:lnTo>
                      <a:lnTo>
                        <a:pt x="83" y="729"/>
                      </a:lnTo>
                      <a:lnTo>
                        <a:pt x="35" y="773"/>
                      </a:lnTo>
                      <a:lnTo>
                        <a:pt x="0" y="80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7" name="Freeform 24"/>
                <p:cNvSpPr>
                  <a:spLocks/>
                </p:cNvSpPr>
                <p:nvPr/>
              </p:nvSpPr>
              <p:spPr bwMode="auto">
                <a:xfrm>
                  <a:off x="1816" y="1471"/>
                  <a:ext cx="81" cy="69"/>
                </a:xfrm>
                <a:custGeom>
                  <a:avLst/>
                  <a:gdLst>
                    <a:gd name="T0" fmla="*/ 0 w 163"/>
                    <a:gd name="T1" fmla="*/ 9 h 138"/>
                    <a:gd name="T2" fmla="*/ 0 w 163"/>
                    <a:gd name="T3" fmla="*/ 9 h 138"/>
                    <a:gd name="T4" fmla="*/ 1 w 163"/>
                    <a:gd name="T5" fmla="*/ 8 h 138"/>
                    <a:gd name="T6" fmla="*/ 2 w 163"/>
                    <a:gd name="T7" fmla="*/ 8 h 138"/>
                    <a:gd name="T8" fmla="*/ 4 w 163"/>
                    <a:gd name="T9" fmla="*/ 7 h 138"/>
                    <a:gd name="T10" fmla="*/ 6 w 163"/>
                    <a:gd name="T11" fmla="*/ 5 h 138"/>
                    <a:gd name="T12" fmla="*/ 7 w 163"/>
                    <a:gd name="T13" fmla="*/ 4 h 138"/>
                    <a:gd name="T14" fmla="*/ 9 w 163"/>
                    <a:gd name="T15" fmla="*/ 2 h 138"/>
                    <a:gd name="T16" fmla="*/ 10 w 163"/>
                    <a:gd name="T17" fmla="*/ 0 h 138"/>
                    <a:gd name="T18" fmla="*/ 0 w 163"/>
                    <a:gd name="T19" fmla="*/ 9 h 1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63" h="138">
                      <a:moveTo>
                        <a:pt x="0" y="138"/>
                      </a:moveTo>
                      <a:lnTo>
                        <a:pt x="6" y="134"/>
                      </a:lnTo>
                      <a:lnTo>
                        <a:pt x="21" y="127"/>
                      </a:lnTo>
                      <a:lnTo>
                        <a:pt x="44" y="113"/>
                      </a:lnTo>
                      <a:lnTo>
                        <a:pt x="71" y="97"/>
                      </a:lnTo>
                      <a:lnTo>
                        <a:pt x="99" y="76"/>
                      </a:lnTo>
                      <a:lnTo>
                        <a:pt x="126" y="53"/>
                      </a:lnTo>
                      <a:lnTo>
                        <a:pt x="147" y="26"/>
                      </a:lnTo>
                      <a:lnTo>
                        <a:pt x="163" y="0"/>
                      </a:lnTo>
                      <a:lnTo>
                        <a:pt x="0" y="13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8" name="Freeform 25"/>
                <p:cNvSpPr>
                  <a:spLocks/>
                </p:cNvSpPr>
                <p:nvPr/>
              </p:nvSpPr>
              <p:spPr bwMode="auto">
                <a:xfrm>
                  <a:off x="1281" y="1283"/>
                  <a:ext cx="60" cy="220"/>
                </a:xfrm>
                <a:custGeom>
                  <a:avLst/>
                  <a:gdLst>
                    <a:gd name="T0" fmla="*/ 8 w 118"/>
                    <a:gd name="T1" fmla="*/ 0 h 438"/>
                    <a:gd name="T2" fmla="*/ 7 w 118"/>
                    <a:gd name="T3" fmla="*/ 1 h 438"/>
                    <a:gd name="T4" fmla="*/ 6 w 118"/>
                    <a:gd name="T5" fmla="*/ 2 h 438"/>
                    <a:gd name="T6" fmla="*/ 5 w 118"/>
                    <a:gd name="T7" fmla="*/ 5 h 438"/>
                    <a:gd name="T8" fmla="*/ 3 w 118"/>
                    <a:gd name="T9" fmla="*/ 8 h 438"/>
                    <a:gd name="T10" fmla="*/ 1 w 118"/>
                    <a:gd name="T11" fmla="*/ 12 h 438"/>
                    <a:gd name="T12" fmla="*/ 0 w 118"/>
                    <a:gd name="T13" fmla="*/ 17 h 438"/>
                    <a:gd name="T14" fmla="*/ 0 w 118"/>
                    <a:gd name="T15" fmla="*/ 22 h 438"/>
                    <a:gd name="T16" fmla="*/ 2 w 118"/>
                    <a:gd name="T17" fmla="*/ 28 h 438"/>
                    <a:gd name="T18" fmla="*/ 2 w 118"/>
                    <a:gd name="T19" fmla="*/ 27 h 438"/>
                    <a:gd name="T20" fmla="*/ 2 w 118"/>
                    <a:gd name="T21" fmla="*/ 25 h 438"/>
                    <a:gd name="T22" fmla="*/ 2 w 118"/>
                    <a:gd name="T23" fmla="*/ 22 h 438"/>
                    <a:gd name="T24" fmla="*/ 2 w 118"/>
                    <a:gd name="T25" fmla="*/ 18 h 438"/>
                    <a:gd name="T26" fmla="*/ 3 w 118"/>
                    <a:gd name="T27" fmla="*/ 13 h 438"/>
                    <a:gd name="T28" fmla="*/ 4 w 118"/>
                    <a:gd name="T29" fmla="*/ 9 h 438"/>
                    <a:gd name="T30" fmla="*/ 6 w 118"/>
                    <a:gd name="T31" fmla="*/ 4 h 438"/>
                    <a:gd name="T32" fmla="*/ 8 w 118"/>
                    <a:gd name="T33" fmla="*/ 0 h 438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18" h="438">
                      <a:moveTo>
                        <a:pt x="118" y="0"/>
                      </a:moveTo>
                      <a:lnTo>
                        <a:pt x="111" y="8"/>
                      </a:lnTo>
                      <a:lnTo>
                        <a:pt x="92" y="31"/>
                      </a:lnTo>
                      <a:lnTo>
                        <a:pt x="65" y="70"/>
                      </a:lnTo>
                      <a:lnTo>
                        <a:pt x="39" y="122"/>
                      </a:lnTo>
                      <a:lnTo>
                        <a:pt x="16" y="185"/>
                      </a:lnTo>
                      <a:lnTo>
                        <a:pt x="0" y="260"/>
                      </a:lnTo>
                      <a:lnTo>
                        <a:pt x="0" y="345"/>
                      </a:lnTo>
                      <a:lnTo>
                        <a:pt x="19" y="438"/>
                      </a:lnTo>
                      <a:lnTo>
                        <a:pt x="19" y="426"/>
                      </a:lnTo>
                      <a:lnTo>
                        <a:pt x="19" y="391"/>
                      </a:lnTo>
                      <a:lnTo>
                        <a:pt x="21" y="338"/>
                      </a:lnTo>
                      <a:lnTo>
                        <a:pt x="27" y="274"/>
                      </a:lnTo>
                      <a:lnTo>
                        <a:pt x="37" y="203"/>
                      </a:lnTo>
                      <a:lnTo>
                        <a:pt x="55" y="129"/>
                      </a:lnTo>
                      <a:lnTo>
                        <a:pt x="81" y="60"/>
                      </a:lnTo>
                      <a:lnTo>
                        <a:pt x="11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39" name="Freeform 26"/>
                <p:cNvSpPr>
                  <a:spLocks/>
                </p:cNvSpPr>
                <p:nvPr/>
              </p:nvSpPr>
              <p:spPr bwMode="auto">
                <a:xfrm>
                  <a:off x="1378" y="1430"/>
                  <a:ext cx="162" cy="63"/>
                </a:xfrm>
                <a:custGeom>
                  <a:avLst/>
                  <a:gdLst>
                    <a:gd name="T0" fmla="*/ 0 w 323"/>
                    <a:gd name="T1" fmla="*/ 0 h 125"/>
                    <a:gd name="T2" fmla="*/ 1 w 323"/>
                    <a:gd name="T3" fmla="*/ 1 h 125"/>
                    <a:gd name="T4" fmla="*/ 1 w 323"/>
                    <a:gd name="T5" fmla="*/ 1 h 125"/>
                    <a:gd name="T6" fmla="*/ 1 w 323"/>
                    <a:gd name="T7" fmla="*/ 1 h 125"/>
                    <a:gd name="T8" fmla="*/ 1 w 323"/>
                    <a:gd name="T9" fmla="*/ 2 h 125"/>
                    <a:gd name="T10" fmla="*/ 2 w 323"/>
                    <a:gd name="T11" fmla="*/ 2 h 125"/>
                    <a:gd name="T12" fmla="*/ 3 w 323"/>
                    <a:gd name="T13" fmla="*/ 3 h 125"/>
                    <a:gd name="T14" fmla="*/ 4 w 323"/>
                    <a:gd name="T15" fmla="*/ 4 h 125"/>
                    <a:gd name="T16" fmla="*/ 5 w 323"/>
                    <a:gd name="T17" fmla="*/ 4 h 125"/>
                    <a:gd name="T18" fmla="*/ 6 w 323"/>
                    <a:gd name="T19" fmla="*/ 5 h 125"/>
                    <a:gd name="T20" fmla="*/ 8 w 323"/>
                    <a:gd name="T21" fmla="*/ 6 h 125"/>
                    <a:gd name="T22" fmla="*/ 9 w 323"/>
                    <a:gd name="T23" fmla="*/ 6 h 125"/>
                    <a:gd name="T24" fmla="*/ 11 w 323"/>
                    <a:gd name="T25" fmla="*/ 7 h 125"/>
                    <a:gd name="T26" fmla="*/ 13 w 323"/>
                    <a:gd name="T27" fmla="*/ 7 h 125"/>
                    <a:gd name="T28" fmla="*/ 15 w 323"/>
                    <a:gd name="T29" fmla="*/ 8 h 125"/>
                    <a:gd name="T30" fmla="*/ 18 w 323"/>
                    <a:gd name="T31" fmla="*/ 8 h 125"/>
                    <a:gd name="T32" fmla="*/ 21 w 323"/>
                    <a:gd name="T33" fmla="*/ 8 h 125"/>
                    <a:gd name="T34" fmla="*/ 0 w 323"/>
                    <a:gd name="T35" fmla="*/ 0 h 125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323" h="125">
                      <a:moveTo>
                        <a:pt x="0" y="0"/>
                      </a:moveTo>
                      <a:lnTo>
                        <a:pt x="1" y="1"/>
                      </a:lnTo>
                      <a:lnTo>
                        <a:pt x="3" y="5"/>
                      </a:lnTo>
                      <a:lnTo>
                        <a:pt x="8" y="10"/>
                      </a:lnTo>
                      <a:lnTo>
                        <a:pt x="15" y="19"/>
                      </a:lnTo>
                      <a:lnTo>
                        <a:pt x="24" y="28"/>
                      </a:lnTo>
                      <a:lnTo>
                        <a:pt x="37" y="37"/>
                      </a:lnTo>
                      <a:lnTo>
                        <a:pt x="53" y="49"/>
                      </a:lnTo>
                      <a:lnTo>
                        <a:pt x="69" y="60"/>
                      </a:lnTo>
                      <a:lnTo>
                        <a:pt x="90" y="70"/>
                      </a:lnTo>
                      <a:lnTo>
                        <a:pt x="113" y="83"/>
                      </a:lnTo>
                      <a:lnTo>
                        <a:pt x="139" y="93"/>
                      </a:lnTo>
                      <a:lnTo>
                        <a:pt x="169" y="102"/>
                      </a:lnTo>
                      <a:lnTo>
                        <a:pt x="201" y="111"/>
                      </a:lnTo>
                      <a:lnTo>
                        <a:pt x="238" y="118"/>
                      </a:lnTo>
                      <a:lnTo>
                        <a:pt x="279" y="123"/>
                      </a:lnTo>
                      <a:lnTo>
                        <a:pt x="323" y="1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0" name="Freeform 27"/>
                <p:cNvSpPr>
                  <a:spLocks/>
                </p:cNvSpPr>
                <p:nvPr/>
              </p:nvSpPr>
              <p:spPr bwMode="auto">
                <a:xfrm>
                  <a:off x="1291" y="1496"/>
                  <a:ext cx="237" cy="23"/>
                </a:xfrm>
                <a:custGeom>
                  <a:avLst/>
                  <a:gdLst>
                    <a:gd name="T0" fmla="*/ 0 w 474"/>
                    <a:gd name="T1" fmla="*/ 1 h 46"/>
                    <a:gd name="T2" fmla="*/ 1 w 474"/>
                    <a:gd name="T3" fmla="*/ 1 h 46"/>
                    <a:gd name="T4" fmla="*/ 1 w 474"/>
                    <a:gd name="T5" fmla="*/ 2 h 46"/>
                    <a:gd name="T6" fmla="*/ 1 w 474"/>
                    <a:gd name="T7" fmla="*/ 2 h 46"/>
                    <a:gd name="T8" fmla="*/ 2 w 474"/>
                    <a:gd name="T9" fmla="*/ 2 h 46"/>
                    <a:gd name="T10" fmla="*/ 3 w 474"/>
                    <a:gd name="T11" fmla="*/ 2 h 46"/>
                    <a:gd name="T12" fmla="*/ 4 w 474"/>
                    <a:gd name="T13" fmla="*/ 3 h 46"/>
                    <a:gd name="T14" fmla="*/ 6 w 474"/>
                    <a:gd name="T15" fmla="*/ 3 h 46"/>
                    <a:gd name="T16" fmla="*/ 7 w 474"/>
                    <a:gd name="T17" fmla="*/ 3 h 46"/>
                    <a:gd name="T18" fmla="*/ 9 w 474"/>
                    <a:gd name="T19" fmla="*/ 3 h 46"/>
                    <a:gd name="T20" fmla="*/ 11 w 474"/>
                    <a:gd name="T21" fmla="*/ 3 h 46"/>
                    <a:gd name="T22" fmla="*/ 14 w 474"/>
                    <a:gd name="T23" fmla="*/ 3 h 46"/>
                    <a:gd name="T24" fmla="*/ 17 w 474"/>
                    <a:gd name="T25" fmla="*/ 3 h 46"/>
                    <a:gd name="T26" fmla="*/ 20 w 474"/>
                    <a:gd name="T27" fmla="*/ 3 h 46"/>
                    <a:gd name="T28" fmla="*/ 23 w 474"/>
                    <a:gd name="T29" fmla="*/ 2 h 46"/>
                    <a:gd name="T30" fmla="*/ 26 w 474"/>
                    <a:gd name="T31" fmla="*/ 1 h 46"/>
                    <a:gd name="T32" fmla="*/ 30 w 474"/>
                    <a:gd name="T33" fmla="*/ 0 h 46"/>
                    <a:gd name="T34" fmla="*/ 30 w 474"/>
                    <a:gd name="T35" fmla="*/ 0 h 46"/>
                    <a:gd name="T36" fmla="*/ 29 w 474"/>
                    <a:gd name="T37" fmla="*/ 1 h 46"/>
                    <a:gd name="T38" fmla="*/ 27 w 474"/>
                    <a:gd name="T39" fmla="*/ 1 h 46"/>
                    <a:gd name="T40" fmla="*/ 25 w 474"/>
                    <a:gd name="T41" fmla="*/ 1 h 46"/>
                    <a:gd name="T42" fmla="*/ 23 w 474"/>
                    <a:gd name="T43" fmla="*/ 1 h 46"/>
                    <a:gd name="T44" fmla="*/ 20 w 474"/>
                    <a:gd name="T45" fmla="*/ 1 h 46"/>
                    <a:gd name="T46" fmla="*/ 17 w 474"/>
                    <a:gd name="T47" fmla="*/ 1 h 46"/>
                    <a:gd name="T48" fmla="*/ 15 w 474"/>
                    <a:gd name="T49" fmla="*/ 1 h 46"/>
                    <a:gd name="T50" fmla="*/ 12 w 474"/>
                    <a:gd name="T51" fmla="*/ 2 h 46"/>
                    <a:gd name="T52" fmla="*/ 9 w 474"/>
                    <a:gd name="T53" fmla="*/ 2 h 46"/>
                    <a:gd name="T54" fmla="*/ 6 w 474"/>
                    <a:gd name="T55" fmla="*/ 2 h 46"/>
                    <a:gd name="T56" fmla="*/ 4 w 474"/>
                    <a:gd name="T57" fmla="*/ 2 h 46"/>
                    <a:gd name="T58" fmla="*/ 2 w 474"/>
                    <a:gd name="T59" fmla="*/ 2 h 46"/>
                    <a:gd name="T60" fmla="*/ 1 w 474"/>
                    <a:gd name="T61" fmla="*/ 2 h 46"/>
                    <a:gd name="T62" fmla="*/ 0 w 474"/>
                    <a:gd name="T63" fmla="*/ 2 h 46"/>
                    <a:gd name="T64" fmla="*/ 0 w 474"/>
                    <a:gd name="T65" fmla="*/ 1 h 4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74" h="46">
                      <a:moveTo>
                        <a:pt x="0" y="14"/>
                      </a:moveTo>
                      <a:lnTo>
                        <a:pt x="2" y="16"/>
                      </a:lnTo>
                      <a:lnTo>
                        <a:pt x="8" y="18"/>
                      </a:lnTo>
                      <a:lnTo>
                        <a:pt x="15" y="22"/>
                      </a:lnTo>
                      <a:lnTo>
                        <a:pt x="27" y="25"/>
                      </a:lnTo>
                      <a:lnTo>
                        <a:pt x="43" y="30"/>
                      </a:lnTo>
                      <a:lnTo>
                        <a:pt x="61" y="36"/>
                      </a:lnTo>
                      <a:lnTo>
                        <a:pt x="84" y="39"/>
                      </a:lnTo>
                      <a:lnTo>
                        <a:pt x="110" y="43"/>
                      </a:lnTo>
                      <a:lnTo>
                        <a:pt x="142" y="46"/>
                      </a:lnTo>
                      <a:lnTo>
                        <a:pt x="176" y="46"/>
                      </a:lnTo>
                      <a:lnTo>
                        <a:pt x="214" y="46"/>
                      </a:lnTo>
                      <a:lnTo>
                        <a:pt x="259" y="43"/>
                      </a:lnTo>
                      <a:lnTo>
                        <a:pt x="305" y="37"/>
                      </a:lnTo>
                      <a:lnTo>
                        <a:pt x="358" y="29"/>
                      </a:lnTo>
                      <a:lnTo>
                        <a:pt x="414" y="16"/>
                      </a:lnTo>
                      <a:lnTo>
                        <a:pt x="474" y="0"/>
                      </a:lnTo>
                      <a:lnTo>
                        <a:pt x="469" y="0"/>
                      </a:lnTo>
                      <a:lnTo>
                        <a:pt x="453" y="2"/>
                      </a:lnTo>
                      <a:lnTo>
                        <a:pt x="428" y="4"/>
                      </a:lnTo>
                      <a:lnTo>
                        <a:pt x="395" y="6"/>
                      </a:lnTo>
                      <a:lnTo>
                        <a:pt x="358" y="7"/>
                      </a:lnTo>
                      <a:lnTo>
                        <a:pt x="315" y="11"/>
                      </a:lnTo>
                      <a:lnTo>
                        <a:pt x="271" y="13"/>
                      </a:lnTo>
                      <a:lnTo>
                        <a:pt x="225" y="14"/>
                      </a:lnTo>
                      <a:lnTo>
                        <a:pt x="179" y="18"/>
                      </a:lnTo>
                      <a:lnTo>
                        <a:pt x="135" y="20"/>
                      </a:lnTo>
                      <a:lnTo>
                        <a:pt x="96" y="20"/>
                      </a:lnTo>
                      <a:lnTo>
                        <a:pt x="61" y="22"/>
                      </a:lnTo>
                      <a:lnTo>
                        <a:pt x="32" y="22"/>
                      </a:lnTo>
                      <a:lnTo>
                        <a:pt x="11" y="20"/>
                      </a:lnTo>
                      <a:lnTo>
                        <a:pt x="0" y="18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1" name="Freeform 30"/>
                <p:cNvSpPr>
                  <a:spLocks/>
                </p:cNvSpPr>
                <p:nvPr/>
              </p:nvSpPr>
              <p:spPr bwMode="auto">
                <a:xfrm>
                  <a:off x="1786" y="1438"/>
                  <a:ext cx="73" cy="126"/>
                </a:xfrm>
                <a:custGeom>
                  <a:avLst/>
                  <a:gdLst>
                    <a:gd name="T0" fmla="*/ 10 w 145"/>
                    <a:gd name="T1" fmla="*/ 0 h 252"/>
                    <a:gd name="T2" fmla="*/ 9 w 145"/>
                    <a:gd name="T3" fmla="*/ 1 h 252"/>
                    <a:gd name="T4" fmla="*/ 8 w 145"/>
                    <a:gd name="T5" fmla="*/ 2 h 252"/>
                    <a:gd name="T6" fmla="*/ 6 w 145"/>
                    <a:gd name="T7" fmla="*/ 4 h 252"/>
                    <a:gd name="T8" fmla="*/ 4 w 145"/>
                    <a:gd name="T9" fmla="*/ 7 h 252"/>
                    <a:gd name="T10" fmla="*/ 2 w 145"/>
                    <a:gd name="T11" fmla="*/ 9 h 252"/>
                    <a:gd name="T12" fmla="*/ 1 w 145"/>
                    <a:gd name="T13" fmla="*/ 12 h 252"/>
                    <a:gd name="T14" fmla="*/ 0 w 145"/>
                    <a:gd name="T15" fmla="*/ 14 h 252"/>
                    <a:gd name="T16" fmla="*/ 1 w 145"/>
                    <a:gd name="T17" fmla="*/ 16 h 252"/>
                    <a:gd name="T18" fmla="*/ 1 w 145"/>
                    <a:gd name="T19" fmla="*/ 16 h 252"/>
                    <a:gd name="T20" fmla="*/ 2 w 145"/>
                    <a:gd name="T21" fmla="*/ 14 h 252"/>
                    <a:gd name="T22" fmla="*/ 3 w 145"/>
                    <a:gd name="T23" fmla="*/ 12 h 252"/>
                    <a:gd name="T24" fmla="*/ 4 w 145"/>
                    <a:gd name="T25" fmla="*/ 9 h 252"/>
                    <a:gd name="T26" fmla="*/ 6 w 145"/>
                    <a:gd name="T27" fmla="*/ 6 h 252"/>
                    <a:gd name="T28" fmla="*/ 7 w 145"/>
                    <a:gd name="T29" fmla="*/ 4 h 252"/>
                    <a:gd name="T30" fmla="*/ 9 w 145"/>
                    <a:gd name="T31" fmla="*/ 2 h 252"/>
                    <a:gd name="T32" fmla="*/ 10 w 145"/>
                    <a:gd name="T33" fmla="*/ 0 h 25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145" h="252">
                      <a:moveTo>
                        <a:pt x="145" y="0"/>
                      </a:moveTo>
                      <a:lnTo>
                        <a:pt x="138" y="7"/>
                      </a:lnTo>
                      <a:lnTo>
                        <a:pt x="117" y="29"/>
                      </a:lnTo>
                      <a:lnTo>
                        <a:pt x="88" y="60"/>
                      </a:lnTo>
                      <a:lnTo>
                        <a:pt x="58" y="98"/>
                      </a:lnTo>
                      <a:lnTo>
                        <a:pt x="30" y="138"/>
                      </a:lnTo>
                      <a:lnTo>
                        <a:pt x="9" y="181"/>
                      </a:lnTo>
                      <a:lnTo>
                        <a:pt x="0" y="220"/>
                      </a:lnTo>
                      <a:lnTo>
                        <a:pt x="9" y="252"/>
                      </a:lnTo>
                      <a:lnTo>
                        <a:pt x="12" y="243"/>
                      </a:lnTo>
                      <a:lnTo>
                        <a:pt x="25" y="216"/>
                      </a:lnTo>
                      <a:lnTo>
                        <a:pt x="42" y="181"/>
                      </a:lnTo>
                      <a:lnTo>
                        <a:pt x="64" y="138"/>
                      </a:lnTo>
                      <a:lnTo>
                        <a:pt x="87" y="94"/>
                      </a:lnTo>
                      <a:lnTo>
                        <a:pt x="110" y="53"/>
                      </a:lnTo>
                      <a:lnTo>
                        <a:pt x="129" y="22"/>
                      </a:lnTo>
                      <a:lnTo>
                        <a:pt x="145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2" name="Freeform 31"/>
                <p:cNvSpPr>
                  <a:spLocks/>
                </p:cNvSpPr>
                <p:nvPr/>
              </p:nvSpPr>
              <p:spPr bwMode="auto">
                <a:xfrm>
                  <a:off x="1534" y="1519"/>
                  <a:ext cx="251" cy="59"/>
                </a:xfrm>
                <a:custGeom>
                  <a:avLst/>
                  <a:gdLst>
                    <a:gd name="T0" fmla="*/ 0 w 500"/>
                    <a:gd name="T1" fmla="*/ 0 h 119"/>
                    <a:gd name="T2" fmla="*/ 1 w 500"/>
                    <a:gd name="T3" fmla="*/ 0 h 119"/>
                    <a:gd name="T4" fmla="*/ 2 w 500"/>
                    <a:gd name="T5" fmla="*/ 0 h 119"/>
                    <a:gd name="T6" fmla="*/ 3 w 500"/>
                    <a:gd name="T7" fmla="*/ 0 h 119"/>
                    <a:gd name="T8" fmla="*/ 5 w 500"/>
                    <a:gd name="T9" fmla="*/ 0 h 119"/>
                    <a:gd name="T10" fmla="*/ 7 w 500"/>
                    <a:gd name="T11" fmla="*/ 1 h 119"/>
                    <a:gd name="T12" fmla="*/ 9 w 500"/>
                    <a:gd name="T13" fmla="*/ 1 h 119"/>
                    <a:gd name="T14" fmla="*/ 12 w 500"/>
                    <a:gd name="T15" fmla="*/ 2 h 119"/>
                    <a:gd name="T16" fmla="*/ 15 w 500"/>
                    <a:gd name="T17" fmla="*/ 2 h 119"/>
                    <a:gd name="T18" fmla="*/ 18 w 500"/>
                    <a:gd name="T19" fmla="*/ 3 h 119"/>
                    <a:gd name="T20" fmla="*/ 20 w 500"/>
                    <a:gd name="T21" fmla="*/ 3 h 119"/>
                    <a:gd name="T22" fmla="*/ 23 w 500"/>
                    <a:gd name="T23" fmla="*/ 4 h 119"/>
                    <a:gd name="T24" fmla="*/ 25 w 500"/>
                    <a:gd name="T25" fmla="*/ 4 h 119"/>
                    <a:gd name="T26" fmla="*/ 28 w 500"/>
                    <a:gd name="T27" fmla="*/ 5 h 119"/>
                    <a:gd name="T28" fmla="*/ 29 w 500"/>
                    <a:gd name="T29" fmla="*/ 6 h 119"/>
                    <a:gd name="T30" fmla="*/ 31 w 500"/>
                    <a:gd name="T31" fmla="*/ 6 h 119"/>
                    <a:gd name="T32" fmla="*/ 32 w 500"/>
                    <a:gd name="T33" fmla="*/ 7 h 119"/>
                    <a:gd name="T34" fmla="*/ 32 w 500"/>
                    <a:gd name="T35" fmla="*/ 7 h 119"/>
                    <a:gd name="T36" fmla="*/ 31 w 500"/>
                    <a:gd name="T37" fmla="*/ 7 h 119"/>
                    <a:gd name="T38" fmla="*/ 31 w 500"/>
                    <a:gd name="T39" fmla="*/ 6 h 119"/>
                    <a:gd name="T40" fmla="*/ 30 w 500"/>
                    <a:gd name="T41" fmla="*/ 6 h 119"/>
                    <a:gd name="T42" fmla="*/ 29 w 500"/>
                    <a:gd name="T43" fmla="*/ 5 h 119"/>
                    <a:gd name="T44" fmla="*/ 27 w 500"/>
                    <a:gd name="T45" fmla="*/ 4 h 119"/>
                    <a:gd name="T46" fmla="*/ 26 w 500"/>
                    <a:gd name="T47" fmla="*/ 3 h 119"/>
                    <a:gd name="T48" fmla="*/ 24 w 500"/>
                    <a:gd name="T49" fmla="*/ 3 h 119"/>
                    <a:gd name="T50" fmla="*/ 22 w 500"/>
                    <a:gd name="T51" fmla="*/ 2 h 119"/>
                    <a:gd name="T52" fmla="*/ 19 w 500"/>
                    <a:gd name="T53" fmla="*/ 1 h 119"/>
                    <a:gd name="T54" fmla="*/ 17 w 500"/>
                    <a:gd name="T55" fmla="*/ 1 h 119"/>
                    <a:gd name="T56" fmla="*/ 14 w 500"/>
                    <a:gd name="T57" fmla="*/ 0 h 119"/>
                    <a:gd name="T58" fmla="*/ 11 w 500"/>
                    <a:gd name="T59" fmla="*/ 0 h 119"/>
                    <a:gd name="T60" fmla="*/ 8 w 500"/>
                    <a:gd name="T61" fmla="*/ 0 h 119"/>
                    <a:gd name="T62" fmla="*/ 4 w 500"/>
                    <a:gd name="T63" fmla="*/ 0 h 119"/>
                    <a:gd name="T64" fmla="*/ 0 w 500"/>
                    <a:gd name="T65" fmla="*/ 0 h 11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00" h="119">
                      <a:moveTo>
                        <a:pt x="0" y="6"/>
                      </a:moveTo>
                      <a:lnTo>
                        <a:pt x="5" y="6"/>
                      </a:lnTo>
                      <a:lnTo>
                        <a:pt x="19" y="7"/>
                      </a:lnTo>
                      <a:lnTo>
                        <a:pt x="40" y="11"/>
                      </a:lnTo>
                      <a:lnTo>
                        <a:pt x="71" y="14"/>
                      </a:lnTo>
                      <a:lnTo>
                        <a:pt x="104" y="20"/>
                      </a:lnTo>
                      <a:lnTo>
                        <a:pt x="143" y="27"/>
                      </a:lnTo>
                      <a:lnTo>
                        <a:pt x="184" y="34"/>
                      </a:lnTo>
                      <a:lnTo>
                        <a:pt x="228" y="41"/>
                      </a:lnTo>
                      <a:lnTo>
                        <a:pt x="272" y="50"/>
                      </a:lnTo>
                      <a:lnTo>
                        <a:pt x="316" y="59"/>
                      </a:lnTo>
                      <a:lnTo>
                        <a:pt x="359" y="68"/>
                      </a:lnTo>
                      <a:lnTo>
                        <a:pt x="398" y="76"/>
                      </a:lnTo>
                      <a:lnTo>
                        <a:pt x="433" y="87"/>
                      </a:lnTo>
                      <a:lnTo>
                        <a:pt x="461" y="98"/>
                      </a:lnTo>
                      <a:lnTo>
                        <a:pt x="484" y="108"/>
                      </a:lnTo>
                      <a:lnTo>
                        <a:pt x="500" y="119"/>
                      </a:lnTo>
                      <a:lnTo>
                        <a:pt x="499" y="117"/>
                      </a:lnTo>
                      <a:lnTo>
                        <a:pt x="491" y="112"/>
                      </a:lnTo>
                      <a:lnTo>
                        <a:pt x="481" y="105"/>
                      </a:lnTo>
                      <a:lnTo>
                        <a:pt x="467" y="96"/>
                      </a:lnTo>
                      <a:lnTo>
                        <a:pt x="449" y="85"/>
                      </a:lnTo>
                      <a:lnTo>
                        <a:pt x="426" y="73"/>
                      </a:lnTo>
                      <a:lnTo>
                        <a:pt x="400" y="60"/>
                      </a:lnTo>
                      <a:lnTo>
                        <a:pt x="369" y="48"/>
                      </a:lnTo>
                      <a:lnTo>
                        <a:pt x="336" y="36"/>
                      </a:lnTo>
                      <a:lnTo>
                        <a:pt x="299" y="25"/>
                      </a:lnTo>
                      <a:lnTo>
                        <a:pt x="258" y="16"/>
                      </a:lnTo>
                      <a:lnTo>
                        <a:pt x="214" y="7"/>
                      </a:lnTo>
                      <a:lnTo>
                        <a:pt x="164" y="2"/>
                      </a:lnTo>
                      <a:lnTo>
                        <a:pt x="113" y="0"/>
                      </a:lnTo>
                      <a:lnTo>
                        <a:pt x="58" y="0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3" name="Freeform 32"/>
                <p:cNvSpPr>
                  <a:spLocks/>
                </p:cNvSpPr>
                <p:nvPr/>
              </p:nvSpPr>
              <p:spPr bwMode="auto">
                <a:xfrm>
                  <a:off x="1023" y="1676"/>
                  <a:ext cx="274" cy="388"/>
                </a:xfrm>
                <a:custGeom>
                  <a:avLst/>
                  <a:gdLst>
                    <a:gd name="T0" fmla="*/ 0 w 546"/>
                    <a:gd name="T1" fmla="*/ 0 h 775"/>
                    <a:gd name="T2" fmla="*/ 1 w 546"/>
                    <a:gd name="T3" fmla="*/ 0 h 775"/>
                    <a:gd name="T4" fmla="*/ 2 w 546"/>
                    <a:gd name="T5" fmla="*/ 1 h 775"/>
                    <a:gd name="T6" fmla="*/ 4 w 546"/>
                    <a:gd name="T7" fmla="*/ 1 h 775"/>
                    <a:gd name="T8" fmla="*/ 6 w 546"/>
                    <a:gd name="T9" fmla="*/ 1 h 775"/>
                    <a:gd name="T10" fmla="*/ 8 w 546"/>
                    <a:gd name="T11" fmla="*/ 2 h 775"/>
                    <a:gd name="T12" fmla="*/ 11 w 546"/>
                    <a:gd name="T13" fmla="*/ 3 h 775"/>
                    <a:gd name="T14" fmla="*/ 14 w 546"/>
                    <a:gd name="T15" fmla="*/ 4 h 775"/>
                    <a:gd name="T16" fmla="*/ 18 w 546"/>
                    <a:gd name="T17" fmla="*/ 6 h 775"/>
                    <a:gd name="T18" fmla="*/ 21 w 546"/>
                    <a:gd name="T19" fmla="*/ 9 h 775"/>
                    <a:gd name="T20" fmla="*/ 24 w 546"/>
                    <a:gd name="T21" fmla="*/ 12 h 775"/>
                    <a:gd name="T22" fmla="*/ 27 w 546"/>
                    <a:gd name="T23" fmla="*/ 16 h 775"/>
                    <a:gd name="T24" fmla="*/ 29 w 546"/>
                    <a:gd name="T25" fmla="*/ 21 h 775"/>
                    <a:gd name="T26" fmla="*/ 31 w 546"/>
                    <a:gd name="T27" fmla="*/ 26 h 775"/>
                    <a:gd name="T28" fmla="*/ 33 w 546"/>
                    <a:gd name="T29" fmla="*/ 33 h 775"/>
                    <a:gd name="T30" fmla="*/ 34 w 546"/>
                    <a:gd name="T31" fmla="*/ 40 h 775"/>
                    <a:gd name="T32" fmla="*/ 35 w 546"/>
                    <a:gd name="T33" fmla="*/ 49 h 775"/>
                    <a:gd name="T34" fmla="*/ 35 w 546"/>
                    <a:gd name="T35" fmla="*/ 48 h 775"/>
                    <a:gd name="T36" fmla="*/ 34 w 546"/>
                    <a:gd name="T37" fmla="*/ 47 h 775"/>
                    <a:gd name="T38" fmla="*/ 34 w 546"/>
                    <a:gd name="T39" fmla="*/ 45 h 775"/>
                    <a:gd name="T40" fmla="*/ 34 w 546"/>
                    <a:gd name="T41" fmla="*/ 42 h 775"/>
                    <a:gd name="T42" fmla="*/ 33 w 546"/>
                    <a:gd name="T43" fmla="*/ 38 h 775"/>
                    <a:gd name="T44" fmla="*/ 32 w 546"/>
                    <a:gd name="T45" fmla="*/ 35 h 775"/>
                    <a:gd name="T46" fmla="*/ 30 w 546"/>
                    <a:gd name="T47" fmla="*/ 30 h 775"/>
                    <a:gd name="T48" fmla="*/ 29 w 546"/>
                    <a:gd name="T49" fmla="*/ 26 h 775"/>
                    <a:gd name="T50" fmla="*/ 27 w 546"/>
                    <a:gd name="T51" fmla="*/ 22 h 775"/>
                    <a:gd name="T52" fmla="*/ 24 w 546"/>
                    <a:gd name="T53" fmla="*/ 17 h 775"/>
                    <a:gd name="T54" fmla="*/ 22 w 546"/>
                    <a:gd name="T55" fmla="*/ 13 h 775"/>
                    <a:gd name="T56" fmla="*/ 19 w 546"/>
                    <a:gd name="T57" fmla="*/ 10 h 775"/>
                    <a:gd name="T58" fmla="*/ 15 w 546"/>
                    <a:gd name="T59" fmla="*/ 6 h 775"/>
                    <a:gd name="T60" fmla="*/ 10 w 546"/>
                    <a:gd name="T61" fmla="*/ 4 h 775"/>
                    <a:gd name="T62" fmla="*/ 6 w 546"/>
                    <a:gd name="T63" fmla="*/ 2 h 775"/>
                    <a:gd name="T64" fmla="*/ 0 w 546"/>
                    <a:gd name="T65" fmla="*/ 0 h 77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46" h="775">
                      <a:moveTo>
                        <a:pt x="0" y="0"/>
                      </a:moveTo>
                      <a:lnTo>
                        <a:pt x="5" y="0"/>
                      </a:lnTo>
                      <a:lnTo>
                        <a:pt x="23" y="2"/>
                      </a:lnTo>
                      <a:lnTo>
                        <a:pt x="51" y="6"/>
                      </a:lnTo>
                      <a:lnTo>
                        <a:pt x="84" y="13"/>
                      </a:lnTo>
                      <a:lnTo>
                        <a:pt x="127" y="23"/>
                      </a:lnTo>
                      <a:lnTo>
                        <a:pt x="173" y="41"/>
                      </a:lnTo>
                      <a:lnTo>
                        <a:pt x="222" y="64"/>
                      </a:lnTo>
                      <a:lnTo>
                        <a:pt x="274" y="96"/>
                      </a:lnTo>
                      <a:lnTo>
                        <a:pt x="323" y="138"/>
                      </a:lnTo>
                      <a:lnTo>
                        <a:pt x="373" y="188"/>
                      </a:lnTo>
                      <a:lnTo>
                        <a:pt x="419" y="252"/>
                      </a:lnTo>
                      <a:lnTo>
                        <a:pt x="461" y="326"/>
                      </a:lnTo>
                      <a:lnTo>
                        <a:pt x="495" y="416"/>
                      </a:lnTo>
                      <a:lnTo>
                        <a:pt x="523" y="519"/>
                      </a:lnTo>
                      <a:lnTo>
                        <a:pt x="541" y="639"/>
                      </a:lnTo>
                      <a:lnTo>
                        <a:pt x="546" y="775"/>
                      </a:lnTo>
                      <a:lnTo>
                        <a:pt x="546" y="766"/>
                      </a:lnTo>
                      <a:lnTo>
                        <a:pt x="543" y="743"/>
                      </a:lnTo>
                      <a:lnTo>
                        <a:pt x="537" y="708"/>
                      </a:lnTo>
                      <a:lnTo>
                        <a:pt x="528" y="662"/>
                      </a:lnTo>
                      <a:lnTo>
                        <a:pt x="516" y="607"/>
                      </a:lnTo>
                      <a:lnTo>
                        <a:pt x="500" y="545"/>
                      </a:lnTo>
                      <a:lnTo>
                        <a:pt x="479" y="478"/>
                      </a:lnTo>
                      <a:lnTo>
                        <a:pt x="452" y="409"/>
                      </a:lnTo>
                      <a:lnTo>
                        <a:pt x="420" y="338"/>
                      </a:lnTo>
                      <a:lnTo>
                        <a:pt x="383" y="269"/>
                      </a:lnTo>
                      <a:lnTo>
                        <a:pt x="339" y="204"/>
                      </a:lnTo>
                      <a:lnTo>
                        <a:pt x="288" y="145"/>
                      </a:lnTo>
                      <a:lnTo>
                        <a:pt x="228" y="92"/>
                      </a:lnTo>
                      <a:lnTo>
                        <a:pt x="160" y="50"/>
                      </a:lnTo>
                      <a:lnTo>
                        <a:pt x="84" y="1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4" name="Freeform 33"/>
                <p:cNvSpPr>
                  <a:spLocks/>
                </p:cNvSpPr>
                <p:nvPr/>
              </p:nvSpPr>
              <p:spPr bwMode="auto">
                <a:xfrm>
                  <a:off x="337" y="1914"/>
                  <a:ext cx="30" cy="100"/>
                </a:xfrm>
                <a:custGeom>
                  <a:avLst/>
                  <a:gdLst>
                    <a:gd name="T0" fmla="*/ 4 w 60"/>
                    <a:gd name="T1" fmla="*/ 0 h 200"/>
                    <a:gd name="T2" fmla="*/ 4 w 60"/>
                    <a:gd name="T3" fmla="*/ 1 h 200"/>
                    <a:gd name="T4" fmla="*/ 3 w 60"/>
                    <a:gd name="T5" fmla="*/ 2 h 200"/>
                    <a:gd name="T6" fmla="*/ 3 w 60"/>
                    <a:gd name="T7" fmla="*/ 3 h 200"/>
                    <a:gd name="T8" fmla="*/ 2 w 60"/>
                    <a:gd name="T9" fmla="*/ 5 h 200"/>
                    <a:gd name="T10" fmla="*/ 1 w 60"/>
                    <a:gd name="T11" fmla="*/ 7 h 200"/>
                    <a:gd name="T12" fmla="*/ 0 w 60"/>
                    <a:gd name="T13" fmla="*/ 9 h 200"/>
                    <a:gd name="T14" fmla="*/ 0 w 60"/>
                    <a:gd name="T15" fmla="*/ 11 h 200"/>
                    <a:gd name="T16" fmla="*/ 1 w 60"/>
                    <a:gd name="T17" fmla="*/ 13 h 200"/>
                    <a:gd name="T18" fmla="*/ 4 w 60"/>
                    <a:gd name="T19" fmla="*/ 0 h 20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60" h="200">
                      <a:moveTo>
                        <a:pt x="60" y="0"/>
                      </a:moveTo>
                      <a:lnTo>
                        <a:pt x="57" y="6"/>
                      </a:lnTo>
                      <a:lnTo>
                        <a:pt x="46" y="22"/>
                      </a:lnTo>
                      <a:lnTo>
                        <a:pt x="34" y="46"/>
                      </a:lnTo>
                      <a:lnTo>
                        <a:pt x="20" y="76"/>
                      </a:lnTo>
                      <a:lnTo>
                        <a:pt x="9" y="108"/>
                      </a:lnTo>
                      <a:lnTo>
                        <a:pt x="0" y="142"/>
                      </a:lnTo>
                      <a:lnTo>
                        <a:pt x="0" y="174"/>
                      </a:lnTo>
                      <a:lnTo>
                        <a:pt x="9" y="200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5" name="Freeform 34"/>
                <p:cNvSpPr>
                  <a:spLocks/>
                </p:cNvSpPr>
                <p:nvPr/>
              </p:nvSpPr>
              <p:spPr bwMode="auto">
                <a:xfrm>
                  <a:off x="336" y="2070"/>
                  <a:ext cx="100" cy="27"/>
                </a:xfrm>
                <a:custGeom>
                  <a:avLst/>
                  <a:gdLst>
                    <a:gd name="T0" fmla="*/ 0 w 200"/>
                    <a:gd name="T1" fmla="*/ 0 h 55"/>
                    <a:gd name="T2" fmla="*/ 1 w 200"/>
                    <a:gd name="T3" fmla="*/ 0 h 55"/>
                    <a:gd name="T4" fmla="*/ 1 w 200"/>
                    <a:gd name="T5" fmla="*/ 0 h 55"/>
                    <a:gd name="T6" fmla="*/ 2 w 200"/>
                    <a:gd name="T7" fmla="*/ 1 h 55"/>
                    <a:gd name="T8" fmla="*/ 3 w 200"/>
                    <a:gd name="T9" fmla="*/ 2 h 55"/>
                    <a:gd name="T10" fmla="*/ 5 w 200"/>
                    <a:gd name="T11" fmla="*/ 3 h 55"/>
                    <a:gd name="T12" fmla="*/ 7 w 200"/>
                    <a:gd name="T13" fmla="*/ 3 h 55"/>
                    <a:gd name="T14" fmla="*/ 10 w 200"/>
                    <a:gd name="T15" fmla="*/ 2 h 55"/>
                    <a:gd name="T16" fmla="*/ 13 w 200"/>
                    <a:gd name="T17" fmla="*/ 1 h 55"/>
                    <a:gd name="T18" fmla="*/ 12 w 200"/>
                    <a:gd name="T19" fmla="*/ 1 h 55"/>
                    <a:gd name="T20" fmla="*/ 11 w 200"/>
                    <a:gd name="T21" fmla="*/ 1 h 55"/>
                    <a:gd name="T22" fmla="*/ 9 w 200"/>
                    <a:gd name="T23" fmla="*/ 1 h 55"/>
                    <a:gd name="T24" fmla="*/ 7 w 200"/>
                    <a:gd name="T25" fmla="*/ 1 h 55"/>
                    <a:gd name="T26" fmla="*/ 4 w 200"/>
                    <a:gd name="T27" fmla="*/ 1 h 55"/>
                    <a:gd name="T28" fmla="*/ 2 w 200"/>
                    <a:gd name="T29" fmla="*/ 0 h 55"/>
                    <a:gd name="T30" fmla="*/ 1 w 200"/>
                    <a:gd name="T31" fmla="*/ 0 h 55"/>
                    <a:gd name="T32" fmla="*/ 0 w 200"/>
                    <a:gd name="T33" fmla="*/ 0 h 5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00" h="55">
                      <a:moveTo>
                        <a:pt x="0" y="0"/>
                      </a:moveTo>
                      <a:lnTo>
                        <a:pt x="2" y="3"/>
                      </a:lnTo>
                      <a:lnTo>
                        <a:pt x="9" y="14"/>
                      </a:lnTo>
                      <a:lnTo>
                        <a:pt x="20" y="28"/>
                      </a:lnTo>
                      <a:lnTo>
                        <a:pt x="39" y="42"/>
                      </a:lnTo>
                      <a:lnTo>
                        <a:pt x="66" y="51"/>
                      </a:lnTo>
                      <a:lnTo>
                        <a:pt x="101" y="55"/>
                      </a:lnTo>
                      <a:lnTo>
                        <a:pt x="145" y="47"/>
                      </a:lnTo>
                      <a:lnTo>
                        <a:pt x="200" y="26"/>
                      </a:lnTo>
                      <a:lnTo>
                        <a:pt x="191" y="26"/>
                      </a:lnTo>
                      <a:lnTo>
                        <a:pt x="168" y="24"/>
                      </a:lnTo>
                      <a:lnTo>
                        <a:pt x="136" y="23"/>
                      </a:lnTo>
                      <a:lnTo>
                        <a:pt x="99" y="21"/>
                      </a:lnTo>
                      <a:lnTo>
                        <a:pt x="62" y="17"/>
                      </a:lnTo>
                      <a:lnTo>
                        <a:pt x="30" y="12"/>
                      </a:lnTo>
                      <a:lnTo>
                        <a:pt x="7" y="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6" name="Freeform 35"/>
                <p:cNvSpPr>
                  <a:spLocks/>
                </p:cNvSpPr>
                <p:nvPr/>
              </p:nvSpPr>
              <p:spPr bwMode="auto">
                <a:xfrm>
                  <a:off x="410" y="1732"/>
                  <a:ext cx="132" cy="301"/>
                </a:xfrm>
                <a:custGeom>
                  <a:avLst/>
                  <a:gdLst>
                    <a:gd name="T0" fmla="*/ 0 w 263"/>
                    <a:gd name="T1" fmla="*/ 38 h 601"/>
                    <a:gd name="T2" fmla="*/ 0 w 263"/>
                    <a:gd name="T3" fmla="*/ 38 h 601"/>
                    <a:gd name="T4" fmla="*/ 0 w 263"/>
                    <a:gd name="T5" fmla="*/ 37 h 601"/>
                    <a:gd name="T6" fmla="*/ 0 w 263"/>
                    <a:gd name="T7" fmla="*/ 35 h 601"/>
                    <a:gd name="T8" fmla="*/ 0 w 263"/>
                    <a:gd name="T9" fmla="*/ 34 h 601"/>
                    <a:gd name="T10" fmla="*/ 1 w 263"/>
                    <a:gd name="T11" fmla="*/ 31 h 601"/>
                    <a:gd name="T12" fmla="*/ 1 w 263"/>
                    <a:gd name="T13" fmla="*/ 29 h 601"/>
                    <a:gd name="T14" fmla="*/ 1 w 263"/>
                    <a:gd name="T15" fmla="*/ 26 h 601"/>
                    <a:gd name="T16" fmla="*/ 2 w 263"/>
                    <a:gd name="T17" fmla="*/ 23 h 601"/>
                    <a:gd name="T18" fmla="*/ 3 w 263"/>
                    <a:gd name="T19" fmla="*/ 20 h 601"/>
                    <a:gd name="T20" fmla="*/ 4 w 263"/>
                    <a:gd name="T21" fmla="*/ 16 h 601"/>
                    <a:gd name="T22" fmla="*/ 5 w 263"/>
                    <a:gd name="T23" fmla="*/ 13 h 601"/>
                    <a:gd name="T24" fmla="*/ 7 w 263"/>
                    <a:gd name="T25" fmla="*/ 10 h 601"/>
                    <a:gd name="T26" fmla="*/ 9 w 263"/>
                    <a:gd name="T27" fmla="*/ 7 h 601"/>
                    <a:gd name="T28" fmla="*/ 11 w 263"/>
                    <a:gd name="T29" fmla="*/ 5 h 601"/>
                    <a:gd name="T30" fmla="*/ 14 w 263"/>
                    <a:gd name="T31" fmla="*/ 2 h 601"/>
                    <a:gd name="T32" fmla="*/ 17 w 263"/>
                    <a:gd name="T33" fmla="*/ 0 h 601"/>
                    <a:gd name="T34" fmla="*/ 16 w 263"/>
                    <a:gd name="T35" fmla="*/ 1 h 601"/>
                    <a:gd name="T36" fmla="*/ 15 w 263"/>
                    <a:gd name="T37" fmla="*/ 3 h 601"/>
                    <a:gd name="T38" fmla="*/ 12 w 263"/>
                    <a:gd name="T39" fmla="*/ 6 h 601"/>
                    <a:gd name="T40" fmla="*/ 9 w 263"/>
                    <a:gd name="T41" fmla="*/ 10 h 601"/>
                    <a:gd name="T42" fmla="*/ 6 w 263"/>
                    <a:gd name="T43" fmla="*/ 15 h 601"/>
                    <a:gd name="T44" fmla="*/ 4 w 263"/>
                    <a:gd name="T45" fmla="*/ 21 h 601"/>
                    <a:gd name="T46" fmla="*/ 2 w 263"/>
                    <a:gd name="T47" fmla="*/ 29 h 601"/>
                    <a:gd name="T48" fmla="*/ 0 w 263"/>
                    <a:gd name="T49" fmla="*/ 38 h 601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263" h="601">
                      <a:moveTo>
                        <a:pt x="0" y="601"/>
                      </a:moveTo>
                      <a:lnTo>
                        <a:pt x="0" y="596"/>
                      </a:lnTo>
                      <a:lnTo>
                        <a:pt x="0" y="582"/>
                      </a:lnTo>
                      <a:lnTo>
                        <a:pt x="0" y="559"/>
                      </a:lnTo>
                      <a:lnTo>
                        <a:pt x="0" y="529"/>
                      </a:lnTo>
                      <a:lnTo>
                        <a:pt x="3" y="492"/>
                      </a:lnTo>
                      <a:lnTo>
                        <a:pt x="7" y="451"/>
                      </a:lnTo>
                      <a:lnTo>
                        <a:pt x="14" y="405"/>
                      </a:lnTo>
                      <a:lnTo>
                        <a:pt x="23" y="357"/>
                      </a:lnTo>
                      <a:lnTo>
                        <a:pt x="35" y="308"/>
                      </a:lnTo>
                      <a:lnTo>
                        <a:pt x="53" y="256"/>
                      </a:lnTo>
                      <a:lnTo>
                        <a:pt x="74" y="207"/>
                      </a:lnTo>
                      <a:lnTo>
                        <a:pt x="101" y="157"/>
                      </a:lnTo>
                      <a:lnTo>
                        <a:pt x="131" y="111"/>
                      </a:lnTo>
                      <a:lnTo>
                        <a:pt x="170" y="69"/>
                      </a:lnTo>
                      <a:lnTo>
                        <a:pt x="212" y="32"/>
                      </a:lnTo>
                      <a:lnTo>
                        <a:pt x="263" y="0"/>
                      </a:lnTo>
                      <a:lnTo>
                        <a:pt x="253" y="9"/>
                      </a:lnTo>
                      <a:lnTo>
                        <a:pt x="226" y="35"/>
                      </a:lnTo>
                      <a:lnTo>
                        <a:pt x="187" y="81"/>
                      </a:lnTo>
                      <a:lnTo>
                        <a:pt x="141" y="147"/>
                      </a:lnTo>
                      <a:lnTo>
                        <a:pt x="95" y="230"/>
                      </a:lnTo>
                      <a:lnTo>
                        <a:pt x="53" y="334"/>
                      </a:lnTo>
                      <a:lnTo>
                        <a:pt x="19" y="456"/>
                      </a:lnTo>
                      <a:lnTo>
                        <a:pt x="0" y="60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7" name="Freeform 36"/>
                <p:cNvSpPr>
                  <a:spLocks/>
                </p:cNvSpPr>
                <p:nvPr/>
              </p:nvSpPr>
              <p:spPr bwMode="auto">
                <a:xfrm>
                  <a:off x="579" y="1707"/>
                  <a:ext cx="344" cy="32"/>
                </a:xfrm>
                <a:custGeom>
                  <a:avLst/>
                  <a:gdLst>
                    <a:gd name="T0" fmla="*/ 0 w 688"/>
                    <a:gd name="T1" fmla="*/ 2 h 64"/>
                    <a:gd name="T2" fmla="*/ 1 w 688"/>
                    <a:gd name="T3" fmla="*/ 2 h 64"/>
                    <a:gd name="T4" fmla="*/ 1 w 688"/>
                    <a:gd name="T5" fmla="*/ 2 h 64"/>
                    <a:gd name="T6" fmla="*/ 2 w 688"/>
                    <a:gd name="T7" fmla="*/ 2 h 64"/>
                    <a:gd name="T8" fmla="*/ 3 w 688"/>
                    <a:gd name="T9" fmla="*/ 1 h 64"/>
                    <a:gd name="T10" fmla="*/ 4 w 688"/>
                    <a:gd name="T11" fmla="*/ 1 h 64"/>
                    <a:gd name="T12" fmla="*/ 6 w 688"/>
                    <a:gd name="T13" fmla="*/ 1 h 64"/>
                    <a:gd name="T14" fmla="*/ 8 w 688"/>
                    <a:gd name="T15" fmla="*/ 1 h 64"/>
                    <a:gd name="T16" fmla="*/ 11 w 688"/>
                    <a:gd name="T17" fmla="*/ 1 h 64"/>
                    <a:gd name="T18" fmla="*/ 13 w 688"/>
                    <a:gd name="T19" fmla="*/ 0 h 64"/>
                    <a:gd name="T20" fmla="*/ 16 w 688"/>
                    <a:gd name="T21" fmla="*/ 1 h 64"/>
                    <a:gd name="T22" fmla="*/ 20 w 688"/>
                    <a:gd name="T23" fmla="*/ 1 h 64"/>
                    <a:gd name="T24" fmla="*/ 24 w 688"/>
                    <a:gd name="T25" fmla="*/ 1 h 64"/>
                    <a:gd name="T26" fmla="*/ 28 w 688"/>
                    <a:gd name="T27" fmla="*/ 2 h 64"/>
                    <a:gd name="T28" fmla="*/ 33 w 688"/>
                    <a:gd name="T29" fmla="*/ 2 h 64"/>
                    <a:gd name="T30" fmla="*/ 38 w 688"/>
                    <a:gd name="T31" fmla="*/ 3 h 64"/>
                    <a:gd name="T32" fmla="*/ 43 w 688"/>
                    <a:gd name="T33" fmla="*/ 4 h 64"/>
                    <a:gd name="T34" fmla="*/ 43 w 688"/>
                    <a:gd name="T35" fmla="*/ 4 h 64"/>
                    <a:gd name="T36" fmla="*/ 42 w 688"/>
                    <a:gd name="T37" fmla="*/ 4 h 64"/>
                    <a:gd name="T38" fmla="*/ 40 w 688"/>
                    <a:gd name="T39" fmla="*/ 4 h 64"/>
                    <a:gd name="T40" fmla="*/ 38 w 688"/>
                    <a:gd name="T41" fmla="*/ 4 h 64"/>
                    <a:gd name="T42" fmla="*/ 35 w 688"/>
                    <a:gd name="T43" fmla="*/ 4 h 64"/>
                    <a:gd name="T44" fmla="*/ 32 w 688"/>
                    <a:gd name="T45" fmla="*/ 3 h 64"/>
                    <a:gd name="T46" fmla="*/ 29 w 688"/>
                    <a:gd name="T47" fmla="*/ 3 h 64"/>
                    <a:gd name="T48" fmla="*/ 25 w 688"/>
                    <a:gd name="T49" fmla="*/ 3 h 64"/>
                    <a:gd name="T50" fmla="*/ 22 w 688"/>
                    <a:gd name="T51" fmla="*/ 3 h 64"/>
                    <a:gd name="T52" fmla="*/ 18 w 688"/>
                    <a:gd name="T53" fmla="*/ 2 h 64"/>
                    <a:gd name="T54" fmla="*/ 15 w 688"/>
                    <a:gd name="T55" fmla="*/ 2 h 64"/>
                    <a:gd name="T56" fmla="*/ 11 w 688"/>
                    <a:gd name="T57" fmla="*/ 2 h 64"/>
                    <a:gd name="T58" fmla="*/ 8 w 688"/>
                    <a:gd name="T59" fmla="*/ 2 h 64"/>
                    <a:gd name="T60" fmla="*/ 5 w 688"/>
                    <a:gd name="T61" fmla="*/ 2 h 64"/>
                    <a:gd name="T62" fmla="*/ 2 w 688"/>
                    <a:gd name="T63" fmla="*/ 2 h 64"/>
                    <a:gd name="T64" fmla="*/ 0 w 688"/>
                    <a:gd name="T65" fmla="*/ 2 h 6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688" h="64">
                      <a:moveTo>
                        <a:pt x="0" y="25"/>
                      </a:moveTo>
                      <a:lnTo>
                        <a:pt x="1" y="25"/>
                      </a:lnTo>
                      <a:lnTo>
                        <a:pt x="9" y="21"/>
                      </a:lnTo>
                      <a:lnTo>
                        <a:pt x="21" y="20"/>
                      </a:lnTo>
                      <a:lnTo>
                        <a:pt x="39" y="14"/>
                      </a:lnTo>
                      <a:lnTo>
                        <a:pt x="62" y="11"/>
                      </a:lnTo>
                      <a:lnTo>
                        <a:pt x="88" y="7"/>
                      </a:lnTo>
                      <a:lnTo>
                        <a:pt x="122" y="4"/>
                      </a:lnTo>
                      <a:lnTo>
                        <a:pt x="161" y="2"/>
                      </a:lnTo>
                      <a:lnTo>
                        <a:pt x="205" y="0"/>
                      </a:lnTo>
                      <a:lnTo>
                        <a:pt x="256" y="2"/>
                      </a:lnTo>
                      <a:lnTo>
                        <a:pt x="311" y="6"/>
                      </a:lnTo>
                      <a:lnTo>
                        <a:pt x="375" y="11"/>
                      </a:lnTo>
                      <a:lnTo>
                        <a:pt x="444" y="18"/>
                      </a:lnTo>
                      <a:lnTo>
                        <a:pt x="518" y="30"/>
                      </a:lnTo>
                      <a:lnTo>
                        <a:pt x="599" y="44"/>
                      </a:lnTo>
                      <a:lnTo>
                        <a:pt x="688" y="64"/>
                      </a:lnTo>
                      <a:lnTo>
                        <a:pt x="682" y="64"/>
                      </a:lnTo>
                      <a:lnTo>
                        <a:pt x="665" y="62"/>
                      </a:lnTo>
                      <a:lnTo>
                        <a:pt x="636" y="59"/>
                      </a:lnTo>
                      <a:lnTo>
                        <a:pt x="601" y="57"/>
                      </a:lnTo>
                      <a:lnTo>
                        <a:pt x="559" y="53"/>
                      </a:lnTo>
                      <a:lnTo>
                        <a:pt x="509" y="48"/>
                      </a:lnTo>
                      <a:lnTo>
                        <a:pt x="456" y="44"/>
                      </a:lnTo>
                      <a:lnTo>
                        <a:pt x="399" y="41"/>
                      </a:lnTo>
                      <a:lnTo>
                        <a:pt x="343" y="36"/>
                      </a:lnTo>
                      <a:lnTo>
                        <a:pt x="283" y="32"/>
                      </a:lnTo>
                      <a:lnTo>
                        <a:pt x="226" y="29"/>
                      </a:lnTo>
                      <a:lnTo>
                        <a:pt x="171" y="27"/>
                      </a:lnTo>
                      <a:lnTo>
                        <a:pt x="118" y="25"/>
                      </a:lnTo>
                      <a:lnTo>
                        <a:pt x="72" y="23"/>
                      </a:lnTo>
                      <a:lnTo>
                        <a:pt x="32" y="23"/>
                      </a:lnTo>
                      <a:lnTo>
                        <a:pt x="0" y="2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8" name="Freeform 37"/>
                <p:cNvSpPr>
                  <a:spLocks/>
                </p:cNvSpPr>
                <p:nvPr/>
              </p:nvSpPr>
              <p:spPr bwMode="auto">
                <a:xfrm>
                  <a:off x="974" y="1744"/>
                  <a:ext cx="238" cy="333"/>
                </a:xfrm>
                <a:custGeom>
                  <a:avLst/>
                  <a:gdLst>
                    <a:gd name="T0" fmla="*/ 0 w 476"/>
                    <a:gd name="T1" fmla="*/ 1 h 665"/>
                    <a:gd name="T2" fmla="*/ 1 w 476"/>
                    <a:gd name="T3" fmla="*/ 1 h 665"/>
                    <a:gd name="T4" fmla="*/ 2 w 476"/>
                    <a:gd name="T5" fmla="*/ 0 h 665"/>
                    <a:gd name="T6" fmla="*/ 3 w 476"/>
                    <a:gd name="T7" fmla="*/ 0 h 665"/>
                    <a:gd name="T8" fmla="*/ 5 w 476"/>
                    <a:gd name="T9" fmla="*/ 1 h 665"/>
                    <a:gd name="T10" fmla="*/ 8 w 476"/>
                    <a:gd name="T11" fmla="*/ 1 h 665"/>
                    <a:gd name="T12" fmla="*/ 10 w 476"/>
                    <a:gd name="T13" fmla="*/ 1 h 665"/>
                    <a:gd name="T14" fmla="*/ 13 w 476"/>
                    <a:gd name="T15" fmla="*/ 3 h 665"/>
                    <a:gd name="T16" fmla="*/ 16 w 476"/>
                    <a:gd name="T17" fmla="*/ 4 h 665"/>
                    <a:gd name="T18" fmla="*/ 19 w 476"/>
                    <a:gd name="T19" fmla="*/ 6 h 665"/>
                    <a:gd name="T20" fmla="*/ 22 w 476"/>
                    <a:gd name="T21" fmla="*/ 9 h 665"/>
                    <a:gd name="T22" fmla="*/ 24 w 476"/>
                    <a:gd name="T23" fmla="*/ 12 h 665"/>
                    <a:gd name="T24" fmla="*/ 26 w 476"/>
                    <a:gd name="T25" fmla="*/ 16 h 665"/>
                    <a:gd name="T26" fmla="*/ 28 w 476"/>
                    <a:gd name="T27" fmla="*/ 21 h 665"/>
                    <a:gd name="T28" fmla="*/ 29 w 476"/>
                    <a:gd name="T29" fmla="*/ 27 h 665"/>
                    <a:gd name="T30" fmla="*/ 30 w 476"/>
                    <a:gd name="T31" fmla="*/ 34 h 665"/>
                    <a:gd name="T32" fmla="*/ 30 w 476"/>
                    <a:gd name="T33" fmla="*/ 42 h 665"/>
                    <a:gd name="T34" fmla="*/ 30 w 476"/>
                    <a:gd name="T35" fmla="*/ 42 h 665"/>
                    <a:gd name="T36" fmla="*/ 30 w 476"/>
                    <a:gd name="T37" fmla="*/ 40 h 665"/>
                    <a:gd name="T38" fmla="*/ 30 w 476"/>
                    <a:gd name="T39" fmla="*/ 38 h 665"/>
                    <a:gd name="T40" fmla="*/ 30 w 476"/>
                    <a:gd name="T41" fmla="*/ 36 h 665"/>
                    <a:gd name="T42" fmla="*/ 29 w 476"/>
                    <a:gd name="T43" fmla="*/ 33 h 665"/>
                    <a:gd name="T44" fmla="*/ 29 w 476"/>
                    <a:gd name="T45" fmla="*/ 29 h 665"/>
                    <a:gd name="T46" fmla="*/ 28 w 476"/>
                    <a:gd name="T47" fmla="*/ 26 h 665"/>
                    <a:gd name="T48" fmla="*/ 26 w 476"/>
                    <a:gd name="T49" fmla="*/ 22 h 665"/>
                    <a:gd name="T50" fmla="*/ 25 w 476"/>
                    <a:gd name="T51" fmla="*/ 18 h 665"/>
                    <a:gd name="T52" fmla="*/ 23 w 476"/>
                    <a:gd name="T53" fmla="*/ 15 h 665"/>
                    <a:gd name="T54" fmla="*/ 20 w 476"/>
                    <a:gd name="T55" fmla="*/ 11 h 665"/>
                    <a:gd name="T56" fmla="*/ 18 w 476"/>
                    <a:gd name="T57" fmla="*/ 8 h 665"/>
                    <a:gd name="T58" fmla="*/ 14 w 476"/>
                    <a:gd name="T59" fmla="*/ 5 h 665"/>
                    <a:gd name="T60" fmla="*/ 10 w 476"/>
                    <a:gd name="T61" fmla="*/ 3 h 665"/>
                    <a:gd name="T62" fmla="*/ 6 w 476"/>
                    <a:gd name="T63" fmla="*/ 1 h 665"/>
                    <a:gd name="T64" fmla="*/ 0 w 476"/>
                    <a:gd name="T65" fmla="*/ 1 h 66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76" h="665">
                      <a:moveTo>
                        <a:pt x="0" y="1"/>
                      </a:moveTo>
                      <a:lnTo>
                        <a:pt x="6" y="1"/>
                      </a:lnTo>
                      <a:lnTo>
                        <a:pt x="22" y="0"/>
                      </a:lnTo>
                      <a:lnTo>
                        <a:pt x="46" y="0"/>
                      </a:lnTo>
                      <a:lnTo>
                        <a:pt x="78" y="1"/>
                      </a:lnTo>
                      <a:lnTo>
                        <a:pt x="115" y="7"/>
                      </a:lnTo>
                      <a:lnTo>
                        <a:pt x="158" y="15"/>
                      </a:lnTo>
                      <a:lnTo>
                        <a:pt x="202" y="33"/>
                      </a:lnTo>
                      <a:lnTo>
                        <a:pt x="246" y="56"/>
                      </a:lnTo>
                      <a:lnTo>
                        <a:pt x="292" y="88"/>
                      </a:lnTo>
                      <a:lnTo>
                        <a:pt x="337" y="130"/>
                      </a:lnTo>
                      <a:lnTo>
                        <a:pt x="375" y="184"/>
                      </a:lnTo>
                      <a:lnTo>
                        <a:pt x="411" y="249"/>
                      </a:lnTo>
                      <a:lnTo>
                        <a:pt x="441" y="329"/>
                      </a:lnTo>
                      <a:lnTo>
                        <a:pt x="462" y="424"/>
                      </a:lnTo>
                      <a:lnTo>
                        <a:pt x="474" y="536"/>
                      </a:lnTo>
                      <a:lnTo>
                        <a:pt x="476" y="665"/>
                      </a:lnTo>
                      <a:lnTo>
                        <a:pt x="476" y="658"/>
                      </a:lnTo>
                      <a:lnTo>
                        <a:pt x="474" y="638"/>
                      </a:lnTo>
                      <a:lnTo>
                        <a:pt x="473" y="606"/>
                      </a:lnTo>
                      <a:lnTo>
                        <a:pt x="467" y="566"/>
                      </a:lnTo>
                      <a:lnTo>
                        <a:pt x="460" y="518"/>
                      </a:lnTo>
                      <a:lnTo>
                        <a:pt x="450" y="463"/>
                      </a:lnTo>
                      <a:lnTo>
                        <a:pt x="434" y="407"/>
                      </a:lnTo>
                      <a:lnTo>
                        <a:pt x="414" y="346"/>
                      </a:lnTo>
                      <a:lnTo>
                        <a:pt x="388" y="284"/>
                      </a:lnTo>
                      <a:lnTo>
                        <a:pt x="358" y="226"/>
                      </a:lnTo>
                      <a:lnTo>
                        <a:pt x="319" y="169"/>
                      </a:lnTo>
                      <a:lnTo>
                        <a:pt x="273" y="120"/>
                      </a:lnTo>
                      <a:lnTo>
                        <a:pt x="218" y="76"/>
                      </a:lnTo>
                      <a:lnTo>
                        <a:pt x="156" y="40"/>
                      </a:lnTo>
                      <a:lnTo>
                        <a:pt x="84" y="14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49" name="Freeform 38"/>
                <p:cNvSpPr>
                  <a:spLocks/>
                </p:cNvSpPr>
                <p:nvPr/>
              </p:nvSpPr>
              <p:spPr bwMode="auto">
                <a:xfrm>
                  <a:off x="442" y="1993"/>
                  <a:ext cx="175" cy="34"/>
                </a:xfrm>
                <a:custGeom>
                  <a:avLst/>
                  <a:gdLst>
                    <a:gd name="T0" fmla="*/ 0 w 350"/>
                    <a:gd name="T1" fmla="*/ 1 h 67"/>
                    <a:gd name="T2" fmla="*/ 1 w 350"/>
                    <a:gd name="T3" fmla="*/ 1 h 67"/>
                    <a:gd name="T4" fmla="*/ 1 w 350"/>
                    <a:gd name="T5" fmla="*/ 1 h 67"/>
                    <a:gd name="T6" fmla="*/ 2 w 350"/>
                    <a:gd name="T7" fmla="*/ 1 h 67"/>
                    <a:gd name="T8" fmla="*/ 3 w 350"/>
                    <a:gd name="T9" fmla="*/ 1 h 67"/>
                    <a:gd name="T10" fmla="*/ 5 w 350"/>
                    <a:gd name="T11" fmla="*/ 0 h 67"/>
                    <a:gd name="T12" fmla="*/ 7 w 350"/>
                    <a:gd name="T13" fmla="*/ 0 h 67"/>
                    <a:gd name="T14" fmla="*/ 8 w 350"/>
                    <a:gd name="T15" fmla="*/ 0 h 67"/>
                    <a:gd name="T16" fmla="*/ 10 w 350"/>
                    <a:gd name="T17" fmla="*/ 1 h 67"/>
                    <a:gd name="T18" fmla="*/ 12 w 350"/>
                    <a:gd name="T19" fmla="*/ 1 h 67"/>
                    <a:gd name="T20" fmla="*/ 14 w 350"/>
                    <a:gd name="T21" fmla="*/ 1 h 67"/>
                    <a:gd name="T22" fmla="*/ 16 w 350"/>
                    <a:gd name="T23" fmla="*/ 1 h 67"/>
                    <a:gd name="T24" fmla="*/ 18 w 350"/>
                    <a:gd name="T25" fmla="*/ 2 h 67"/>
                    <a:gd name="T26" fmla="*/ 19 w 350"/>
                    <a:gd name="T27" fmla="*/ 2 h 67"/>
                    <a:gd name="T28" fmla="*/ 20 w 350"/>
                    <a:gd name="T29" fmla="*/ 3 h 67"/>
                    <a:gd name="T30" fmla="*/ 22 w 350"/>
                    <a:gd name="T31" fmla="*/ 4 h 67"/>
                    <a:gd name="T32" fmla="*/ 22 w 350"/>
                    <a:gd name="T33" fmla="*/ 5 h 67"/>
                    <a:gd name="T34" fmla="*/ 22 w 350"/>
                    <a:gd name="T35" fmla="*/ 5 h 67"/>
                    <a:gd name="T36" fmla="*/ 21 w 350"/>
                    <a:gd name="T37" fmla="*/ 4 h 67"/>
                    <a:gd name="T38" fmla="*/ 20 w 350"/>
                    <a:gd name="T39" fmla="*/ 4 h 67"/>
                    <a:gd name="T40" fmla="*/ 19 w 350"/>
                    <a:gd name="T41" fmla="*/ 4 h 67"/>
                    <a:gd name="T42" fmla="*/ 18 w 350"/>
                    <a:gd name="T43" fmla="*/ 4 h 67"/>
                    <a:gd name="T44" fmla="*/ 16 w 350"/>
                    <a:gd name="T45" fmla="*/ 3 h 67"/>
                    <a:gd name="T46" fmla="*/ 14 w 350"/>
                    <a:gd name="T47" fmla="*/ 3 h 67"/>
                    <a:gd name="T48" fmla="*/ 12 w 350"/>
                    <a:gd name="T49" fmla="*/ 3 h 67"/>
                    <a:gd name="T50" fmla="*/ 10 w 350"/>
                    <a:gd name="T51" fmla="*/ 2 h 67"/>
                    <a:gd name="T52" fmla="*/ 8 w 350"/>
                    <a:gd name="T53" fmla="*/ 2 h 67"/>
                    <a:gd name="T54" fmla="*/ 6 w 350"/>
                    <a:gd name="T55" fmla="*/ 1 h 67"/>
                    <a:gd name="T56" fmla="*/ 5 w 350"/>
                    <a:gd name="T57" fmla="*/ 1 h 67"/>
                    <a:gd name="T58" fmla="*/ 3 w 350"/>
                    <a:gd name="T59" fmla="*/ 1 h 67"/>
                    <a:gd name="T60" fmla="*/ 2 w 350"/>
                    <a:gd name="T61" fmla="*/ 1 h 67"/>
                    <a:gd name="T62" fmla="*/ 1 w 350"/>
                    <a:gd name="T63" fmla="*/ 1 h 67"/>
                    <a:gd name="T64" fmla="*/ 0 w 350"/>
                    <a:gd name="T65" fmla="*/ 1 h 6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350" h="67">
                      <a:moveTo>
                        <a:pt x="0" y="5"/>
                      </a:moveTo>
                      <a:lnTo>
                        <a:pt x="3" y="5"/>
                      </a:lnTo>
                      <a:lnTo>
                        <a:pt x="12" y="3"/>
                      </a:lnTo>
                      <a:lnTo>
                        <a:pt x="28" y="3"/>
                      </a:lnTo>
                      <a:lnTo>
                        <a:pt x="47" y="2"/>
                      </a:lnTo>
                      <a:lnTo>
                        <a:pt x="70" y="0"/>
                      </a:lnTo>
                      <a:lnTo>
                        <a:pt x="97" y="0"/>
                      </a:lnTo>
                      <a:lnTo>
                        <a:pt x="125" y="0"/>
                      </a:lnTo>
                      <a:lnTo>
                        <a:pt x="157" y="2"/>
                      </a:lnTo>
                      <a:lnTo>
                        <a:pt x="187" y="3"/>
                      </a:lnTo>
                      <a:lnTo>
                        <a:pt x="217" y="7"/>
                      </a:lnTo>
                      <a:lnTo>
                        <a:pt x="247" y="10"/>
                      </a:lnTo>
                      <a:lnTo>
                        <a:pt x="274" y="17"/>
                      </a:lnTo>
                      <a:lnTo>
                        <a:pt x="298" y="26"/>
                      </a:lnTo>
                      <a:lnTo>
                        <a:pt x="320" y="37"/>
                      </a:lnTo>
                      <a:lnTo>
                        <a:pt x="337" y="51"/>
                      </a:lnTo>
                      <a:lnTo>
                        <a:pt x="350" y="67"/>
                      </a:lnTo>
                      <a:lnTo>
                        <a:pt x="346" y="67"/>
                      </a:lnTo>
                      <a:lnTo>
                        <a:pt x="336" y="63"/>
                      </a:lnTo>
                      <a:lnTo>
                        <a:pt x="320" y="60"/>
                      </a:lnTo>
                      <a:lnTo>
                        <a:pt x="298" y="56"/>
                      </a:lnTo>
                      <a:lnTo>
                        <a:pt x="274" y="51"/>
                      </a:lnTo>
                      <a:lnTo>
                        <a:pt x="247" y="46"/>
                      </a:lnTo>
                      <a:lnTo>
                        <a:pt x="217" y="39"/>
                      </a:lnTo>
                      <a:lnTo>
                        <a:pt x="185" y="33"/>
                      </a:lnTo>
                      <a:lnTo>
                        <a:pt x="153" y="28"/>
                      </a:lnTo>
                      <a:lnTo>
                        <a:pt x="123" y="21"/>
                      </a:lnTo>
                      <a:lnTo>
                        <a:pt x="93" y="16"/>
                      </a:lnTo>
                      <a:lnTo>
                        <a:pt x="67" y="12"/>
                      </a:lnTo>
                      <a:lnTo>
                        <a:pt x="42" y="9"/>
                      </a:lnTo>
                      <a:lnTo>
                        <a:pt x="23" y="5"/>
                      </a:lnTo>
                      <a:lnTo>
                        <a:pt x="8" y="5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0" name="Freeform 39"/>
                <p:cNvSpPr>
                  <a:spLocks/>
                </p:cNvSpPr>
                <p:nvPr/>
              </p:nvSpPr>
              <p:spPr bwMode="auto">
                <a:xfrm>
                  <a:off x="586" y="2045"/>
                  <a:ext cx="351" cy="63"/>
                </a:xfrm>
                <a:custGeom>
                  <a:avLst/>
                  <a:gdLst>
                    <a:gd name="T0" fmla="*/ 1 w 702"/>
                    <a:gd name="T1" fmla="*/ 1 h 126"/>
                    <a:gd name="T2" fmla="*/ 2 w 702"/>
                    <a:gd name="T3" fmla="*/ 1 h 126"/>
                    <a:gd name="T4" fmla="*/ 5 w 702"/>
                    <a:gd name="T5" fmla="*/ 3 h 126"/>
                    <a:gd name="T6" fmla="*/ 9 w 702"/>
                    <a:gd name="T7" fmla="*/ 4 h 126"/>
                    <a:gd name="T8" fmla="*/ 13 w 702"/>
                    <a:gd name="T9" fmla="*/ 5 h 126"/>
                    <a:gd name="T10" fmla="*/ 17 w 702"/>
                    <a:gd name="T11" fmla="*/ 6 h 126"/>
                    <a:gd name="T12" fmla="*/ 21 w 702"/>
                    <a:gd name="T13" fmla="*/ 6 h 126"/>
                    <a:gd name="T14" fmla="*/ 24 w 702"/>
                    <a:gd name="T15" fmla="*/ 5 h 126"/>
                    <a:gd name="T16" fmla="*/ 27 w 702"/>
                    <a:gd name="T17" fmla="*/ 3 h 126"/>
                    <a:gd name="T18" fmla="*/ 29 w 702"/>
                    <a:gd name="T19" fmla="*/ 2 h 126"/>
                    <a:gd name="T20" fmla="*/ 33 w 702"/>
                    <a:gd name="T21" fmla="*/ 2 h 126"/>
                    <a:gd name="T22" fmla="*/ 36 w 702"/>
                    <a:gd name="T23" fmla="*/ 2 h 126"/>
                    <a:gd name="T24" fmla="*/ 39 w 702"/>
                    <a:gd name="T25" fmla="*/ 3 h 126"/>
                    <a:gd name="T26" fmla="*/ 42 w 702"/>
                    <a:gd name="T27" fmla="*/ 4 h 126"/>
                    <a:gd name="T28" fmla="*/ 44 w 702"/>
                    <a:gd name="T29" fmla="*/ 6 h 126"/>
                    <a:gd name="T30" fmla="*/ 44 w 702"/>
                    <a:gd name="T31" fmla="*/ 8 h 126"/>
                    <a:gd name="T32" fmla="*/ 44 w 702"/>
                    <a:gd name="T33" fmla="*/ 8 h 126"/>
                    <a:gd name="T34" fmla="*/ 43 w 702"/>
                    <a:gd name="T35" fmla="*/ 7 h 126"/>
                    <a:gd name="T36" fmla="*/ 42 w 702"/>
                    <a:gd name="T37" fmla="*/ 6 h 126"/>
                    <a:gd name="T38" fmla="*/ 40 w 702"/>
                    <a:gd name="T39" fmla="*/ 5 h 126"/>
                    <a:gd name="T40" fmla="*/ 37 w 702"/>
                    <a:gd name="T41" fmla="*/ 4 h 126"/>
                    <a:gd name="T42" fmla="*/ 34 w 702"/>
                    <a:gd name="T43" fmla="*/ 3 h 126"/>
                    <a:gd name="T44" fmla="*/ 31 w 702"/>
                    <a:gd name="T45" fmla="*/ 2 h 126"/>
                    <a:gd name="T46" fmla="*/ 27 w 702"/>
                    <a:gd name="T47" fmla="*/ 3 h 126"/>
                    <a:gd name="T48" fmla="*/ 21 w 702"/>
                    <a:gd name="T49" fmla="*/ 5 h 126"/>
                    <a:gd name="T50" fmla="*/ 19 w 702"/>
                    <a:gd name="T51" fmla="*/ 6 h 126"/>
                    <a:gd name="T52" fmla="*/ 22 w 702"/>
                    <a:gd name="T53" fmla="*/ 5 h 126"/>
                    <a:gd name="T54" fmla="*/ 24 w 702"/>
                    <a:gd name="T55" fmla="*/ 4 h 126"/>
                    <a:gd name="T56" fmla="*/ 24 w 702"/>
                    <a:gd name="T57" fmla="*/ 4 h 126"/>
                    <a:gd name="T58" fmla="*/ 23 w 702"/>
                    <a:gd name="T59" fmla="*/ 3 h 126"/>
                    <a:gd name="T60" fmla="*/ 19 w 702"/>
                    <a:gd name="T61" fmla="*/ 3 h 126"/>
                    <a:gd name="T62" fmla="*/ 15 w 702"/>
                    <a:gd name="T63" fmla="*/ 3 h 126"/>
                    <a:gd name="T64" fmla="*/ 11 w 702"/>
                    <a:gd name="T65" fmla="*/ 2 h 126"/>
                    <a:gd name="T66" fmla="*/ 7 w 702"/>
                    <a:gd name="T67" fmla="*/ 2 h 126"/>
                    <a:gd name="T68" fmla="*/ 3 w 702"/>
                    <a:gd name="T69" fmla="*/ 1 h 126"/>
                    <a:gd name="T70" fmla="*/ 1 w 702"/>
                    <a:gd name="T71" fmla="*/ 1 h 12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702" h="126">
                      <a:moveTo>
                        <a:pt x="0" y="0"/>
                      </a:moveTo>
                      <a:lnTo>
                        <a:pt x="3" y="2"/>
                      </a:lnTo>
                      <a:lnTo>
                        <a:pt x="14" y="7"/>
                      </a:lnTo>
                      <a:lnTo>
                        <a:pt x="30" y="14"/>
                      </a:lnTo>
                      <a:lnTo>
                        <a:pt x="51" y="25"/>
                      </a:lnTo>
                      <a:lnTo>
                        <a:pt x="78" y="36"/>
                      </a:lnTo>
                      <a:lnTo>
                        <a:pt x="106" y="46"/>
                      </a:lnTo>
                      <a:lnTo>
                        <a:pt x="138" y="59"/>
                      </a:lnTo>
                      <a:lnTo>
                        <a:pt x="171" y="69"/>
                      </a:lnTo>
                      <a:lnTo>
                        <a:pt x="205" y="80"/>
                      </a:lnTo>
                      <a:lnTo>
                        <a:pt x="239" y="89"/>
                      </a:lnTo>
                      <a:lnTo>
                        <a:pt x="272" y="94"/>
                      </a:lnTo>
                      <a:lnTo>
                        <a:pt x="304" y="96"/>
                      </a:lnTo>
                      <a:lnTo>
                        <a:pt x="334" y="96"/>
                      </a:lnTo>
                      <a:lnTo>
                        <a:pt x="361" y="90"/>
                      </a:lnTo>
                      <a:lnTo>
                        <a:pt x="382" y="80"/>
                      </a:lnTo>
                      <a:lnTo>
                        <a:pt x="400" y="64"/>
                      </a:lnTo>
                      <a:lnTo>
                        <a:pt x="417" y="46"/>
                      </a:lnTo>
                      <a:lnTo>
                        <a:pt x="437" y="34"/>
                      </a:lnTo>
                      <a:lnTo>
                        <a:pt x="460" y="25"/>
                      </a:lnTo>
                      <a:lnTo>
                        <a:pt x="486" y="20"/>
                      </a:lnTo>
                      <a:lnTo>
                        <a:pt x="513" y="18"/>
                      </a:lnTo>
                      <a:lnTo>
                        <a:pt x="539" y="20"/>
                      </a:lnTo>
                      <a:lnTo>
                        <a:pt x="568" y="25"/>
                      </a:lnTo>
                      <a:lnTo>
                        <a:pt x="594" y="32"/>
                      </a:lnTo>
                      <a:lnTo>
                        <a:pt x="619" y="41"/>
                      </a:lnTo>
                      <a:lnTo>
                        <a:pt x="644" y="51"/>
                      </a:lnTo>
                      <a:lnTo>
                        <a:pt x="663" y="62"/>
                      </a:lnTo>
                      <a:lnTo>
                        <a:pt x="681" y="74"/>
                      </a:lnTo>
                      <a:lnTo>
                        <a:pt x="693" y="89"/>
                      </a:lnTo>
                      <a:lnTo>
                        <a:pt x="700" y="101"/>
                      </a:lnTo>
                      <a:lnTo>
                        <a:pt x="702" y="113"/>
                      </a:lnTo>
                      <a:lnTo>
                        <a:pt x="698" y="126"/>
                      </a:lnTo>
                      <a:lnTo>
                        <a:pt x="697" y="124"/>
                      </a:lnTo>
                      <a:lnTo>
                        <a:pt x="693" y="119"/>
                      </a:lnTo>
                      <a:lnTo>
                        <a:pt x="686" y="112"/>
                      </a:lnTo>
                      <a:lnTo>
                        <a:pt x="675" y="103"/>
                      </a:lnTo>
                      <a:lnTo>
                        <a:pt x="665" y="94"/>
                      </a:lnTo>
                      <a:lnTo>
                        <a:pt x="649" y="82"/>
                      </a:lnTo>
                      <a:lnTo>
                        <a:pt x="633" y="71"/>
                      </a:lnTo>
                      <a:lnTo>
                        <a:pt x="614" y="60"/>
                      </a:lnTo>
                      <a:lnTo>
                        <a:pt x="592" y="50"/>
                      </a:lnTo>
                      <a:lnTo>
                        <a:pt x="568" y="41"/>
                      </a:lnTo>
                      <a:lnTo>
                        <a:pt x="543" y="34"/>
                      </a:lnTo>
                      <a:lnTo>
                        <a:pt x="514" y="30"/>
                      </a:lnTo>
                      <a:lnTo>
                        <a:pt x="486" y="28"/>
                      </a:lnTo>
                      <a:lnTo>
                        <a:pt x="454" y="32"/>
                      </a:lnTo>
                      <a:lnTo>
                        <a:pt x="421" y="39"/>
                      </a:lnTo>
                      <a:lnTo>
                        <a:pt x="387" y="50"/>
                      </a:lnTo>
                      <a:lnTo>
                        <a:pt x="332" y="71"/>
                      </a:lnTo>
                      <a:lnTo>
                        <a:pt x="308" y="82"/>
                      </a:lnTo>
                      <a:lnTo>
                        <a:pt x="304" y="83"/>
                      </a:lnTo>
                      <a:lnTo>
                        <a:pt x="316" y="78"/>
                      </a:lnTo>
                      <a:lnTo>
                        <a:pt x="338" y="69"/>
                      </a:lnTo>
                      <a:lnTo>
                        <a:pt x="361" y="60"/>
                      </a:lnTo>
                      <a:lnTo>
                        <a:pt x="380" y="53"/>
                      </a:lnTo>
                      <a:lnTo>
                        <a:pt x="387" y="50"/>
                      </a:lnTo>
                      <a:lnTo>
                        <a:pt x="384" y="50"/>
                      </a:lnTo>
                      <a:lnTo>
                        <a:pt x="371" y="48"/>
                      </a:lnTo>
                      <a:lnTo>
                        <a:pt x="354" y="48"/>
                      </a:lnTo>
                      <a:lnTo>
                        <a:pt x="331" y="46"/>
                      </a:lnTo>
                      <a:lnTo>
                        <a:pt x="304" y="44"/>
                      </a:lnTo>
                      <a:lnTo>
                        <a:pt x="272" y="41"/>
                      </a:lnTo>
                      <a:lnTo>
                        <a:pt x="240" y="39"/>
                      </a:lnTo>
                      <a:lnTo>
                        <a:pt x="205" y="36"/>
                      </a:lnTo>
                      <a:lnTo>
                        <a:pt x="171" y="32"/>
                      </a:lnTo>
                      <a:lnTo>
                        <a:pt x="136" y="28"/>
                      </a:lnTo>
                      <a:lnTo>
                        <a:pt x="104" y="25"/>
                      </a:lnTo>
                      <a:lnTo>
                        <a:pt x="74" y="20"/>
                      </a:lnTo>
                      <a:lnTo>
                        <a:pt x="48" y="16"/>
                      </a:lnTo>
                      <a:lnTo>
                        <a:pt x="26" y="11"/>
                      </a:lnTo>
                      <a:lnTo>
                        <a:pt x="9" y="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1" name="Freeform 40"/>
                <p:cNvSpPr>
                  <a:spLocks/>
                </p:cNvSpPr>
                <p:nvPr/>
              </p:nvSpPr>
              <p:spPr bwMode="auto">
                <a:xfrm>
                  <a:off x="960" y="2113"/>
                  <a:ext cx="226" cy="25"/>
                </a:xfrm>
                <a:custGeom>
                  <a:avLst/>
                  <a:gdLst>
                    <a:gd name="T0" fmla="*/ 0 w 451"/>
                    <a:gd name="T1" fmla="*/ 0 h 50"/>
                    <a:gd name="T2" fmla="*/ 1 w 451"/>
                    <a:gd name="T3" fmla="*/ 1 h 50"/>
                    <a:gd name="T4" fmla="*/ 1 w 451"/>
                    <a:gd name="T5" fmla="*/ 1 h 50"/>
                    <a:gd name="T6" fmla="*/ 1 w 451"/>
                    <a:gd name="T7" fmla="*/ 1 h 50"/>
                    <a:gd name="T8" fmla="*/ 2 w 451"/>
                    <a:gd name="T9" fmla="*/ 1 h 50"/>
                    <a:gd name="T10" fmla="*/ 3 w 451"/>
                    <a:gd name="T11" fmla="*/ 2 h 50"/>
                    <a:gd name="T12" fmla="*/ 4 w 451"/>
                    <a:gd name="T13" fmla="*/ 2 h 50"/>
                    <a:gd name="T14" fmla="*/ 5 w 451"/>
                    <a:gd name="T15" fmla="*/ 3 h 50"/>
                    <a:gd name="T16" fmla="*/ 7 w 451"/>
                    <a:gd name="T17" fmla="*/ 3 h 50"/>
                    <a:gd name="T18" fmla="*/ 8 w 451"/>
                    <a:gd name="T19" fmla="*/ 3 h 50"/>
                    <a:gd name="T20" fmla="*/ 10 w 451"/>
                    <a:gd name="T21" fmla="*/ 4 h 50"/>
                    <a:gd name="T22" fmla="*/ 13 w 451"/>
                    <a:gd name="T23" fmla="*/ 4 h 50"/>
                    <a:gd name="T24" fmla="*/ 15 w 451"/>
                    <a:gd name="T25" fmla="*/ 3 h 50"/>
                    <a:gd name="T26" fmla="*/ 18 w 451"/>
                    <a:gd name="T27" fmla="*/ 3 h 50"/>
                    <a:gd name="T28" fmla="*/ 21 w 451"/>
                    <a:gd name="T29" fmla="*/ 2 h 50"/>
                    <a:gd name="T30" fmla="*/ 25 w 451"/>
                    <a:gd name="T31" fmla="*/ 2 h 50"/>
                    <a:gd name="T32" fmla="*/ 29 w 451"/>
                    <a:gd name="T33" fmla="*/ 0 h 50"/>
                    <a:gd name="T34" fmla="*/ 28 w 451"/>
                    <a:gd name="T35" fmla="*/ 0 h 50"/>
                    <a:gd name="T36" fmla="*/ 28 w 451"/>
                    <a:gd name="T37" fmla="*/ 1 h 50"/>
                    <a:gd name="T38" fmla="*/ 26 w 451"/>
                    <a:gd name="T39" fmla="*/ 1 h 50"/>
                    <a:gd name="T40" fmla="*/ 25 w 451"/>
                    <a:gd name="T41" fmla="*/ 1 h 50"/>
                    <a:gd name="T42" fmla="*/ 23 w 451"/>
                    <a:gd name="T43" fmla="*/ 1 h 50"/>
                    <a:gd name="T44" fmla="*/ 21 w 451"/>
                    <a:gd name="T45" fmla="*/ 1 h 50"/>
                    <a:gd name="T46" fmla="*/ 18 w 451"/>
                    <a:gd name="T47" fmla="*/ 1 h 50"/>
                    <a:gd name="T48" fmla="*/ 16 w 451"/>
                    <a:gd name="T49" fmla="*/ 1 h 50"/>
                    <a:gd name="T50" fmla="*/ 14 w 451"/>
                    <a:gd name="T51" fmla="*/ 1 h 50"/>
                    <a:gd name="T52" fmla="*/ 11 w 451"/>
                    <a:gd name="T53" fmla="*/ 1 h 50"/>
                    <a:gd name="T54" fmla="*/ 9 w 451"/>
                    <a:gd name="T55" fmla="*/ 1 h 50"/>
                    <a:gd name="T56" fmla="*/ 7 w 451"/>
                    <a:gd name="T57" fmla="*/ 1 h 50"/>
                    <a:gd name="T58" fmla="*/ 5 w 451"/>
                    <a:gd name="T59" fmla="*/ 1 h 50"/>
                    <a:gd name="T60" fmla="*/ 3 w 451"/>
                    <a:gd name="T61" fmla="*/ 1 h 50"/>
                    <a:gd name="T62" fmla="*/ 1 w 451"/>
                    <a:gd name="T63" fmla="*/ 1 h 50"/>
                    <a:gd name="T64" fmla="*/ 0 w 451"/>
                    <a:gd name="T65" fmla="*/ 0 h 5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51" h="50">
                      <a:moveTo>
                        <a:pt x="0" y="0"/>
                      </a:moveTo>
                      <a:lnTo>
                        <a:pt x="2" y="2"/>
                      </a:lnTo>
                      <a:lnTo>
                        <a:pt x="5" y="6"/>
                      </a:lnTo>
                      <a:lnTo>
                        <a:pt x="12" y="9"/>
                      </a:lnTo>
                      <a:lnTo>
                        <a:pt x="23" y="16"/>
                      </a:lnTo>
                      <a:lnTo>
                        <a:pt x="35" y="23"/>
                      </a:lnTo>
                      <a:lnTo>
                        <a:pt x="53" y="31"/>
                      </a:lnTo>
                      <a:lnTo>
                        <a:pt x="72" y="38"/>
                      </a:lnTo>
                      <a:lnTo>
                        <a:pt x="97" y="43"/>
                      </a:lnTo>
                      <a:lnTo>
                        <a:pt x="126" y="48"/>
                      </a:lnTo>
                      <a:lnTo>
                        <a:pt x="159" y="50"/>
                      </a:lnTo>
                      <a:lnTo>
                        <a:pt x="195" y="50"/>
                      </a:lnTo>
                      <a:lnTo>
                        <a:pt x="237" y="48"/>
                      </a:lnTo>
                      <a:lnTo>
                        <a:pt x="283" y="43"/>
                      </a:lnTo>
                      <a:lnTo>
                        <a:pt x="334" y="32"/>
                      </a:lnTo>
                      <a:lnTo>
                        <a:pt x="389" y="20"/>
                      </a:lnTo>
                      <a:lnTo>
                        <a:pt x="451" y="0"/>
                      </a:lnTo>
                      <a:lnTo>
                        <a:pt x="447" y="0"/>
                      </a:lnTo>
                      <a:lnTo>
                        <a:pt x="435" y="2"/>
                      </a:lnTo>
                      <a:lnTo>
                        <a:pt x="416" y="4"/>
                      </a:lnTo>
                      <a:lnTo>
                        <a:pt x="389" y="6"/>
                      </a:lnTo>
                      <a:lnTo>
                        <a:pt x="359" y="7"/>
                      </a:lnTo>
                      <a:lnTo>
                        <a:pt x="325" y="9"/>
                      </a:lnTo>
                      <a:lnTo>
                        <a:pt x="288" y="11"/>
                      </a:lnTo>
                      <a:lnTo>
                        <a:pt x="249" y="13"/>
                      </a:lnTo>
                      <a:lnTo>
                        <a:pt x="210" y="15"/>
                      </a:lnTo>
                      <a:lnTo>
                        <a:pt x="172" y="15"/>
                      </a:lnTo>
                      <a:lnTo>
                        <a:pt x="134" y="15"/>
                      </a:lnTo>
                      <a:lnTo>
                        <a:pt x="97" y="15"/>
                      </a:lnTo>
                      <a:lnTo>
                        <a:pt x="65" y="13"/>
                      </a:lnTo>
                      <a:lnTo>
                        <a:pt x="39" y="9"/>
                      </a:lnTo>
                      <a:lnTo>
                        <a:pt x="1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2" name="Freeform 43"/>
                <p:cNvSpPr>
                  <a:spLocks/>
                </p:cNvSpPr>
                <p:nvPr/>
              </p:nvSpPr>
              <p:spPr bwMode="auto">
                <a:xfrm>
                  <a:off x="1408" y="1256"/>
                  <a:ext cx="394" cy="85"/>
                </a:xfrm>
                <a:custGeom>
                  <a:avLst/>
                  <a:gdLst>
                    <a:gd name="T0" fmla="*/ 0 w 789"/>
                    <a:gd name="T1" fmla="*/ 1 h 170"/>
                    <a:gd name="T2" fmla="*/ 0 w 789"/>
                    <a:gd name="T3" fmla="*/ 1 h 170"/>
                    <a:gd name="T4" fmla="*/ 1 w 789"/>
                    <a:gd name="T5" fmla="*/ 1 h 170"/>
                    <a:gd name="T6" fmla="*/ 4 w 789"/>
                    <a:gd name="T7" fmla="*/ 1 h 170"/>
                    <a:gd name="T8" fmla="*/ 6 w 789"/>
                    <a:gd name="T9" fmla="*/ 1 h 170"/>
                    <a:gd name="T10" fmla="*/ 10 w 789"/>
                    <a:gd name="T11" fmla="*/ 2 h 170"/>
                    <a:gd name="T12" fmla="*/ 13 w 789"/>
                    <a:gd name="T13" fmla="*/ 2 h 170"/>
                    <a:gd name="T14" fmla="*/ 18 w 789"/>
                    <a:gd name="T15" fmla="*/ 3 h 170"/>
                    <a:gd name="T16" fmla="*/ 22 w 789"/>
                    <a:gd name="T17" fmla="*/ 3 h 170"/>
                    <a:gd name="T18" fmla="*/ 26 w 789"/>
                    <a:gd name="T19" fmla="*/ 4 h 170"/>
                    <a:gd name="T20" fmla="*/ 30 w 789"/>
                    <a:gd name="T21" fmla="*/ 5 h 170"/>
                    <a:gd name="T22" fmla="*/ 35 w 789"/>
                    <a:gd name="T23" fmla="*/ 5 h 170"/>
                    <a:gd name="T24" fmla="*/ 38 w 789"/>
                    <a:gd name="T25" fmla="*/ 6 h 170"/>
                    <a:gd name="T26" fmla="*/ 42 w 789"/>
                    <a:gd name="T27" fmla="*/ 7 h 170"/>
                    <a:gd name="T28" fmla="*/ 45 w 789"/>
                    <a:gd name="T29" fmla="*/ 8 h 170"/>
                    <a:gd name="T30" fmla="*/ 47 w 789"/>
                    <a:gd name="T31" fmla="*/ 10 h 170"/>
                    <a:gd name="T32" fmla="*/ 49 w 789"/>
                    <a:gd name="T33" fmla="*/ 11 h 170"/>
                    <a:gd name="T34" fmla="*/ 49 w 789"/>
                    <a:gd name="T35" fmla="*/ 11 h 170"/>
                    <a:gd name="T36" fmla="*/ 48 w 789"/>
                    <a:gd name="T37" fmla="*/ 11 h 170"/>
                    <a:gd name="T38" fmla="*/ 48 w 789"/>
                    <a:gd name="T39" fmla="*/ 10 h 170"/>
                    <a:gd name="T40" fmla="*/ 47 w 789"/>
                    <a:gd name="T41" fmla="*/ 9 h 170"/>
                    <a:gd name="T42" fmla="*/ 45 w 789"/>
                    <a:gd name="T43" fmla="*/ 8 h 170"/>
                    <a:gd name="T44" fmla="*/ 44 w 789"/>
                    <a:gd name="T45" fmla="*/ 7 h 170"/>
                    <a:gd name="T46" fmla="*/ 42 w 789"/>
                    <a:gd name="T47" fmla="*/ 6 h 170"/>
                    <a:gd name="T48" fmla="*/ 39 w 789"/>
                    <a:gd name="T49" fmla="*/ 5 h 170"/>
                    <a:gd name="T50" fmla="*/ 36 w 789"/>
                    <a:gd name="T51" fmla="*/ 4 h 170"/>
                    <a:gd name="T52" fmla="*/ 33 w 789"/>
                    <a:gd name="T53" fmla="*/ 3 h 170"/>
                    <a:gd name="T54" fmla="*/ 29 w 789"/>
                    <a:gd name="T55" fmla="*/ 2 h 170"/>
                    <a:gd name="T56" fmla="*/ 24 w 789"/>
                    <a:gd name="T57" fmla="*/ 1 h 170"/>
                    <a:gd name="T58" fmla="*/ 19 w 789"/>
                    <a:gd name="T59" fmla="*/ 1 h 170"/>
                    <a:gd name="T60" fmla="*/ 13 w 789"/>
                    <a:gd name="T61" fmla="*/ 0 h 170"/>
                    <a:gd name="T62" fmla="*/ 7 w 789"/>
                    <a:gd name="T63" fmla="*/ 1 h 170"/>
                    <a:gd name="T64" fmla="*/ 0 w 789"/>
                    <a:gd name="T65" fmla="*/ 1 h 17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789" h="170">
                      <a:moveTo>
                        <a:pt x="0" y="7"/>
                      </a:moveTo>
                      <a:lnTo>
                        <a:pt x="7" y="7"/>
                      </a:lnTo>
                      <a:lnTo>
                        <a:pt x="30" y="9"/>
                      </a:lnTo>
                      <a:lnTo>
                        <a:pt x="64" y="12"/>
                      </a:lnTo>
                      <a:lnTo>
                        <a:pt x="110" y="16"/>
                      </a:lnTo>
                      <a:lnTo>
                        <a:pt x="163" y="19"/>
                      </a:lnTo>
                      <a:lnTo>
                        <a:pt x="223" y="26"/>
                      </a:lnTo>
                      <a:lnTo>
                        <a:pt x="288" y="33"/>
                      </a:lnTo>
                      <a:lnTo>
                        <a:pt x="355" y="42"/>
                      </a:lnTo>
                      <a:lnTo>
                        <a:pt x="426" y="53"/>
                      </a:lnTo>
                      <a:lnTo>
                        <a:pt x="493" y="65"/>
                      </a:lnTo>
                      <a:lnTo>
                        <a:pt x="561" y="78"/>
                      </a:lnTo>
                      <a:lnTo>
                        <a:pt x="622" y="94"/>
                      </a:lnTo>
                      <a:lnTo>
                        <a:pt x="677" y="109"/>
                      </a:lnTo>
                      <a:lnTo>
                        <a:pt x="725" y="127"/>
                      </a:lnTo>
                      <a:lnTo>
                        <a:pt x="762" y="148"/>
                      </a:lnTo>
                      <a:lnTo>
                        <a:pt x="789" y="170"/>
                      </a:lnTo>
                      <a:lnTo>
                        <a:pt x="787" y="168"/>
                      </a:lnTo>
                      <a:lnTo>
                        <a:pt x="782" y="161"/>
                      </a:lnTo>
                      <a:lnTo>
                        <a:pt x="771" y="150"/>
                      </a:lnTo>
                      <a:lnTo>
                        <a:pt x="755" y="138"/>
                      </a:lnTo>
                      <a:lnTo>
                        <a:pt x="734" y="122"/>
                      </a:lnTo>
                      <a:lnTo>
                        <a:pt x="707" y="106"/>
                      </a:lnTo>
                      <a:lnTo>
                        <a:pt x="674" y="88"/>
                      </a:lnTo>
                      <a:lnTo>
                        <a:pt x="633" y="71"/>
                      </a:lnTo>
                      <a:lnTo>
                        <a:pt x="584" y="55"/>
                      </a:lnTo>
                      <a:lnTo>
                        <a:pt x="529" y="39"/>
                      </a:lnTo>
                      <a:lnTo>
                        <a:pt x="465" y="25"/>
                      </a:lnTo>
                      <a:lnTo>
                        <a:pt x="391" y="12"/>
                      </a:lnTo>
                      <a:lnTo>
                        <a:pt x="308" y="5"/>
                      </a:lnTo>
                      <a:lnTo>
                        <a:pt x="216" y="0"/>
                      </a:lnTo>
                      <a:lnTo>
                        <a:pt x="113" y="2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3" name="Freeform 44"/>
                <p:cNvSpPr>
                  <a:spLocks/>
                </p:cNvSpPr>
                <p:nvPr/>
              </p:nvSpPr>
              <p:spPr bwMode="auto">
                <a:xfrm>
                  <a:off x="1346" y="1972"/>
                  <a:ext cx="160" cy="137"/>
                </a:xfrm>
                <a:custGeom>
                  <a:avLst/>
                  <a:gdLst>
                    <a:gd name="T0" fmla="*/ 0 w 320"/>
                    <a:gd name="T1" fmla="*/ 17 h 275"/>
                    <a:gd name="T2" fmla="*/ 1 w 320"/>
                    <a:gd name="T3" fmla="*/ 16 h 275"/>
                    <a:gd name="T4" fmla="*/ 1 w 320"/>
                    <a:gd name="T5" fmla="*/ 16 h 275"/>
                    <a:gd name="T6" fmla="*/ 2 w 320"/>
                    <a:gd name="T7" fmla="*/ 15 h 275"/>
                    <a:gd name="T8" fmla="*/ 3 w 320"/>
                    <a:gd name="T9" fmla="*/ 13 h 275"/>
                    <a:gd name="T10" fmla="*/ 4 w 320"/>
                    <a:gd name="T11" fmla="*/ 12 h 275"/>
                    <a:gd name="T12" fmla="*/ 5 w 320"/>
                    <a:gd name="T13" fmla="*/ 10 h 275"/>
                    <a:gd name="T14" fmla="*/ 7 w 320"/>
                    <a:gd name="T15" fmla="*/ 9 h 275"/>
                    <a:gd name="T16" fmla="*/ 8 w 320"/>
                    <a:gd name="T17" fmla="*/ 7 h 275"/>
                    <a:gd name="T18" fmla="*/ 10 w 320"/>
                    <a:gd name="T19" fmla="*/ 5 h 275"/>
                    <a:gd name="T20" fmla="*/ 12 w 320"/>
                    <a:gd name="T21" fmla="*/ 4 h 275"/>
                    <a:gd name="T22" fmla="*/ 13 w 320"/>
                    <a:gd name="T23" fmla="*/ 2 h 275"/>
                    <a:gd name="T24" fmla="*/ 15 w 320"/>
                    <a:gd name="T25" fmla="*/ 1 h 275"/>
                    <a:gd name="T26" fmla="*/ 17 w 320"/>
                    <a:gd name="T27" fmla="*/ 0 h 275"/>
                    <a:gd name="T28" fmla="*/ 18 w 320"/>
                    <a:gd name="T29" fmla="*/ 0 h 275"/>
                    <a:gd name="T30" fmla="*/ 19 w 320"/>
                    <a:gd name="T31" fmla="*/ 0 h 275"/>
                    <a:gd name="T32" fmla="*/ 20 w 320"/>
                    <a:gd name="T33" fmla="*/ 0 h 275"/>
                    <a:gd name="T34" fmla="*/ 20 w 320"/>
                    <a:gd name="T35" fmla="*/ 0 h 275"/>
                    <a:gd name="T36" fmla="*/ 20 w 320"/>
                    <a:gd name="T37" fmla="*/ 0 h 275"/>
                    <a:gd name="T38" fmla="*/ 19 w 320"/>
                    <a:gd name="T39" fmla="*/ 1 h 275"/>
                    <a:gd name="T40" fmla="*/ 18 w 320"/>
                    <a:gd name="T41" fmla="*/ 1 h 275"/>
                    <a:gd name="T42" fmla="*/ 17 w 320"/>
                    <a:gd name="T43" fmla="*/ 2 h 275"/>
                    <a:gd name="T44" fmla="*/ 16 w 320"/>
                    <a:gd name="T45" fmla="*/ 3 h 275"/>
                    <a:gd name="T46" fmla="*/ 15 w 320"/>
                    <a:gd name="T47" fmla="*/ 4 h 275"/>
                    <a:gd name="T48" fmla="*/ 13 w 320"/>
                    <a:gd name="T49" fmla="*/ 5 h 275"/>
                    <a:gd name="T50" fmla="*/ 12 w 320"/>
                    <a:gd name="T51" fmla="*/ 6 h 275"/>
                    <a:gd name="T52" fmla="*/ 10 w 320"/>
                    <a:gd name="T53" fmla="*/ 7 h 275"/>
                    <a:gd name="T54" fmla="*/ 8 w 320"/>
                    <a:gd name="T55" fmla="*/ 9 h 275"/>
                    <a:gd name="T56" fmla="*/ 7 w 320"/>
                    <a:gd name="T57" fmla="*/ 10 h 275"/>
                    <a:gd name="T58" fmla="*/ 5 w 320"/>
                    <a:gd name="T59" fmla="*/ 12 h 275"/>
                    <a:gd name="T60" fmla="*/ 3 w 320"/>
                    <a:gd name="T61" fmla="*/ 13 h 275"/>
                    <a:gd name="T62" fmla="*/ 2 w 320"/>
                    <a:gd name="T63" fmla="*/ 15 h 275"/>
                    <a:gd name="T64" fmla="*/ 0 w 320"/>
                    <a:gd name="T65" fmla="*/ 17 h 275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320" h="275">
                      <a:moveTo>
                        <a:pt x="0" y="275"/>
                      </a:moveTo>
                      <a:lnTo>
                        <a:pt x="2" y="271"/>
                      </a:lnTo>
                      <a:lnTo>
                        <a:pt x="11" y="260"/>
                      </a:lnTo>
                      <a:lnTo>
                        <a:pt x="23" y="244"/>
                      </a:lnTo>
                      <a:lnTo>
                        <a:pt x="37" y="223"/>
                      </a:lnTo>
                      <a:lnTo>
                        <a:pt x="57" y="200"/>
                      </a:lnTo>
                      <a:lnTo>
                        <a:pt x="78" y="174"/>
                      </a:lnTo>
                      <a:lnTo>
                        <a:pt x="103" y="145"/>
                      </a:lnTo>
                      <a:lnTo>
                        <a:pt x="127" y="117"/>
                      </a:lnTo>
                      <a:lnTo>
                        <a:pt x="154" y="91"/>
                      </a:lnTo>
                      <a:lnTo>
                        <a:pt x="180" y="64"/>
                      </a:lnTo>
                      <a:lnTo>
                        <a:pt x="207" y="43"/>
                      </a:lnTo>
                      <a:lnTo>
                        <a:pt x="234" y="23"/>
                      </a:lnTo>
                      <a:lnTo>
                        <a:pt x="258" y="9"/>
                      </a:lnTo>
                      <a:lnTo>
                        <a:pt x="281" y="0"/>
                      </a:lnTo>
                      <a:lnTo>
                        <a:pt x="303" y="0"/>
                      </a:lnTo>
                      <a:lnTo>
                        <a:pt x="320" y="7"/>
                      </a:lnTo>
                      <a:lnTo>
                        <a:pt x="318" y="9"/>
                      </a:lnTo>
                      <a:lnTo>
                        <a:pt x="311" y="13"/>
                      </a:lnTo>
                      <a:lnTo>
                        <a:pt x="301" y="20"/>
                      </a:lnTo>
                      <a:lnTo>
                        <a:pt x="287" y="29"/>
                      </a:lnTo>
                      <a:lnTo>
                        <a:pt x="269" y="39"/>
                      </a:lnTo>
                      <a:lnTo>
                        <a:pt x="249" y="52"/>
                      </a:lnTo>
                      <a:lnTo>
                        <a:pt x="226" y="68"/>
                      </a:lnTo>
                      <a:lnTo>
                        <a:pt x="203" y="85"/>
                      </a:lnTo>
                      <a:lnTo>
                        <a:pt x="177" y="103"/>
                      </a:lnTo>
                      <a:lnTo>
                        <a:pt x="150" y="124"/>
                      </a:lnTo>
                      <a:lnTo>
                        <a:pt x="124" y="145"/>
                      </a:lnTo>
                      <a:lnTo>
                        <a:pt x="97" y="170"/>
                      </a:lnTo>
                      <a:lnTo>
                        <a:pt x="71" y="195"/>
                      </a:lnTo>
                      <a:lnTo>
                        <a:pt x="46" y="220"/>
                      </a:lnTo>
                      <a:lnTo>
                        <a:pt x="23" y="246"/>
                      </a:lnTo>
                      <a:lnTo>
                        <a:pt x="0" y="27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4" name="Freeform 45"/>
                <p:cNvSpPr>
                  <a:spLocks/>
                </p:cNvSpPr>
                <p:nvPr/>
              </p:nvSpPr>
              <p:spPr bwMode="auto">
                <a:xfrm>
                  <a:off x="1501" y="1888"/>
                  <a:ext cx="184" cy="132"/>
                </a:xfrm>
                <a:custGeom>
                  <a:avLst/>
                  <a:gdLst>
                    <a:gd name="T0" fmla="*/ 4 w 367"/>
                    <a:gd name="T1" fmla="*/ 10 h 264"/>
                    <a:gd name="T2" fmla="*/ 4 w 367"/>
                    <a:gd name="T3" fmla="*/ 10 h 264"/>
                    <a:gd name="T4" fmla="*/ 3 w 367"/>
                    <a:gd name="T5" fmla="*/ 11 h 264"/>
                    <a:gd name="T6" fmla="*/ 3 w 367"/>
                    <a:gd name="T7" fmla="*/ 12 h 264"/>
                    <a:gd name="T8" fmla="*/ 3 w 367"/>
                    <a:gd name="T9" fmla="*/ 13 h 264"/>
                    <a:gd name="T10" fmla="*/ 2 w 367"/>
                    <a:gd name="T11" fmla="*/ 14 h 264"/>
                    <a:gd name="T12" fmla="*/ 2 w 367"/>
                    <a:gd name="T13" fmla="*/ 15 h 264"/>
                    <a:gd name="T14" fmla="*/ 2 w 367"/>
                    <a:gd name="T15" fmla="*/ 16 h 264"/>
                    <a:gd name="T16" fmla="*/ 2 w 367"/>
                    <a:gd name="T17" fmla="*/ 17 h 264"/>
                    <a:gd name="T18" fmla="*/ 2 w 367"/>
                    <a:gd name="T19" fmla="*/ 17 h 264"/>
                    <a:gd name="T20" fmla="*/ 4 w 367"/>
                    <a:gd name="T21" fmla="*/ 17 h 264"/>
                    <a:gd name="T22" fmla="*/ 5 w 367"/>
                    <a:gd name="T23" fmla="*/ 16 h 264"/>
                    <a:gd name="T24" fmla="*/ 7 w 367"/>
                    <a:gd name="T25" fmla="*/ 15 h 264"/>
                    <a:gd name="T26" fmla="*/ 10 w 367"/>
                    <a:gd name="T27" fmla="*/ 13 h 264"/>
                    <a:gd name="T28" fmla="*/ 14 w 367"/>
                    <a:gd name="T29" fmla="*/ 10 h 264"/>
                    <a:gd name="T30" fmla="*/ 18 w 367"/>
                    <a:gd name="T31" fmla="*/ 6 h 264"/>
                    <a:gd name="T32" fmla="*/ 23 w 367"/>
                    <a:gd name="T33" fmla="*/ 0 h 264"/>
                    <a:gd name="T34" fmla="*/ 23 w 367"/>
                    <a:gd name="T35" fmla="*/ 1 h 264"/>
                    <a:gd name="T36" fmla="*/ 22 w 367"/>
                    <a:gd name="T37" fmla="*/ 2 h 264"/>
                    <a:gd name="T38" fmla="*/ 20 w 367"/>
                    <a:gd name="T39" fmla="*/ 3 h 264"/>
                    <a:gd name="T40" fmla="*/ 18 w 367"/>
                    <a:gd name="T41" fmla="*/ 5 h 264"/>
                    <a:gd name="T42" fmla="*/ 16 w 367"/>
                    <a:gd name="T43" fmla="*/ 7 h 264"/>
                    <a:gd name="T44" fmla="*/ 14 w 367"/>
                    <a:gd name="T45" fmla="*/ 9 h 264"/>
                    <a:gd name="T46" fmla="*/ 11 w 367"/>
                    <a:gd name="T47" fmla="*/ 11 h 264"/>
                    <a:gd name="T48" fmla="*/ 8 w 367"/>
                    <a:gd name="T49" fmla="*/ 13 h 264"/>
                    <a:gd name="T50" fmla="*/ 6 w 367"/>
                    <a:gd name="T51" fmla="*/ 14 h 264"/>
                    <a:gd name="T52" fmla="*/ 4 w 367"/>
                    <a:gd name="T53" fmla="*/ 16 h 264"/>
                    <a:gd name="T54" fmla="*/ 2 w 367"/>
                    <a:gd name="T55" fmla="*/ 16 h 264"/>
                    <a:gd name="T56" fmla="*/ 1 w 367"/>
                    <a:gd name="T57" fmla="*/ 17 h 264"/>
                    <a:gd name="T58" fmla="*/ 0 w 367"/>
                    <a:gd name="T59" fmla="*/ 16 h 264"/>
                    <a:gd name="T60" fmla="*/ 1 w 367"/>
                    <a:gd name="T61" fmla="*/ 15 h 264"/>
                    <a:gd name="T62" fmla="*/ 2 w 367"/>
                    <a:gd name="T63" fmla="*/ 13 h 264"/>
                    <a:gd name="T64" fmla="*/ 4 w 367"/>
                    <a:gd name="T65" fmla="*/ 10 h 26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367" h="264">
                      <a:moveTo>
                        <a:pt x="54" y="150"/>
                      </a:moveTo>
                      <a:lnTo>
                        <a:pt x="53" y="154"/>
                      </a:lnTo>
                      <a:lnTo>
                        <a:pt x="47" y="165"/>
                      </a:lnTo>
                      <a:lnTo>
                        <a:pt x="40" y="179"/>
                      </a:lnTo>
                      <a:lnTo>
                        <a:pt x="33" y="196"/>
                      </a:lnTo>
                      <a:lnTo>
                        <a:pt x="26" y="214"/>
                      </a:lnTo>
                      <a:lnTo>
                        <a:pt x="21" y="232"/>
                      </a:lnTo>
                      <a:lnTo>
                        <a:pt x="21" y="248"/>
                      </a:lnTo>
                      <a:lnTo>
                        <a:pt x="23" y="258"/>
                      </a:lnTo>
                      <a:lnTo>
                        <a:pt x="31" y="264"/>
                      </a:lnTo>
                      <a:lnTo>
                        <a:pt x="49" y="262"/>
                      </a:lnTo>
                      <a:lnTo>
                        <a:pt x="74" y="251"/>
                      </a:lnTo>
                      <a:lnTo>
                        <a:pt x="107" y="230"/>
                      </a:lnTo>
                      <a:lnTo>
                        <a:pt x="153" y="195"/>
                      </a:lnTo>
                      <a:lnTo>
                        <a:pt x="210" y="147"/>
                      </a:lnTo>
                      <a:lnTo>
                        <a:pt x="281" y="81"/>
                      </a:lnTo>
                      <a:lnTo>
                        <a:pt x="367" y="0"/>
                      </a:lnTo>
                      <a:lnTo>
                        <a:pt x="362" y="5"/>
                      </a:lnTo>
                      <a:lnTo>
                        <a:pt x="344" y="19"/>
                      </a:lnTo>
                      <a:lnTo>
                        <a:pt x="320" y="41"/>
                      </a:lnTo>
                      <a:lnTo>
                        <a:pt x="286" y="67"/>
                      </a:lnTo>
                      <a:lnTo>
                        <a:pt x="249" y="97"/>
                      </a:lnTo>
                      <a:lnTo>
                        <a:pt x="210" y="131"/>
                      </a:lnTo>
                      <a:lnTo>
                        <a:pt x="168" y="163"/>
                      </a:lnTo>
                      <a:lnTo>
                        <a:pt x="127" y="193"/>
                      </a:lnTo>
                      <a:lnTo>
                        <a:pt x="88" y="219"/>
                      </a:lnTo>
                      <a:lnTo>
                        <a:pt x="54" y="241"/>
                      </a:lnTo>
                      <a:lnTo>
                        <a:pt x="28" y="255"/>
                      </a:lnTo>
                      <a:lnTo>
                        <a:pt x="8" y="258"/>
                      </a:lnTo>
                      <a:lnTo>
                        <a:pt x="0" y="253"/>
                      </a:lnTo>
                      <a:lnTo>
                        <a:pt x="3" y="234"/>
                      </a:lnTo>
                      <a:lnTo>
                        <a:pt x="21" y="200"/>
                      </a:lnTo>
                      <a:lnTo>
                        <a:pt x="54" y="1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5" name="Freeform 46"/>
                <p:cNvSpPr>
                  <a:spLocks/>
                </p:cNvSpPr>
                <p:nvPr/>
              </p:nvSpPr>
              <p:spPr bwMode="auto">
                <a:xfrm>
                  <a:off x="1840" y="1598"/>
                  <a:ext cx="295" cy="46"/>
                </a:xfrm>
                <a:custGeom>
                  <a:avLst/>
                  <a:gdLst>
                    <a:gd name="T0" fmla="*/ 0 w 589"/>
                    <a:gd name="T1" fmla="*/ 1 h 92"/>
                    <a:gd name="T2" fmla="*/ 1 w 589"/>
                    <a:gd name="T3" fmla="*/ 1 h 92"/>
                    <a:gd name="T4" fmla="*/ 2 w 589"/>
                    <a:gd name="T5" fmla="*/ 1 h 92"/>
                    <a:gd name="T6" fmla="*/ 4 w 589"/>
                    <a:gd name="T7" fmla="*/ 2 h 92"/>
                    <a:gd name="T8" fmla="*/ 6 w 589"/>
                    <a:gd name="T9" fmla="*/ 2 h 92"/>
                    <a:gd name="T10" fmla="*/ 8 w 589"/>
                    <a:gd name="T11" fmla="*/ 3 h 92"/>
                    <a:gd name="T12" fmla="*/ 11 w 589"/>
                    <a:gd name="T13" fmla="*/ 3 h 92"/>
                    <a:gd name="T14" fmla="*/ 14 w 589"/>
                    <a:gd name="T15" fmla="*/ 4 h 92"/>
                    <a:gd name="T16" fmla="*/ 18 w 589"/>
                    <a:gd name="T17" fmla="*/ 4 h 92"/>
                    <a:gd name="T18" fmla="*/ 21 w 589"/>
                    <a:gd name="T19" fmla="*/ 5 h 92"/>
                    <a:gd name="T20" fmla="*/ 24 w 589"/>
                    <a:gd name="T21" fmla="*/ 5 h 92"/>
                    <a:gd name="T22" fmla="*/ 27 w 589"/>
                    <a:gd name="T23" fmla="*/ 6 h 92"/>
                    <a:gd name="T24" fmla="*/ 30 w 589"/>
                    <a:gd name="T25" fmla="*/ 6 h 92"/>
                    <a:gd name="T26" fmla="*/ 33 w 589"/>
                    <a:gd name="T27" fmla="*/ 6 h 92"/>
                    <a:gd name="T28" fmla="*/ 35 w 589"/>
                    <a:gd name="T29" fmla="*/ 6 h 92"/>
                    <a:gd name="T30" fmla="*/ 36 w 589"/>
                    <a:gd name="T31" fmla="*/ 6 h 92"/>
                    <a:gd name="T32" fmla="*/ 37 w 589"/>
                    <a:gd name="T33" fmla="*/ 6 h 92"/>
                    <a:gd name="T34" fmla="*/ 37 w 589"/>
                    <a:gd name="T35" fmla="*/ 6 h 92"/>
                    <a:gd name="T36" fmla="*/ 36 w 589"/>
                    <a:gd name="T37" fmla="*/ 5 h 92"/>
                    <a:gd name="T38" fmla="*/ 34 w 589"/>
                    <a:gd name="T39" fmla="*/ 5 h 92"/>
                    <a:gd name="T40" fmla="*/ 32 w 589"/>
                    <a:gd name="T41" fmla="*/ 5 h 92"/>
                    <a:gd name="T42" fmla="*/ 29 w 589"/>
                    <a:gd name="T43" fmla="*/ 4 h 92"/>
                    <a:gd name="T44" fmla="*/ 26 w 589"/>
                    <a:gd name="T45" fmla="*/ 4 h 92"/>
                    <a:gd name="T46" fmla="*/ 23 w 589"/>
                    <a:gd name="T47" fmla="*/ 3 h 92"/>
                    <a:gd name="T48" fmla="*/ 19 w 589"/>
                    <a:gd name="T49" fmla="*/ 2 h 92"/>
                    <a:gd name="T50" fmla="*/ 16 w 589"/>
                    <a:gd name="T51" fmla="*/ 2 h 92"/>
                    <a:gd name="T52" fmla="*/ 13 w 589"/>
                    <a:gd name="T53" fmla="*/ 1 h 92"/>
                    <a:gd name="T54" fmla="*/ 9 w 589"/>
                    <a:gd name="T55" fmla="*/ 1 h 92"/>
                    <a:gd name="T56" fmla="*/ 7 w 589"/>
                    <a:gd name="T57" fmla="*/ 1 h 92"/>
                    <a:gd name="T58" fmla="*/ 4 w 589"/>
                    <a:gd name="T59" fmla="*/ 1 h 92"/>
                    <a:gd name="T60" fmla="*/ 2 w 589"/>
                    <a:gd name="T61" fmla="*/ 0 h 92"/>
                    <a:gd name="T62" fmla="*/ 1 w 589"/>
                    <a:gd name="T63" fmla="*/ 1 h 92"/>
                    <a:gd name="T64" fmla="*/ 0 w 589"/>
                    <a:gd name="T65" fmla="*/ 1 h 9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589" h="92">
                      <a:moveTo>
                        <a:pt x="0" y="8"/>
                      </a:moveTo>
                      <a:lnTo>
                        <a:pt x="5" y="10"/>
                      </a:lnTo>
                      <a:lnTo>
                        <a:pt x="23" y="14"/>
                      </a:lnTo>
                      <a:lnTo>
                        <a:pt x="49" y="19"/>
                      </a:lnTo>
                      <a:lnTo>
                        <a:pt x="85" y="26"/>
                      </a:lnTo>
                      <a:lnTo>
                        <a:pt x="127" y="33"/>
                      </a:lnTo>
                      <a:lnTo>
                        <a:pt x="173" y="42"/>
                      </a:lnTo>
                      <a:lnTo>
                        <a:pt x="223" y="51"/>
                      </a:lnTo>
                      <a:lnTo>
                        <a:pt x="276" y="60"/>
                      </a:lnTo>
                      <a:lnTo>
                        <a:pt x="329" y="69"/>
                      </a:lnTo>
                      <a:lnTo>
                        <a:pt x="380" y="76"/>
                      </a:lnTo>
                      <a:lnTo>
                        <a:pt x="430" y="83"/>
                      </a:lnTo>
                      <a:lnTo>
                        <a:pt x="476" y="88"/>
                      </a:lnTo>
                      <a:lnTo>
                        <a:pt x="516" y="90"/>
                      </a:lnTo>
                      <a:lnTo>
                        <a:pt x="550" y="92"/>
                      </a:lnTo>
                      <a:lnTo>
                        <a:pt x="575" y="88"/>
                      </a:lnTo>
                      <a:lnTo>
                        <a:pt x="589" y="83"/>
                      </a:lnTo>
                      <a:lnTo>
                        <a:pt x="582" y="81"/>
                      </a:lnTo>
                      <a:lnTo>
                        <a:pt x="564" y="77"/>
                      </a:lnTo>
                      <a:lnTo>
                        <a:pt x="536" y="72"/>
                      </a:lnTo>
                      <a:lnTo>
                        <a:pt x="499" y="65"/>
                      </a:lnTo>
                      <a:lnTo>
                        <a:pt x="454" y="58"/>
                      </a:lnTo>
                      <a:lnTo>
                        <a:pt x="407" y="49"/>
                      </a:lnTo>
                      <a:lnTo>
                        <a:pt x="353" y="40"/>
                      </a:lnTo>
                      <a:lnTo>
                        <a:pt x="300" y="31"/>
                      </a:lnTo>
                      <a:lnTo>
                        <a:pt x="246" y="23"/>
                      </a:lnTo>
                      <a:lnTo>
                        <a:pt x="193" y="15"/>
                      </a:lnTo>
                      <a:lnTo>
                        <a:pt x="143" y="8"/>
                      </a:lnTo>
                      <a:lnTo>
                        <a:pt x="97" y="3"/>
                      </a:lnTo>
                      <a:lnTo>
                        <a:pt x="60" y="1"/>
                      </a:lnTo>
                      <a:lnTo>
                        <a:pt x="30" y="0"/>
                      </a:lnTo>
                      <a:lnTo>
                        <a:pt x="9" y="3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6" name="Freeform 47"/>
                <p:cNvSpPr>
                  <a:spLocks/>
                </p:cNvSpPr>
                <p:nvPr/>
              </p:nvSpPr>
              <p:spPr bwMode="auto">
                <a:xfrm>
                  <a:off x="2072" y="1665"/>
                  <a:ext cx="68" cy="93"/>
                </a:xfrm>
                <a:custGeom>
                  <a:avLst/>
                  <a:gdLst>
                    <a:gd name="T0" fmla="*/ 9 w 136"/>
                    <a:gd name="T1" fmla="*/ 0 h 186"/>
                    <a:gd name="T2" fmla="*/ 0 w 136"/>
                    <a:gd name="T3" fmla="*/ 12 h 186"/>
                    <a:gd name="T4" fmla="*/ 1 w 136"/>
                    <a:gd name="T5" fmla="*/ 12 h 186"/>
                    <a:gd name="T6" fmla="*/ 1 w 136"/>
                    <a:gd name="T7" fmla="*/ 10 h 186"/>
                    <a:gd name="T8" fmla="*/ 2 w 136"/>
                    <a:gd name="T9" fmla="*/ 8 h 186"/>
                    <a:gd name="T10" fmla="*/ 3 w 136"/>
                    <a:gd name="T11" fmla="*/ 6 h 186"/>
                    <a:gd name="T12" fmla="*/ 4 w 136"/>
                    <a:gd name="T13" fmla="*/ 4 h 186"/>
                    <a:gd name="T14" fmla="*/ 6 w 136"/>
                    <a:gd name="T15" fmla="*/ 2 h 186"/>
                    <a:gd name="T16" fmla="*/ 7 w 136"/>
                    <a:gd name="T17" fmla="*/ 1 h 186"/>
                    <a:gd name="T18" fmla="*/ 9 w 136"/>
                    <a:gd name="T19" fmla="*/ 0 h 18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36" h="186">
                      <a:moveTo>
                        <a:pt x="136" y="0"/>
                      </a:moveTo>
                      <a:lnTo>
                        <a:pt x="0" y="186"/>
                      </a:lnTo>
                      <a:lnTo>
                        <a:pt x="4" y="177"/>
                      </a:lnTo>
                      <a:lnTo>
                        <a:pt x="11" y="156"/>
                      </a:lnTo>
                      <a:lnTo>
                        <a:pt x="25" y="124"/>
                      </a:lnTo>
                      <a:lnTo>
                        <a:pt x="43" y="89"/>
                      </a:lnTo>
                      <a:lnTo>
                        <a:pt x="62" y="55"/>
                      </a:lnTo>
                      <a:lnTo>
                        <a:pt x="85" y="25"/>
                      </a:lnTo>
                      <a:lnTo>
                        <a:pt x="110" y="6"/>
                      </a:lnTo>
                      <a:lnTo>
                        <a:pt x="13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7" name="Freeform 48"/>
                <p:cNvSpPr>
                  <a:spLocks/>
                </p:cNvSpPr>
                <p:nvPr/>
              </p:nvSpPr>
              <p:spPr bwMode="auto">
                <a:xfrm>
                  <a:off x="1717" y="1739"/>
                  <a:ext cx="17" cy="162"/>
                </a:xfrm>
                <a:custGeom>
                  <a:avLst/>
                  <a:gdLst>
                    <a:gd name="T0" fmla="*/ 2 w 36"/>
                    <a:gd name="T1" fmla="*/ 0 h 324"/>
                    <a:gd name="T2" fmla="*/ 1 w 36"/>
                    <a:gd name="T3" fmla="*/ 21 h 324"/>
                    <a:gd name="T4" fmla="*/ 1 w 36"/>
                    <a:gd name="T5" fmla="*/ 20 h 324"/>
                    <a:gd name="T6" fmla="*/ 0 w 36"/>
                    <a:gd name="T7" fmla="*/ 19 h 324"/>
                    <a:gd name="T8" fmla="*/ 0 w 36"/>
                    <a:gd name="T9" fmla="*/ 17 h 324"/>
                    <a:gd name="T10" fmla="*/ 0 w 36"/>
                    <a:gd name="T11" fmla="*/ 15 h 324"/>
                    <a:gd name="T12" fmla="*/ 0 w 36"/>
                    <a:gd name="T13" fmla="*/ 12 h 324"/>
                    <a:gd name="T14" fmla="*/ 0 w 36"/>
                    <a:gd name="T15" fmla="*/ 9 h 324"/>
                    <a:gd name="T16" fmla="*/ 0 w 36"/>
                    <a:gd name="T17" fmla="*/ 5 h 324"/>
                    <a:gd name="T18" fmla="*/ 2 w 36"/>
                    <a:gd name="T19" fmla="*/ 0 h 324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6" h="324">
                      <a:moveTo>
                        <a:pt x="36" y="0"/>
                      </a:moveTo>
                      <a:lnTo>
                        <a:pt x="23" y="324"/>
                      </a:lnTo>
                      <a:lnTo>
                        <a:pt x="21" y="318"/>
                      </a:lnTo>
                      <a:lnTo>
                        <a:pt x="14" y="299"/>
                      </a:lnTo>
                      <a:lnTo>
                        <a:pt x="9" y="271"/>
                      </a:lnTo>
                      <a:lnTo>
                        <a:pt x="4" y="233"/>
                      </a:lnTo>
                      <a:lnTo>
                        <a:pt x="0" y="186"/>
                      </a:lnTo>
                      <a:lnTo>
                        <a:pt x="4" y="131"/>
                      </a:lnTo>
                      <a:lnTo>
                        <a:pt x="14" y="69"/>
                      </a:lnTo>
                      <a:lnTo>
                        <a:pt x="3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8" name="Freeform 49"/>
                <p:cNvSpPr>
                  <a:spLocks/>
                </p:cNvSpPr>
                <p:nvPr/>
              </p:nvSpPr>
              <p:spPr bwMode="auto">
                <a:xfrm>
                  <a:off x="2140" y="1701"/>
                  <a:ext cx="14" cy="112"/>
                </a:xfrm>
                <a:custGeom>
                  <a:avLst/>
                  <a:gdLst>
                    <a:gd name="T0" fmla="*/ 0 w 29"/>
                    <a:gd name="T1" fmla="*/ 0 h 225"/>
                    <a:gd name="T2" fmla="*/ 0 w 29"/>
                    <a:gd name="T3" fmla="*/ 0 h 225"/>
                    <a:gd name="T4" fmla="*/ 0 w 29"/>
                    <a:gd name="T5" fmla="*/ 1 h 225"/>
                    <a:gd name="T6" fmla="*/ 1 w 29"/>
                    <a:gd name="T7" fmla="*/ 3 h 225"/>
                    <a:gd name="T8" fmla="*/ 1 w 29"/>
                    <a:gd name="T9" fmla="*/ 5 h 225"/>
                    <a:gd name="T10" fmla="*/ 1 w 29"/>
                    <a:gd name="T11" fmla="*/ 7 h 225"/>
                    <a:gd name="T12" fmla="*/ 1 w 29"/>
                    <a:gd name="T13" fmla="*/ 10 h 225"/>
                    <a:gd name="T14" fmla="*/ 1 w 29"/>
                    <a:gd name="T15" fmla="*/ 12 h 225"/>
                    <a:gd name="T16" fmla="*/ 0 w 29"/>
                    <a:gd name="T17" fmla="*/ 14 h 225"/>
                    <a:gd name="T18" fmla="*/ 0 w 29"/>
                    <a:gd name="T19" fmla="*/ 0 h 22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29" h="225">
                      <a:moveTo>
                        <a:pt x="0" y="0"/>
                      </a:moveTo>
                      <a:lnTo>
                        <a:pt x="2" y="7"/>
                      </a:lnTo>
                      <a:lnTo>
                        <a:pt x="9" y="26"/>
                      </a:lnTo>
                      <a:lnTo>
                        <a:pt x="16" y="53"/>
                      </a:lnTo>
                      <a:lnTo>
                        <a:pt x="25" y="88"/>
                      </a:lnTo>
                      <a:lnTo>
                        <a:pt x="29" y="125"/>
                      </a:lnTo>
                      <a:lnTo>
                        <a:pt x="27" y="163"/>
                      </a:lnTo>
                      <a:lnTo>
                        <a:pt x="18" y="196"/>
                      </a:lnTo>
                      <a:lnTo>
                        <a:pt x="0" y="2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59" name="Freeform 50"/>
                <p:cNvSpPr>
                  <a:spLocks/>
                </p:cNvSpPr>
                <p:nvPr/>
              </p:nvSpPr>
              <p:spPr bwMode="auto">
                <a:xfrm>
                  <a:off x="1760" y="1820"/>
                  <a:ext cx="263" cy="38"/>
                </a:xfrm>
                <a:custGeom>
                  <a:avLst/>
                  <a:gdLst>
                    <a:gd name="T0" fmla="*/ 0 w 525"/>
                    <a:gd name="T1" fmla="*/ 0 h 74"/>
                    <a:gd name="T2" fmla="*/ 0 w 525"/>
                    <a:gd name="T3" fmla="*/ 0 h 74"/>
                    <a:gd name="T4" fmla="*/ 1 w 525"/>
                    <a:gd name="T5" fmla="*/ 1 h 74"/>
                    <a:gd name="T6" fmla="*/ 1 w 525"/>
                    <a:gd name="T7" fmla="*/ 1 h 74"/>
                    <a:gd name="T8" fmla="*/ 2 w 525"/>
                    <a:gd name="T9" fmla="*/ 1 h 74"/>
                    <a:gd name="T10" fmla="*/ 2 w 525"/>
                    <a:gd name="T11" fmla="*/ 2 h 74"/>
                    <a:gd name="T12" fmla="*/ 3 w 525"/>
                    <a:gd name="T13" fmla="*/ 2 h 74"/>
                    <a:gd name="T14" fmla="*/ 5 w 525"/>
                    <a:gd name="T15" fmla="*/ 2 h 74"/>
                    <a:gd name="T16" fmla="*/ 6 w 525"/>
                    <a:gd name="T17" fmla="*/ 3 h 74"/>
                    <a:gd name="T18" fmla="*/ 8 w 525"/>
                    <a:gd name="T19" fmla="*/ 3 h 74"/>
                    <a:gd name="T20" fmla="*/ 10 w 525"/>
                    <a:gd name="T21" fmla="*/ 4 h 74"/>
                    <a:gd name="T22" fmla="*/ 13 w 525"/>
                    <a:gd name="T23" fmla="*/ 4 h 74"/>
                    <a:gd name="T24" fmla="*/ 16 w 525"/>
                    <a:gd name="T25" fmla="*/ 4 h 74"/>
                    <a:gd name="T26" fmla="*/ 20 w 525"/>
                    <a:gd name="T27" fmla="*/ 5 h 74"/>
                    <a:gd name="T28" fmla="*/ 24 w 525"/>
                    <a:gd name="T29" fmla="*/ 5 h 74"/>
                    <a:gd name="T30" fmla="*/ 28 w 525"/>
                    <a:gd name="T31" fmla="*/ 5 h 74"/>
                    <a:gd name="T32" fmla="*/ 33 w 525"/>
                    <a:gd name="T33" fmla="*/ 5 h 74"/>
                    <a:gd name="T34" fmla="*/ 0 w 525"/>
                    <a:gd name="T35" fmla="*/ 0 h 7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525" h="74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3" y="3"/>
                      </a:lnTo>
                      <a:lnTo>
                        <a:pt x="9" y="7"/>
                      </a:lnTo>
                      <a:lnTo>
                        <a:pt x="17" y="12"/>
                      </a:lnTo>
                      <a:lnTo>
                        <a:pt x="30" y="17"/>
                      </a:lnTo>
                      <a:lnTo>
                        <a:pt x="46" y="23"/>
                      </a:lnTo>
                      <a:lnTo>
                        <a:pt x="65" y="30"/>
                      </a:lnTo>
                      <a:lnTo>
                        <a:pt x="90" y="37"/>
                      </a:lnTo>
                      <a:lnTo>
                        <a:pt x="122" y="44"/>
                      </a:lnTo>
                      <a:lnTo>
                        <a:pt x="157" y="51"/>
                      </a:lnTo>
                      <a:lnTo>
                        <a:pt x="200" y="56"/>
                      </a:lnTo>
                      <a:lnTo>
                        <a:pt x="249" y="62"/>
                      </a:lnTo>
                      <a:lnTo>
                        <a:pt x="306" y="67"/>
                      </a:lnTo>
                      <a:lnTo>
                        <a:pt x="371" y="70"/>
                      </a:lnTo>
                      <a:lnTo>
                        <a:pt x="444" y="74"/>
                      </a:lnTo>
                      <a:lnTo>
                        <a:pt x="525" y="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0" name="Freeform 51"/>
                <p:cNvSpPr>
                  <a:spLocks/>
                </p:cNvSpPr>
                <p:nvPr/>
              </p:nvSpPr>
              <p:spPr bwMode="auto">
                <a:xfrm>
                  <a:off x="2084" y="1764"/>
                  <a:ext cx="45" cy="74"/>
                </a:xfrm>
                <a:custGeom>
                  <a:avLst/>
                  <a:gdLst>
                    <a:gd name="T0" fmla="*/ 0 w 88"/>
                    <a:gd name="T1" fmla="*/ 9 h 149"/>
                    <a:gd name="T2" fmla="*/ 1 w 88"/>
                    <a:gd name="T3" fmla="*/ 9 h 149"/>
                    <a:gd name="T4" fmla="*/ 1 w 88"/>
                    <a:gd name="T5" fmla="*/ 8 h 149"/>
                    <a:gd name="T6" fmla="*/ 2 w 88"/>
                    <a:gd name="T7" fmla="*/ 7 h 149"/>
                    <a:gd name="T8" fmla="*/ 4 w 88"/>
                    <a:gd name="T9" fmla="*/ 6 h 149"/>
                    <a:gd name="T10" fmla="*/ 5 w 88"/>
                    <a:gd name="T11" fmla="*/ 5 h 149"/>
                    <a:gd name="T12" fmla="*/ 5 w 88"/>
                    <a:gd name="T13" fmla="*/ 3 h 149"/>
                    <a:gd name="T14" fmla="*/ 6 w 88"/>
                    <a:gd name="T15" fmla="*/ 1 h 149"/>
                    <a:gd name="T16" fmla="*/ 6 w 88"/>
                    <a:gd name="T17" fmla="*/ 0 h 149"/>
                    <a:gd name="T18" fmla="*/ 0 w 88"/>
                    <a:gd name="T19" fmla="*/ 9 h 14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88" h="149">
                      <a:moveTo>
                        <a:pt x="0" y="149"/>
                      </a:moveTo>
                      <a:lnTo>
                        <a:pt x="3" y="146"/>
                      </a:lnTo>
                      <a:lnTo>
                        <a:pt x="16" y="137"/>
                      </a:lnTo>
                      <a:lnTo>
                        <a:pt x="30" y="123"/>
                      </a:lnTo>
                      <a:lnTo>
                        <a:pt x="48" y="103"/>
                      </a:lnTo>
                      <a:lnTo>
                        <a:pt x="65" y="82"/>
                      </a:lnTo>
                      <a:lnTo>
                        <a:pt x="79" y="57"/>
                      </a:lnTo>
                      <a:lnTo>
                        <a:pt x="88" y="29"/>
                      </a:lnTo>
                      <a:lnTo>
                        <a:pt x="88" y="0"/>
                      </a:lnTo>
                      <a:lnTo>
                        <a:pt x="0" y="14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1" name="Freeform 52"/>
                <p:cNvSpPr>
                  <a:spLocks/>
                </p:cNvSpPr>
                <p:nvPr/>
              </p:nvSpPr>
              <p:spPr bwMode="auto">
                <a:xfrm>
                  <a:off x="1887" y="1671"/>
                  <a:ext cx="175" cy="30"/>
                </a:xfrm>
                <a:custGeom>
                  <a:avLst/>
                  <a:gdLst>
                    <a:gd name="T0" fmla="*/ 0 w 351"/>
                    <a:gd name="T1" fmla="*/ 0 h 60"/>
                    <a:gd name="T2" fmla="*/ 0 w 351"/>
                    <a:gd name="T3" fmla="*/ 1 h 60"/>
                    <a:gd name="T4" fmla="*/ 0 w 351"/>
                    <a:gd name="T5" fmla="*/ 1 h 60"/>
                    <a:gd name="T6" fmla="*/ 0 w 351"/>
                    <a:gd name="T7" fmla="*/ 1 h 60"/>
                    <a:gd name="T8" fmla="*/ 0 w 351"/>
                    <a:gd name="T9" fmla="*/ 1 h 60"/>
                    <a:gd name="T10" fmla="*/ 0 w 351"/>
                    <a:gd name="T11" fmla="*/ 2 h 60"/>
                    <a:gd name="T12" fmla="*/ 0 w 351"/>
                    <a:gd name="T13" fmla="*/ 2 h 60"/>
                    <a:gd name="T14" fmla="*/ 0 w 351"/>
                    <a:gd name="T15" fmla="*/ 3 h 60"/>
                    <a:gd name="T16" fmla="*/ 0 w 351"/>
                    <a:gd name="T17" fmla="*/ 3 h 60"/>
                    <a:gd name="T18" fmla="*/ 1 w 351"/>
                    <a:gd name="T19" fmla="*/ 3 h 60"/>
                    <a:gd name="T20" fmla="*/ 2 w 351"/>
                    <a:gd name="T21" fmla="*/ 4 h 60"/>
                    <a:gd name="T22" fmla="*/ 3 w 351"/>
                    <a:gd name="T23" fmla="*/ 4 h 60"/>
                    <a:gd name="T24" fmla="*/ 4 w 351"/>
                    <a:gd name="T25" fmla="*/ 4 h 60"/>
                    <a:gd name="T26" fmla="*/ 6 w 351"/>
                    <a:gd name="T27" fmla="*/ 4 h 60"/>
                    <a:gd name="T28" fmla="*/ 8 w 351"/>
                    <a:gd name="T29" fmla="*/ 4 h 60"/>
                    <a:gd name="T30" fmla="*/ 11 w 351"/>
                    <a:gd name="T31" fmla="*/ 4 h 60"/>
                    <a:gd name="T32" fmla="*/ 14 w 351"/>
                    <a:gd name="T33" fmla="*/ 3 h 60"/>
                    <a:gd name="T34" fmla="*/ 17 w 351"/>
                    <a:gd name="T35" fmla="*/ 3 h 60"/>
                    <a:gd name="T36" fmla="*/ 19 w 351"/>
                    <a:gd name="T37" fmla="*/ 3 h 60"/>
                    <a:gd name="T38" fmla="*/ 20 w 351"/>
                    <a:gd name="T39" fmla="*/ 2 h 60"/>
                    <a:gd name="T40" fmla="*/ 21 w 351"/>
                    <a:gd name="T41" fmla="*/ 2 h 60"/>
                    <a:gd name="T42" fmla="*/ 21 w 351"/>
                    <a:gd name="T43" fmla="*/ 2 h 60"/>
                    <a:gd name="T44" fmla="*/ 21 w 351"/>
                    <a:gd name="T45" fmla="*/ 2 h 60"/>
                    <a:gd name="T46" fmla="*/ 21 w 351"/>
                    <a:gd name="T47" fmla="*/ 2 h 60"/>
                    <a:gd name="T48" fmla="*/ 20 w 351"/>
                    <a:gd name="T49" fmla="*/ 2 h 60"/>
                    <a:gd name="T50" fmla="*/ 18 w 351"/>
                    <a:gd name="T51" fmla="*/ 2 h 60"/>
                    <a:gd name="T52" fmla="*/ 17 w 351"/>
                    <a:gd name="T53" fmla="*/ 2 h 60"/>
                    <a:gd name="T54" fmla="*/ 16 w 351"/>
                    <a:gd name="T55" fmla="*/ 2 h 60"/>
                    <a:gd name="T56" fmla="*/ 15 w 351"/>
                    <a:gd name="T57" fmla="*/ 2 h 60"/>
                    <a:gd name="T58" fmla="*/ 13 w 351"/>
                    <a:gd name="T59" fmla="*/ 2 h 60"/>
                    <a:gd name="T60" fmla="*/ 13 w 351"/>
                    <a:gd name="T61" fmla="*/ 2 h 60"/>
                    <a:gd name="T62" fmla="*/ 12 w 351"/>
                    <a:gd name="T63" fmla="*/ 2 h 60"/>
                    <a:gd name="T64" fmla="*/ 12 w 351"/>
                    <a:gd name="T65" fmla="*/ 2 h 60"/>
                    <a:gd name="T66" fmla="*/ 11 w 351"/>
                    <a:gd name="T67" fmla="*/ 2 h 60"/>
                    <a:gd name="T68" fmla="*/ 10 w 351"/>
                    <a:gd name="T69" fmla="*/ 2 h 60"/>
                    <a:gd name="T70" fmla="*/ 8 w 351"/>
                    <a:gd name="T71" fmla="*/ 3 h 60"/>
                    <a:gd name="T72" fmla="*/ 6 w 351"/>
                    <a:gd name="T73" fmla="*/ 3 h 60"/>
                    <a:gd name="T74" fmla="*/ 4 w 351"/>
                    <a:gd name="T75" fmla="*/ 3 h 60"/>
                    <a:gd name="T76" fmla="*/ 2 w 351"/>
                    <a:gd name="T77" fmla="*/ 3 h 60"/>
                    <a:gd name="T78" fmla="*/ 1 w 351"/>
                    <a:gd name="T79" fmla="*/ 2 h 60"/>
                    <a:gd name="T80" fmla="*/ 0 w 351"/>
                    <a:gd name="T81" fmla="*/ 0 h 6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351" h="60">
                      <a:moveTo>
                        <a:pt x="8" y="0"/>
                      </a:moveTo>
                      <a:lnTo>
                        <a:pt x="8" y="1"/>
                      </a:lnTo>
                      <a:lnTo>
                        <a:pt x="6" y="3"/>
                      </a:lnTo>
                      <a:lnTo>
                        <a:pt x="4" y="9"/>
                      </a:lnTo>
                      <a:lnTo>
                        <a:pt x="2" y="14"/>
                      </a:lnTo>
                      <a:lnTo>
                        <a:pt x="0" y="19"/>
                      </a:lnTo>
                      <a:lnTo>
                        <a:pt x="2" y="26"/>
                      </a:lnTo>
                      <a:lnTo>
                        <a:pt x="6" y="33"/>
                      </a:lnTo>
                      <a:lnTo>
                        <a:pt x="11" y="40"/>
                      </a:lnTo>
                      <a:lnTo>
                        <a:pt x="20" y="47"/>
                      </a:lnTo>
                      <a:lnTo>
                        <a:pt x="34" y="53"/>
                      </a:lnTo>
                      <a:lnTo>
                        <a:pt x="52" y="56"/>
                      </a:lnTo>
                      <a:lnTo>
                        <a:pt x="75" y="60"/>
                      </a:lnTo>
                      <a:lnTo>
                        <a:pt x="103" y="60"/>
                      </a:lnTo>
                      <a:lnTo>
                        <a:pt x="138" y="58"/>
                      </a:lnTo>
                      <a:lnTo>
                        <a:pt x="183" y="55"/>
                      </a:lnTo>
                      <a:lnTo>
                        <a:pt x="232" y="47"/>
                      </a:lnTo>
                      <a:lnTo>
                        <a:pt x="278" y="40"/>
                      </a:lnTo>
                      <a:lnTo>
                        <a:pt x="314" y="33"/>
                      </a:lnTo>
                      <a:lnTo>
                        <a:pt x="335" y="28"/>
                      </a:lnTo>
                      <a:lnTo>
                        <a:pt x="347" y="24"/>
                      </a:lnTo>
                      <a:lnTo>
                        <a:pt x="351" y="23"/>
                      </a:lnTo>
                      <a:lnTo>
                        <a:pt x="347" y="21"/>
                      </a:lnTo>
                      <a:lnTo>
                        <a:pt x="337" y="19"/>
                      </a:lnTo>
                      <a:lnTo>
                        <a:pt x="321" y="19"/>
                      </a:lnTo>
                      <a:lnTo>
                        <a:pt x="303" y="19"/>
                      </a:lnTo>
                      <a:lnTo>
                        <a:pt x="282" y="19"/>
                      </a:lnTo>
                      <a:lnTo>
                        <a:pt x="262" y="19"/>
                      </a:lnTo>
                      <a:lnTo>
                        <a:pt x="241" y="21"/>
                      </a:lnTo>
                      <a:lnTo>
                        <a:pt x="223" y="21"/>
                      </a:lnTo>
                      <a:lnTo>
                        <a:pt x="209" y="23"/>
                      </a:lnTo>
                      <a:lnTo>
                        <a:pt x="199" y="23"/>
                      </a:lnTo>
                      <a:lnTo>
                        <a:pt x="195" y="23"/>
                      </a:lnTo>
                      <a:lnTo>
                        <a:pt x="186" y="24"/>
                      </a:lnTo>
                      <a:lnTo>
                        <a:pt x="165" y="30"/>
                      </a:lnTo>
                      <a:lnTo>
                        <a:pt x="135" y="35"/>
                      </a:lnTo>
                      <a:lnTo>
                        <a:pt x="101" y="39"/>
                      </a:lnTo>
                      <a:lnTo>
                        <a:pt x="68" y="39"/>
                      </a:lnTo>
                      <a:lnTo>
                        <a:pt x="38" y="33"/>
                      </a:lnTo>
                      <a:lnTo>
                        <a:pt x="16" y="21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2" name="Freeform 53"/>
                <p:cNvSpPr>
                  <a:spLocks/>
                </p:cNvSpPr>
                <p:nvPr/>
              </p:nvSpPr>
              <p:spPr bwMode="auto">
                <a:xfrm>
                  <a:off x="1954" y="1471"/>
                  <a:ext cx="31" cy="200"/>
                </a:xfrm>
                <a:custGeom>
                  <a:avLst/>
                  <a:gdLst>
                    <a:gd name="T0" fmla="*/ 1 w 62"/>
                    <a:gd name="T1" fmla="*/ 25 h 400"/>
                    <a:gd name="T2" fmla="*/ 1 w 62"/>
                    <a:gd name="T3" fmla="*/ 25 h 400"/>
                    <a:gd name="T4" fmla="*/ 2 w 62"/>
                    <a:gd name="T5" fmla="*/ 23 h 400"/>
                    <a:gd name="T6" fmla="*/ 2 w 62"/>
                    <a:gd name="T7" fmla="*/ 20 h 400"/>
                    <a:gd name="T8" fmla="*/ 3 w 62"/>
                    <a:gd name="T9" fmla="*/ 17 h 400"/>
                    <a:gd name="T10" fmla="*/ 3 w 62"/>
                    <a:gd name="T11" fmla="*/ 13 h 400"/>
                    <a:gd name="T12" fmla="*/ 4 w 62"/>
                    <a:gd name="T13" fmla="*/ 8 h 400"/>
                    <a:gd name="T14" fmla="*/ 4 w 62"/>
                    <a:gd name="T15" fmla="*/ 4 h 400"/>
                    <a:gd name="T16" fmla="*/ 4 w 62"/>
                    <a:gd name="T17" fmla="*/ 0 h 400"/>
                    <a:gd name="T18" fmla="*/ 4 w 62"/>
                    <a:gd name="T19" fmla="*/ 1 h 400"/>
                    <a:gd name="T20" fmla="*/ 3 w 62"/>
                    <a:gd name="T21" fmla="*/ 4 h 400"/>
                    <a:gd name="T22" fmla="*/ 3 w 62"/>
                    <a:gd name="T23" fmla="*/ 8 h 400"/>
                    <a:gd name="T24" fmla="*/ 2 w 62"/>
                    <a:gd name="T25" fmla="*/ 12 h 400"/>
                    <a:gd name="T26" fmla="*/ 1 w 62"/>
                    <a:gd name="T27" fmla="*/ 17 h 400"/>
                    <a:gd name="T28" fmla="*/ 0 w 62"/>
                    <a:gd name="T29" fmla="*/ 21 h 400"/>
                    <a:gd name="T30" fmla="*/ 0 w 62"/>
                    <a:gd name="T31" fmla="*/ 24 h 400"/>
                    <a:gd name="T32" fmla="*/ 1 w 62"/>
                    <a:gd name="T33" fmla="*/ 25 h 40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62" h="400">
                      <a:moveTo>
                        <a:pt x="13" y="400"/>
                      </a:moveTo>
                      <a:lnTo>
                        <a:pt x="14" y="389"/>
                      </a:lnTo>
                      <a:lnTo>
                        <a:pt x="21" y="359"/>
                      </a:lnTo>
                      <a:lnTo>
                        <a:pt x="28" y="313"/>
                      </a:lnTo>
                      <a:lnTo>
                        <a:pt x="39" y="258"/>
                      </a:lnTo>
                      <a:lnTo>
                        <a:pt x="48" y="194"/>
                      </a:lnTo>
                      <a:lnTo>
                        <a:pt x="55" y="127"/>
                      </a:lnTo>
                      <a:lnTo>
                        <a:pt x="60" y="62"/>
                      </a:lnTo>
                      <a:lnTo>
                        <a:pt x="62" y="0"/>
                      </a:lnTo>
                      <a:lnTo>
                        <a:pt x="59" y="16"/>
                      </a:lnTo>
                      <a:lnTo>
                        <a:pt x="48" y="58"/>
                      </a:lnTo>
                      <a:lnTo>
                        <a:pt x="34" y="120"/>
                      </a:lnTo>
                      <a:lnTo>
                        <a:pt x="20" y="191"/>
                      </a:lnTo>
                      <a:lnTo>
                        <a:pt x="7" y="263"/>
                      </a:lnTo>
                      <a:lnTo>
                        <a:pt x="0" y="327"/>
                      </a:lnTo>
                      <a:lnTo>
                        <a:pt x="0" y="377"/>
                      </a:lnTo>
                      <a:lnTo>
                        <a:pt x="13" y="4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3" name="Freeform 58"/>
                <p:cNvSpPr>
                  <a:spLocks/>
                </p:cNvSpPr>
                <p:nvPr/>
              </p:nvSpPr>
              <p:spPr bwMode="auto">
                <a:xfrm>
                  <a:off x="444" y="1904"/>
                  <a:ext cx="325" cy="38"/>
                </a:xfrm>
                <a:custGeom>
                  <a:avLst/>
                  <a:gdLst>
                    <a:gd name="T0" fmla="*/ 0 w 651"/>
                    <a:gd name="T1" fmla="*/ 4 h 76"/>
                    <a:gd name="T2" fmla="*/ 0 w 651"/>
                    <a:gd name="T3" fmla="*/ 4 h 76"/>
                    <a:gd name="T4" fmla="*/ 0 w 651"/>
                    <a:gd name="T5" fmla="*/ 4 h 76"/>
                    <a:gd name="T6" fmla="*/ 1 w 651"/>
                    <a:gd name="T7" fmla="*/ 4 h 76"/>
                    <a:gd name="T8" fmla="*/ 3 w 651"/>
                    <a:gd name="T9" fmla="*/ 3 h 76"/>
                    <a:gd name="T10" fmla="*/ 5 w 651"/>
                    <a:gd name="T11" fmla="*/ 3 h 76"/>
                    <a:gd name="T12" fmla="*/ 7 w 651"/>
                    <a:gd name="T13" fmla="*/ 2 h 76"/>
                    <a:gd name="T14" fmla="*/ 9 w 651"/>
                    <a:gd name="T15" fmla="*/ 1 h 76"/>
                    <a:gd name="T16" fmla="*/ 12 w 651"/>
                    <a:gd name="T17" fmla="*/ 1 h 76"/>
                    <a:gd name="T18" fmla="*/ 15 w 651"/>
                    <a:gd name="T19" fmla="*/ 1 h 76"/>
                    <a:gd name="T20" fmla="*/ 18 w 651"/>
                    <a:gd name="T21" fmla="*/ 0 h 76"/>
                    <a:gd name="T22" fmla="*/ 21 w 651"/>
                    <a:gd name="T23" fmla="*/ 1 h 76"/>
                    <a:gd name="T24" fmla="*/ 25 w 651"/>
                    <a:gd name="T25" fmla="*/ 1 h 76"/>
                    <a:gd name="T26" fmla="*/ 28 w 651"/>
                    <a:gd name="T27" fmla="*/ 1 h 76"/>
                    <a:gd name="T28" fmla="*/ 32 w 651"/>
                    <a:gd name="T29" fmla="*/ 2 h 76"/>
                    <a:gd name="T30" fmla="*/ 36 w 651"/>
                    <a:gd name="T31" fmla="*/ 4 h 76"/>
                    <a:gd name="T32" fmla="*/ 40 w 651"/>
                    <a:gd name="T33" fmla="*/ 5 h 76"/>
                    <a:gd name="T34" fmla="*/ 40 w 651"/>
                    <a:gd name="T35" fmla="*/ 5 h 76"/>
                    <a:gd name="T36" fmla="*/ 39 w 651"/>
                    <a:gd name="T37" fmla="*/ 5 h 76"/>
                    <a:gd name="T38" fmla="*/ 38 w 651"/>
                    <a:gd name="T39" fmla="*/ 5 h 76"/>
                    <a:gd name="T40" fmla="*/ 36 w 651"/>
                    <a:gd name="T41" fmla="*/ 4 h 76"/>
                    <a:gd name="T42" fmla="*/ 33 w 651"/>
                    <a:gd name="T43" fmla="*/ 4 h 76"/>
                    <a:gd name="T44" fmla="*/ 31 w 651"/>
                    <a:gd name="T45" fmla="*/ 4 h 76"/>
                    <a:gd name="T46" fmla="*/ 28 w 651"/>
                    <a:gd name="T47" fmla="*/ 3 h 76"/>
                    <a:gd name="T48" fmla="*/ 25 w 651"/>
                    <a:gd name="T49" fmla="*/ 3 h 76"/>
                    <a:gd name="T50" fmla="*/ 21 w 651"/>
                    <a:gd name="T51" fmla="*/ 3 h 76"/>
                    <a:gd name="T52" fmla="*/ 18 w 651"/>
                    <a:gd name="T53" fmla="*/ 3 h 76"/>
                    <a:gd name="T54" fmla="*/ 14 w 651"/>
                    <a:gd name="T55" fmla="*/ 3 h 76"/>
                    <a:gd name="T56" fmla="*/ 11 w 651"/>
                    <a:gd name="T57" fmla="*/ 3 h 76"/>
                    <a:gd name="T58" fmla="*/ 8 w 651"/>
                    <a:gd name="T59" fmla="*/ 3 h 76"/>
                    <a:gd name="T60" fmla="*/ 5 w 651"/>
                    <a:gd name="T61" fmla="*/ 3 h 76"/>
                    <a:gd name="T62" fmla="*/ 2 w 651"/>
                    <a:gd name="T63" fmla="*/ 4 h 76"/>
                    <a:gd name="T64" fmla="*/ 0 w 651"/>
                    <a:gd name="T65" fmla="*/ 4 h 7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651" h="76">
                      <a:moveTo>
                        <a:pt x="0" y="64"/>
                      </a:moveTo>
                      <a:lnTo>
                        <a:pt x="4" y="62"/>
                      </a:lnTo>
                      <a:lnTo>
                        <a:pt x="14" y="58"/>
                      </a:lnTo>
                      <a:lnTo>
                        <a:pt x="30" y="51"/>
                      </a:lnTo>
                      <a:lnTo>
                        <a:pt x="53" y="43"/>
                      </a:lnTo>
                      <a:lnTo>
                        <a:pt x="81" y="34"/>
                      </a:lnTo>
                      <a:lnTo>
                        <a:pt x="113" y="25"/>
                      </a:lnTo>
                      <a:lnTo>
                        <a:pt x="152" y="16"/>
                      </a:lnTo>
                      <a:lnTo>
                        <a:pt x="195" y="9"/>
                      </a:lnTo>
                      <a:lnTo>
                        <a:pt x="242" y="4"/>
                      </a:lnTo>
                      <a:lnTo>
                        <a:pt x="292" y="0"/>
                      </a:lnTo>
                      <a:lnTo>
                        <a:pt x="345" y="2"/>
                      </a:lnTo>
                      <a:lnTo>
                        <a:pt x="402" y="5"/>
                      </a:lnTo>
                      <a:lnTo>
                        <a:pt x="462" y="14"/>
                      </a:lnTo>
                      <a:lnTo>
                        <a:pt x="524" y="28"/>
                      </a:lnTo>
                      <a:lnTo>
                        <a:pt x="585" y="50"/>
                      </a:lnTo>
                      <a:lnTo>
                        <a:pt x="651" y="76"/>
                      </a:lnTo>
                      <a:lnTo>
                        <a:pt x="646" y="74"/>
                      </a:lnTo>
                      <a:lnTo>
                        <a:pt x="631" y="73"/>
                      </a:lnTo>
                      <a:lnTo>
                        <a:pt x="608" y="69"/>
                      </a:lnTo>
                      <a:lnTo>
                        <a:pt x="577" y="64"/>
                      </a:lnTo>
                      <a:lnTo>
                        <a:pt x="540" y="58"/>
                      </a:lnTo>
                      <a:lnTo>
                        <a:pt x="497" y="53"/>
                      </a:lnTo>
                      <a:lnTo>
                        <a:pt x="449" y="48"/>
                      </a:lnTo>
                      <a:lnTo>
                        <a:pt x="400" y="43"/>
                      </a:lnTo>
                      <a:lnTo>
                        <a:pt x="347" y="39"/>
                      </a:lnTo>
                      <a:lnTo>
                        <a:pt x="294" y="37"/>
                      </a:lnTo>
                      <a:lnTo>
                        <a:pt x="239" y="35"/>
                      </a:lnTo>
                      <a:lnTo>
                        <a:pt x="186" y="35"/>
                      </a:lnTo>
                      <a:lnTo>
                        <a:pt x="134" y="39"/>
                      </a:lnTo>
                      <a:lnTo>
                        <a:pt x="85" y="44"/>
                      </a:lnTo>
                      <a:lnTo>
                        <a:pt x="41" y="51"/>
                      </a:lnTo>
                      <a:lnTo>
                        <a:pt x="0" y="6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4" name="Freeform 59"/>
                <p:cNvSpPr>
                  <a:spLocks/>
                </p:cNvSpPr>
                <p:nvPr/>
              </p:nvSpPr>
              <p:spPr bwMode="auto">
                <a:xfrm>
                  <a:off x="823" y="1964"/>
                  <a:ext cx="214" cy="128"/>
                </a:xfrm>
                <a:custGeom>
                  <a:avLst/>
                  <a:gdLst>
                    <a:gd name="T0" fmla="*/ 0 w 426"/>
                    <a:gd name="T1" fmla="*/ 0 h 257"/>
                    <a:gd name="T2" fmla="*/ 1 w 426"/>
                    <a:gd name="T3" fmla="*/ 0 h 257"/>
                    <a:gd name="T4" fmla="*/ 1 w 426"/>
                    <a:gd name="T5" fmla="*/ 0 h 257"/>
                    <a:gd name="T6" fmla="*/ 1 w 426"/>
                    <a:gd name="T7" fmla="*/ 1 h 257"/>
                    <a:gd name="T8" fmla="*/ 2 w 426"/>
                    <a:gd name="T9" fmla="*/ 3 h 257"/>
                    <a:gd name="T10" fmla="*/ 3 w 426"/>
                    <a:gd name="T11" fmla="*/ 4 h 257"/>
                    <a:gd name="T12" fmla="*/ 4 w 426"/>
                    <a:gd name="T13" fmla="*/ 6 h 257"/>
                    <a:gd name="T14" fmla="*/ 5 w 426"/>
                    <a:gd name="T15" fmla="*/ 7 h 257"/>
                    <a:gd name="T16" fmla="*/ 7 w 426"/>
                    <a:gd name="T17" fmla="*/ 9 h 257"/>
                    <a:gd name="T18" fmla="*/ 8 w 426"/>
                    <a:gd name="T19" fmla="*/ 11 h 257"/>
                    <a:gd name="T20" fmla="*/ 10 w 426"/>
                    <a:gd name="T21" fmla="*/ 12 h 257"/>
                    <a:gd name="T22" fmla="*/ 13 w 426"/>
                    <a:gd name="T23" fmla="*/ 13 h 257"/>
                    <a:gd name="T24" fmla="*/ 15 w 426"/>
                    <a:gd name="T25" fmla="*/ 14 h 257"/>
                    <a:gd name="T26" fmla="*/ 18 w 426"/>
                    <a:gd name="T27" fmla="*/ 15 h 257"/>
                    <a:gd name="T28" fmla="*/ 21 w 426"/>
                    <a:gd name="T29" fmla="*/ 16 h 257"/>
                    <a:gd name="T30" fmla="*/ 24 w 426"/>
                    <a:gd name="T31" fmla="*/ 16 h 257"/>
                    <a:gd name="T32" fmla="*/ 27 w 426"/>
                    <a:gd name="T33" fmla="*/ 15 h 257"/>
                    <a:gd name="T34" fmla="*/ 27 w 426"/>
                    <a:gd name="T35" fmla="*/ 15 h 257"/>
                    <a:gd name="T36" fmla="*/ 27 w 426"/>
                    <a:gd name="T37" fmla="*/ 15 h 257"/>
                    <a:gd name="T38" fmla="*/ 26 w 426"/>
                    <a:gd name="T39" fmla="*/ 15 h 257"/>
                    <a:gd name="T40" fmla="*/ 25 w 426"/>
                    <a:gd name="T41" fmla="*/ 15 h 257"/>
                    <a:gd name="T42" fmla="*/ 24 w 426"/>
                    <a:gd name="T43" fmla="*/ 15 h 257"/>
                    <a:gd name="T44" fmla="*/ 23 w 426"/>
                    <a:gd name="T45" fmla="*/ 15 h 257"/>
                    <a:gd name="T46" fmla="*/ 22 w 426"/>
                    <a:gd name="T47" fmla="*/ 15 h 257"/>
                    <a:gd name="T48" fmla="*/ 20 w 426"/>
                    <a:gd name="T49" fmla="*/ 15 h 257"/>
                    <a:gd name="T50" fmla="*/ 18 w 426"/>
                    <a:gd name="T51" fmla="*/ 14 h 257"/>
                    <a:gd name="T52" fmla="*/ 16 w 426"/>
                    <a:gd name="T53" fmla="*/ 13 h 257"/>
                    <a:gd name="T54" fmla="*/ 14 w 426"/>
                    <a:gd name="T55" fmla="*/ 12 h 257"/>
                    <a:gd name="T56" fmla="*/ 12 w 426"/>
                    <a:gd name="T57" fmla="*/ 10 h 257"/>
                    <a:gd name="T58" fmla="*/ 9 w 426"/>
                    <a:gd name="T59" fmla="*/ 8 h 257"/>
                    <a:gd name="T60" fmla="*/ 6 w 426"/>
                    <a:gd name="T61" fmla="*/ 6 h 257"/>
                    <a:gd name="T62" fmla="*/ 3 w 426"/>
                    <a:gd name="T63" fmla="*/ 3 h 257"/>
                    <a:gd name="T64" fmla="*/ 0 w 426"/>
                    <a:gd name="T65" fmla="*/ 0 h 25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26" h="257">
                      <a:moveTo>
                        <a:pt x="0" y="0"/>
                      </a:moveTo>
                      <a:lnTo>
                        <a:pt x="2" y="4"/>
                      </a:lnTo>
                      <a:lnTo>
                        <a:pt x="5" y="15"/>
                      </a:lnTo>
                      <a:lnTo>
                        <a:pt x="14" y="29"/>
                      </a:lnTo>
                      <a:lnTo>
                        <a:pt x="25" y="48"/>
                      </a:lnTo>
                      <a:lnTo>
                        <a:pt x="39" y="71"/>
                      </a:lnTo>
                      <a:lnTo>
                        <a:pt x="55" y="96"/>
                      </a:lnTo>
                      <a:lnTo>
                        <a:pt x="76" y="122"/>
                      </a:lnTo>
                      <a:lnTo>
                        <a:pt x="101" y="149"/>
                      </a:lnTo>
                      <a:lnTo>
                        <a:pt x="127" y="176"/>
                      </a:lnTo>
                      <a:lnTo>
                        <a:pt x="159" y="199"/>
                      </a:lnTo>
                      <a:lnTo>
                        <a:pt x="194" y="220"/>
                      </a:lnTo>
                      <a:lnTo>
                        <a:pt x="233" y="237"/>
                      </a:lnTo>
                      <a:lnTo>
                        <a:pt x="276" y="250"/>
                      </a:lnTo>
                      <a:lnTo>
                        <a:pt x="322" y="257"/>
                      </a:lnTo>
                      <a:lnTo>
                        <a:pt x="371" y="257"/>
                      </a:lnTo>
                      <a:lnTo>
                        <a:pt x="426" y="250"/>
                      </a:lnTo>
                      <a:lnTo>
                        <a:pt x="424" y="250"/>
                      </a:lnTo>
                      <a:lnTo>
                        <a:pt x="419" y="252"/>
                      </a:lnTo>
                      <a:lnTo>
                        <a:pt x="410" y="253"/>
                      </a:lnTo>
                      <a:lnTo>
                        <a:pt x="396" y="255"/>
                      </a:lnTo>
                      <a:lnTo>
                        <a:pt x="380" y="255"/>
                      </a:lnTo>
                      <a:lnTo>
                        <a:pt x="361" y="253"/>
                      </a:lnTo>
                      <a:lnTo>
                        <a:pt x="338" y="250"/>
                      </a:lnTo>
                      <a:lnTo>
                        <a:pt x="311" y="243"/>
                      </a:lnTo>
                      <a:lnTo>
                        <a:pt x="283" y="232"/>
                      </a:lnTo>
                      <a:lnTo>
                        <a:pt x="251" y="216"/>
                      </a:lnTo>
                      <a:lnTo>
                        <a:pt x="216" y="197"/>
                      </a:lnTo>
                      <a:lnTo>
                        <a:pt x="178" y="172"/>
                      </a:lnTo>
                      <a:lnTo>
                        <a:pt x="138" y="140"/>
                      </a:lnTo>
                      <a:lnTo>
                        <a:pt x="94" y="101"/>
                      </a:lnTo>
                      <a:lnTo>
                        <a:pt x="48" y="5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5" name="Freeform 60"/>
                <p:cNvSpPr>
                  <a:spLocks/>
                </p:cNvSpPr>
                <p:nvPr/>
              </p:nvSpPr>
              <p:spPr bwMode="auto">
                <a:xfrm>
                  <a:off x="1067" y="1908"/>
                  <a:ext cx="77" cy="175"/>
                </a:xfrm>
                <a:custGeom>
                  <a:avLst/>
                  <a:gdLst>
                    <a:gd name="T0" fmla="*/ 0 w 154"/>
                    <a:gd name="T1" fmla="*/ 22 h 350"/>
                    <a:gd name="T2" fmla="*/ 1 w 154"/>
                    <a:gd name="T3" fmla="*/ 22 h 350"/>
                    <a:gd name="T4" fmla="*/ 1 w 154"/>
                    <a:gd name="T5" fmla="*/ 22 h 350"/>
                    <a:gd name="T6" fmla="*/ 2 w 154"/>
                    <a:gd name="T7" fmla="*/ 21 h 350"/>
                    <a:gd name="T8" fmla="*/ 3 w 154"/>
                    <a:gd name="T9" fmla="*/ 20 h 350"/>
                    <a:gd name="T10" fmla="*/ 4 w 154"/>
                    <a:gd name="T11" fmla="*/ 19 h 350"/>
                    <a:gd name="T12" fmla="*/ 6 w 154"/>
                    <a:gd name="T13" fmla="*/ 18 h 350"/>
                    <a:gd name="T14" fmla="*/ 7 w 154"/>
                    <a:gd name="T15" fmla="*/ 16 h 350"/>
                    <a:gd name="T16" fmla="*/ 8 w 154"/>
                    <a:gd name="T17" fmla="*/ 15 h 350"/>
                    <a:gd name="T18" fmla="*/ 9 w 154"/>
                    <a:gd name="T19" fmla="*/ 13 h 350"/>
                    <a:gd name="T20" fmla="*/ 10 w 154"/>
                    <a:gd name="T21" fmla="*/ 12 h 350"/>
                    <a:gd name="T22" fmla="*/ 10 w 154"/>
                    <a:gd name="T23" fmla="*/ 10 h 350"/>
                    <a:gd name="T24" fmla="*/ 10 w 154"/>
                    <a:gd name="T25" fmla="*/ 8 h 350"/>
                    <a:gd name="T26" fmla="*/ 10 w 154"/>
                    <a:gd name="T27" fmla="*/ 6 h 350"/>
                    <a:gd name="T28" fmla="*/ 9 w 154"/>
                    <a:gd name="T29" fmla="*/ 4 h 350"/>
                    <a:gd name="T30" fmla="*/ 7 w 154"/>
                    <a:gd name="T31" fmla="*/ 2 h 350"/>
                    <a:gd name="T32" fmla="*/ 4 w 154"/>
                    <a:gd name="T33" fmla="*/ 0 h 350"/>
                    <a:gd name="T34" fmla="*/ 5 w 154"/>
                    <a:gd name="T35" fmla="*/ 1 h 350"/>
                    <a:gd name="T36" fmla="*/ 6 w 154"/>
                    <a:gd name="T37" fmla="*/ 2 h 350"/>
                    <a:gd name="T38" fmla="*/ 7 w 154"/>
                    <a:gd name="T39" fmla="*/ 3 h 350"/>
                    <a:gd name="T40" fmla="*/ 8 w 154"/>
                    <a:gd name="T41" fmla="*/ 5 h 350"/>
                    <a:gd name="T42" fmla="*/ 8 w 154"/>
                    <a:gd name="T43" fmla="*/ 8 h 350"/>
                    <a:gd name="T44" fmla="*/ 7 w 154"/>
                    <a:gd name="T45" fmla="*/ 12 h 350"/>
                    <a:gd name="T46" fmla="*/ 5 w 154"/>
                    <a:gd name="T47" fmla="*/ 17 h 350"/>
                    <a:gd name="T48" fmla="*/ 0 w 154"/>
                    <a:gd name="T49" fmla="*/ 22 h 350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54" h="350">
                      <a:moveTo>
                        <a:pt x="0" y="350"/>
                      </a:moveTo>
                      <a:lnTo>
                        <a:pt x="4" y="348"/>
                      </a:lnTo>
                      <a:lnTo>
                        <a:pt x="12" y="341"/>
                      </a:lnTo>
                      <a:lnTo>
                        <a:pt x="26" y="331"/>
                      </a:lnTo>
                      <a:lnTo>
                        <a:pt x="42" y="317"/>
                      </a:lnTo>
                      <a:lnTo>
                        <a:pt x="62" y="299"/>
                      </a:lnTo>
                      <a:lnTo>
                        <a:pt x="81" y="278"/>
                      </a:lnTo>
                      <a:lnTo>
                        <a:pt x="103" y="256"/>
                      </a:lnTo>
                      <a:lnTo>
                        <a:pt x="120" y="230"/>
                      </a:lnTo>
                      <a:lnTo>
                        <a:pt x="136" y="203"/>
                      </a:lnTo>
                      <a:lnTo>
                        <a:pt x="147" y="177"/>
                      </a:lnTo>
                      <a:lnTo>
                        <a:pt x="154" y="147"/>
                      </a:lnTo>
                      <a:lnTo>
                        <a:pt x="152" y="117"/>
                      </a:lnTo>
                      <a:lnTo>
                        <a:pt x="145" y="87"/>
                      </a:lnTo>
                      <a:lnTo>
                        <a:pt x="129" y="58"/>
                      </a:lnTo>
                      <a:lnTo>
                        <a:pt x="103" y="28"/>
                      </a:lnTo>
                      <a:lnTo>
                        <a:pt x="64" y="0"/>
                      </a:lnTo>
                      <a:lnTo>
                        <a:pt x="71" y="5"/>
                      </a:lnTo>
                      <a:lnTo>
                        <a:pt x="85" y="19"/>
                      </a:lnTo>
                      <a:lnTo>
                        <a:pt x="103" y="42"/>
                      </a:lnTo>
                      <a:lnTo>
                        <a:pt x="117" y="80"/>
                      </a:lnTo>
                      <a:lnTo>
                        <a:pt x="118" y="127"/>
                      </a:lnTo>
                      <a:lnTo>
                        <a:pt x="104" y="187"/>
                      </a:lnTo>
                      <a:lnTo>
                        <a:pt x="67" y="262"/>
                      </a:lnTo>
                      <a:lnTo>
                        <a:pt x="0" y="35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6" name="Freeform 61"/>
                <p:cNvSpPr>
                  <a:spLocks/>
                </p:cNvSpPr>
                <p:nvPr/>
              </p:nvSpPr>
              <p:spPr bwMode="auto">
                <a:xfrm>
                  <a:off x="961" y="1898"/>
                  <a:ext cx="100" cy="98"/>
                </a:xfrm>
                <a:custGeom>
                  <a:avLst/>
                  <a:gdLst>
                    <a:gd name="T0" fmla="*/ 13 w 200"/>
                    <a:gd name="T1" fmla="*/ 1 h 195"/>
                    <a:gd name="T2" fmla="*/ 13 w 200"/>
                    <a:gd name="T3" fmla="*/ 1 h 195"/>
                    <a:gd name="T4" fmla="*/ 12 w 200"/>
                    <a:gd name="T5" fmla="*/ 1 h 195"/>
                    <a:gd name="T6" fmla="*/ 11 w 200"/>
                    <a:gd name="T7" fmla="*/ 1 h 195"/>
                    <a:gd name="T8" fmla="*/ 10 w 200"/>
                    <a:gd name="T9" fmla="*/ 0 h 195"/>
                    <a:gd name="T10" fmla="*/ 9 w 200"/>
                    <a:gd name="T11" fmla="*/ 0 h 195"/>
                    <a:gd name="T12" fmla="*/ 7 w 200"/>
                    <a:gd name="T13" fmla="*/ 0 h 195"/>
                    <a:gd name="T14" fmla="*/ 6 w 200"/>
                    <a:gd name="T15" fmla="*/ 1 h 195"/>
                    <a:gd name="T16" fmla="*/ 4 w 200"/>
                    <a:gd name="T17" fmla="*/ 1 h 195"/>
                    <a:gd name="T18" fmla="*/ 3 w 200"/>
                    <a:gd name="T19" fmla="*/ 1 h 195"/>
                    <a:gd name="T20" fmla="*/ 2 w 200"/>
                    <a:gd name="T21" fmla="*/ 2 h 195"/>
                    <a:gd name="T22" fmla="*/ 1 w 200"/>
                    <a:gd name="T23" fmla="*/ 3 h 195"/>
                    <a:gd name="T24" fmla="*/ 0 w 200"/>
                    <a:gd name="T25" fmla="*/ 4 h 195"/>
                    <a:gd name="T26" fmla="*/ 0 w 200"/>
                    <a:gd name="T27" fmla="*/ 6 h 195"/>
                    <a:gd name="T28" fmla="*/ 1 w 200"/>
                    <a:gd name="T29" fmla="*/ 8 h 195"/>
                    <a:gd name="T30" fmla="*/ 2 w 200"/>
                    <a:gd name="T31" fmla="*/ 10 h 195"/>
                    <a:gd name="T32" fmla="*/ 4 w 200"/>
                    <a:gd name="T33" fmla="*/ 13 h 195"/>
                    <a:gd name="T34" fmla="*/ 3 w 200"/>
                    <a:gd name="T35" fmla="*/ 12 h 195"/>
                    <a:gd name="T36" fmla="*/ 3 w 200"/>
                    <a:gd name="T37" fmla="*/ 11 h 195"/>
                    <a:gd name="T38" fmla="*/ 3 w 200"/>
                    <a:gd name="T39" fmla="*/ 9 h 195"/>
                    <a:gd name="T40" fmla="*/ 3 w 200"/>
                    <a:gd name="T41" fmla="*/ 7 h 195"/>
                    <a:gd name="T42" fmla="*/ 3 w 200"/>
                    <a:gd name="T43" fmla="*/ 5 h 195"/>
                    <a:gd name="T44" fmla="*/ 5 w 200"/>
                    <a:gd name="T45" fmla="*/ 3 h 195"/>
                    <a:gd name="T46" fmla="*/ 8 w 200"/>
                    <a:gd name="T47" fmla="*/ 1 h 195"/>
                    <a:gd name="T48" fmla="*/ 13 w 200"/>
                    <a:gd name="T49" fmla="*/ 1 h 19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200" h="195">
                      <a:moveTo>
                        <a:pt x="200" y="6"/>
                      </a:moveTo>
                      <a:lnTo>
                        <a:pt x="196" y="6"/>
                      </a:lnTo>
                      <a:lnTo>
                        <a:pt x="185" y="4"/>
                      </a:lnTo>
                      <a:lnTo>
                        <a:pt x="171" y="2"/>
                      </a:lnTo>
                      <a:lnTo>
                        <a:pt x="152" y="0"/>
                      </a:lnTo>
                      <a:lnTo>
                        <a:pt x="131" y="0"/>
                      </a:lnTo>
                      <a:lnTo>
                        <a:pt x="108" y="0"/>
                      </a:lnTo>
                      <a:lnTo>
                        <a:pt x="83" y="4"/>
                      </a:lnTo>
                      <a:lnTo>
                        <a:pt x="60" y="9"/>
                      </a:lnTo>
                      <a:lnTo>
                        <a:pt x="39" y="16"/>
                      </a:lnTo>
                      <a:lnTo>
                        <a:pt x="21" y="27"/>
                      </a:lnTo>
                      <a:lnTo>
                        <a:pt x="9" y="43"/>
                      </a:lnTo>
                      <a:lnTo>
                        <a:pt x="0" y="62"/>
                      </a:lnTo>
                      <a:lnTo>
                        <a:pt x="0" y="87"/>
                      </a:lnTo>
                      <a:lnTo>
                        <a:pt x="7" y="117"/>
                      </a:lnTo>
                      <a:lnTo>
                        <a:pt x="23" y="153"/>
                      </a:lnTo>
                      <a:lnTo>
                        <a:pt x="49" y="195"/>
                      </a:lnTo>
                      <a:lnTo>
                        <a:pt x="46" y="186"/>
                      </a:lnTo>
                      <a:lnTo>
                        <a:pt x="39" y="165"/>
                      </a:lnTo>
                      <a:lnTo>
                        <a:pt x="33" y="135"/>
                      </a:lnTo>
                      <a:lnTo>
                        <a:pt x="35" y="100"/>
                      </a:lnTo>
                      <a:lnTo>
                        <a:pt x="47" y="66"/>
                      </a:lnTo>
                      <a:lnTo>
                        <a:pt x="76" y="36"/>
                      </a:lnTo>
                      <a:lnTo>
                        <a:pt x="125" y="15"/>
                      </a:lnTo>
                      <a:lnTo>
                        <a:pt x="20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7" name="Freeform 62"/>
                <p:cNvSpPr>
                  <a:spLocks/>
                </p:cNvSpPr>
                <p:nvPr/>
              </p:nvSpPr>
              <p:spPr bwMode="auto">
                <a:xfrm>
                  <a:off x="844" y="1834"/>
                  <a:ext cx="325" cy="47"/>
                </a:xfrm>
                <a:custGeom>
                  <a:avLst/>
                  <a:gdLst>
                    <a:gd name="T0" fmla="*/ 40 w 651"/>
                    <a:gd name="T1" fmla="*/ 5 h 96"/>
                    <a:gd name="T2" fmla="*/ 40 w 651"/>
                    <a:gd name="T3" fmla="*/ 5 h 96"/>
                    <a:gd name="T4" fmla="*/ 39 w 651"/>
                    <a:gd name="T5" fmla="*/ 5 h 96"/>
                    <a:gd name="T6" fmla="*/ 38 w 651"/>
                    <a:gd name="T7" fmla="*/ 4 h 96"/>
                    <a:gd name="T8" fmla="*/ 37 w 651"/>
                    <a:gd name="T9" fmla="*/ 4 h 96"/>
                    <a:gd name="T10" fmla="*/ 35 w 651"/>
                    <a:gd name="T11" fmla="*/ 3 h 96"/>
                    <a:gd name="T12" fmla="*/ 32 w 651"/>
                    <a:gd name="T13" fmla="*/ 2 h 96"/>
                    <a:gd name="T14" fmla="*/ 30 w 651"/>
                    <a:gd name="T15" fmla="*/ 2 h 96"/>
                    <a:gd name="T16" fmla="*/ 27 w 651"/>
                    <a:gd name="T17" fmla="*/ 1 h 96"/>
                    <a:gd name="T18" fmla="*/ 24 w 651"/>
                    <a:gd name="T19" fmla="*/ 0 h 96"/>
                    <a:gd name="T20" fmla="*/ 21 w 651"/>
                    <a:gd name="T21" fmla="*/ 0 h 96"/>
                    <a:gd name="T22" fmla="*/ 17 w 651"/>
                    <a:gd name="T23" fmla="*/ 0 h 96"/>
                    <a:gd name="T24" fmla="*/ 14 w 651"/>
                    <a:gd name="T25" fmla="*/ 0 h 96"/>
                    <a:gd name="T26" fmla="*/ 10 w 651"/>
                    <a:gd name="T27" fmla="*/ 0 h 96"/>
                    <a:gd name="T28" fmla="*/ 7 w 651"/>
                    <a:gd name="T29" fmla="*/ 1 h 96"/>
                    <a:gd name="T30" fmla="*/ 3 w 651"/>
                    <a:gd name="T31" fmla="*/ 2 h 96"/>
                    <a:gd name="T32" fmla="*/ 0 w 651"/>
                    <a:gd name="T33" fmla="*/ 3 h 96"/>
                    <a:gd name="T34" fmla="*/ 0 w 651"/>
                    <a:gd name="T35" fmla="*/ 3 h 96"/>
                    <a:gd name="T36" fmla="*/ 1 w 651"/>
                    <a:gd name="T37" fmla="*/ 3 h 96"/>
                    <a:gd name="T38" fmla="*/ 2 w 651"/>
                    <a:gd name="T39" fmla="*/ 3 h 96"/>
                    <a:gd name="T40" fmla="*/ 4 w 651"/>
                    <a:gd name="T41" fmla="*/ 3 h 96"/>
                    <a:gd name="T42" fmla="*/ 6 w 651"/>
                    <a:gd name="T43" fmla="*/ 3 h 96"/>
                    <a:gd name="T44" fmla="*/ 9 w 651"/>
                    <a:gd name="T45" fmla="*/ 2 h 96"/>
                    <a:gd name="T46" fmla="*/ 12 w 651"/>
                    <a:gd name="T47" fmla="*/ 2 h 96"/>
                    <a:gd name="T48" fmla="*/ 15 w 651"/>
                    <a:gd name="T49" fmla="*/ 2 h 96"/>
                    <a:gd name="T50" fmla="*/ 18 w 651"/>
                    <a:gd name="T51" fmla="*/ 2 h 96"/>
                    <a:gd name="T52" fmla="*/ 22 w 651"/>
                    <a:gd name="T53" fmla="*/ 2 h 96"/>
                    <a:gd name="T54" fmla="*/ 25 w 651"/>
                    <a:gd name="T55" fmla="*/ 3 h 96"/>
                    <a:gd name="T56" fmla="*/ 28 w 651"/>
                    <a:gd name="T57" fmla="*/ 3 h 96"/>
                    <a:gd name="T58" fmla="*/ 32 w 651"/>
                    <a:gd name="T59" fmla="*/ 3 h 96"/>
                    <a:gd name="T60" fmla="*/ 35 w 651"/>
                    <a:gd name="T61" fmla="*/ 4 h 96"/>
                    <a:gd name="T62" fmla="*/ 38 w 651"/>
                    <a:gd name="T63" fmla="*/ 5 h 96"/>
                    <a:gd name="T64" fmla="*/ 40 w 651"/>
                    <a:gd name="T65" fmla="*/ 5 h 9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651" h="96">
                      <a:moveTo>
                        <a:pt x="651" y="96"/>
                      </a:moveTo>
                      <a:lnTo>
                        <a:pt x="648" y="94"/>
                      </a:lnTo>
                      <a:lnTo>
                        <a:pt x="635" y="89"/>
                      </a:lnTo>
                      <a:lnTo>
                        <a:pt x="618" y="80"/>
                      </a:lnTo>
                      <a:lnTo>
                        <a:pt x="593" y="69"/>
                      </a:lnTo>
                      <a:lnTo>
                        <a:pt x="561" y="57"/>
                      </a:lnTo>
                      <a:lnTo>
                        <a:pt x="526" y="44"/>
                      </a:lnTo>
                      <a:lnTo>
                        <a:pt x="485" y="32"/>
                      </a:lnTo>
                      <a:lnTo>
                        <a:pt x="441" y="21"/>
                      </a:lnTo>
                      <a:lnTo>
                        <a:pt x="393" y="13"/>
                      </a:lnTo>
                      <a:lnTo>
                        <a:pt x="340" y="6"/>
                      </a:lnTo>
                      <a:lnTo>
                        <a:pt x="287" y="0"/>
                      </a:lnTo>
                      <a:lnTo>
                        <a:pt x="230" y="0"/>
                      </a:lnTo>
                      <a:lnTo>
                        <a:pt x="174" y="6"/>
                      </a:lnTo>
                      <a:lnTo>
                        <a:pt x="115" y="16"/>
                      </a:lnTo>
                      <a:lnTo>
                        <a:pt x="59" y="32"/>
                      </a:lnTo>
                      <a:lnTo>
                        <a:pt x="0" y="55"/>
                      </a:lnTo>
                      <a:lnTo>
                        <a:pt x="6" y="55"/>
                      </a:lnTo>
                      <a:lnTo>
                        <a:pt x="20" y="53"/>
                      </a:lnTo>
                      <a:lnTo>
                        <a:pt x="43" y="52"/>
                      </a:lnTo>
                      <a:lnTo>
                        <a:pt x="73" y="50"/>
                      </a:lnTo>
                      <a:lnTo>
                        <a:pt x="110" y="48"/>
                      </a:lnTo>
                      <a:lnTo>
                        <a:pt x="151" y="46"/>
                      </a:lnTo>
                      <a:lnTo>
                        <a:pt x="199" y="44"/>
                      </a:lnTo>
                      <a:lnTo>
                        <a:pt x="248" y="43"/>
                      </a:lnTo>
                      <a:lnTo>
                        <a:pt x="299" y="44"/>
                      </a:lnTo>
                      <a:lnTo>
                        <a:pt x="354" y="46"/>
                      </a:lnTo>
                      <a:lnTo>
                        <a:pt x="407" y="48"/>
                      </a:lnTo>
                      <a:lnTo>
                        <a:pt x="462" y="53"/>
                      </a:lnTo>
                      <a:lnTo>
                        <a:pt x="513" y="60"/>
                      </a:lnTo>
                      <a:lnTo>
                        <a:pt x="563" y="69"/>
                      </a:lnTo>
                      <a:lnTo>
                        <a:pt x="609" y="82"/>
                      </a:lnTo>
                      <a:lnTo>
                        <a:pt x="651" y="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8" name="Freeform 63"/>
                <p:cNvSpPr>
                  <a:spLocks/>
                </p:cNvSpPr>
                <p:nvPr/>
              </p:nvSpPr>
              <p:spPr bwMode="auto">
                <a:xfrm>
                  <a:off x="570" y="1882"/>
                  <a:ext cx="222" cy="114"/>
                </a:xfrm>
                <a:custGeom>
                  <a:avLst/>
                  <a:gdLst>
                    <a:gd name="T0" fmla="*/ 27 w 446"/>
                    <a:gd name="T1" fmla="*/ 0 h 228"/>
                    <a:gd name="T2" fmla="*/ 27 w 446"/>
                    <a:gd name="T3" fmla="*/ 1 h 228"/>
                    <a:gd name="T4" fmla="*/ 27 w 446"/>
                    <a:gd name="T5" fmla="*/ 1 h 228"/>
                    <a:gd name="T6" fmla="*/ 26 w 446"/>
                    <a:gd name="T7" fmla="*/ 2 h 228"/>
                    <a:gd name="T8" fmla="*/ 26 w 446"/>
                    <a:gd name="T9" fmla="*/ 3 h 228"/>
                    <a:gd name="T10" fmla="*/ 25 w 446"/>
                    <a:gd name="T11" fmla="*/ 5 h 228"/>
                    <a:gd name="T12" fmla="*/ 23 w 446"/>
                    <a:gd name="T13" fmla="*/ 6 h 228"/>
                    <a:gd name="T14" fmla="*/ 22 w 446"/>
                    <a:gd name="T15" fmla="*/ 8 h 228"/>
                    <a:gd name="T16" fmla="*/ 20 w 446"/>
                    <a:gd name="T17" fmla="*/ 9 h 228"/>
                    <a:gd name="T18" fmla="*/ 18 w 446"/>
                    <a:gd name="T19" fmla="*/ 11 h 228"/>
                    <a:gd name="T20" fmla="*/ 16 w 446"/>
                    <a:gd name="T21" fmla="*/ 12 h 228"/>
                    <a:gd name="T22" fmla="*/ 14 w 446"/>
                    <a:gd name="T23" fmla="*/ 13 h 228"/>
                    <a:gd name="T24" fmla="*/ 12 w 446"/>
                    <a:gd name="T25" fmla="*/ 14 h 228"/>
                    <a:gd name="T26" fmla="*/ 9 w 446"/>
                    <a:gd name="T27" fmla="*/ 14 h 228"/>
                    <a:gd name="T28" fmla="*/ 6 w 446"/>
                    <a:gd name="T29" fmla="*/ 15 h 228"/>
                    <a:gd name="T30" fmla="*/ 3 w 446"/>
                    <a:gd name="T31" fmla="*/ 14 h 228"/>
                    <a:gd name="T32" fmla="*/ 0 w 446"/>
                    <a:gd name="T33" fmla="*/ 14 h 228"/>
                    <a:gd name="T34" fmla="*/ 0 w 446"/>
                    <a:gd name="T35" fmla="*/ 14 h 228"/>
                    <a:gd name="T36" fmla="*/ 0 w 446"/>
                    <a:gd name="T37" fmla="*/ 14 h 228"/>
                    <a:gd name="T38" fmla="*/ 1 w 446"/>
                    <a:gd name="T39" fmla="*/ 14 h 228"/>
                    <a:gd name="T40" fmla="*/ 1 w 446"/>
                    <a:gd name="T41" fmla="*/ 14 h 228"/>
                    <a:gd name="T42" fmla="*/ 2 w 446"/>
                    <a:gd name="T43" fmla="*/ 14 h 228"/>
                    <a:gd name="T44" fmla="*/ 4 w 446"/>
                    <a:gd name="T45" fmla="*/ 14 h 228"/>
                    <a:gd name="T46" fmla="*/ 5 w 446"/>
                    <a:gd name="T47" fmla="*/ 14 h 228"/>
                    <a:gd name="T48" fmla="*/ 7 w 446"/>
                    <a:gd name="T49" fmla="*/ 14 h 228"/>
                    <a:gd name="T50" fmla="*/ 9 w 446"/>
                    <a:gd name="T51" fmla="*/ 13 h 228"/>
                    <a:gd name="T52" fmla="*/ 11 w 446"/>
                    <a:gd name="T53" fmla="*/ 13 h 228"/>
                    <a:gd name="T54" fmla="*/ 13 w 446"/>
                    <a:gd name="T55" fmla="*/ 12 h 228"/>
                    <a:gd name="T56" fmla="*/ 15 w 446"/>
                    <a:gd name="T57" fmla="*/ 10 h 228"/>
                    <a:gd name="T58" fmla="*/ 18 w 446"/>
                    <a:gd name="T59" fmla="*/ 8 h 228"/>
                    <a:gd name="T60" fmla="*/ 21 w 446"/>
                    <a:gd name="T61" fmla="*/ 6 h 228"/>
                    <a:gd name="T62" fmla="*/ 24 w 446"/>
                    <a:gd name="T63" fmla="*/ 4 h 228"/>
                    <a:gd name="T64" fmla="*/ 27 w 446"/>
                    <a:gd name="T65" fmla="*/ 0 h 228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446" h="228">
                      <a:moveTo>
                        <a:pt x="446" y="0"/>
                      </a:moveTo>
                      <a:lnTo>
                        <a:pt x="444" y="3"/>
                      </a:lnTo>
                      <a:lnTo>
                        <a:pt x="439" y="12"/>
                      </a:lnTo>
                      <a:lnTo>
                        <a:pt x="430" y="26"/>
                      </a:lnTo>
                      <a:lnTo>
                        <a:pt x="418" y="46"/>
                      </a:lnTo>
                      <a:lnTo>
                        <a:pt x="402" y="67"/>
                      </a:lnTo>
                      <a:lnTo>
                        <a:pt x="382" y="90"/>
                      </a:lnTo>
                      <a:lnTo>
                        <a:pt x="359" y="115"/>
                      </a:lnTo>
                      <a:lnTo>
                        <a:pt x="334" y="139"/>
                      </a:lnTo>
                      <a:lnTo>
                        <a:pt x="304" y="162"/>
                      </a:lnTo>
                      <a:lnTo>
                        <a:pt x="271" y="184"/>
                      </a:lnTo>
                      <a:lnTo>
                        <a:pt x="234" y="201"/>
                      </a:lnTo>
                      <a:lnTo>
                        <a:pt x="195" y="215"/>
                      </a:lnTo>
                      <a:lnTo>
                        <a:pt x="151" y="224"/>
                      </a:lnTo>
                      <a:lnTo>
                        <a:pt x="105" y="228"/>
                      </a:lnTo>
                      <a:lnTo>
                        <a:pt x="53" y="224"/>
                      </a:lnTo>
                      <a:lnTo>
                        <a:pt x="0" y="212"/>
                      </a:lnTo>
                      <a:lnTo>
                        <a:pt x="2" y="212"/>
                      </a:lnTo>
                      <a:lnTo>
                        <a:pt x="7" y="215"/>
                      </a:lnTo>
                      <a:lnTo>
                        <a:pt x="16" y="217"/>
                      </a:lnTo>
                      <a:lnTo>
                        <a:pt x="29" y="219"/>
                      </a:lnTo>
                      <a:lnTo>
                        <a:pt x="46" y="221"/>
                      </a:lnTo>
                      <a:lnTo>
                        <a:pt x="66" y="221"/>
                      </a:lnTo>
                      <a:lnTo>
                        <a:pt x="89" y="219"/>
                      </a:lnTo>
                      <a:lnTo>
                        <a:pt x="115" y="214"/>
                      </a:lnTo>
                      <a:lnTo>
                        <a:pt x="145" y="205"/>
                      </a:lnTo>
                      <a:lnTo>
                        <a:pt x="179" y="194"/>
                      </a:lnTo>
                      <a:lnTo>
                        <a:pt x="214" y="177"/>
                      </a:lnTo>
                      <a:lnTo>
                        <a:pt x="255" y="155"/>
                      </a:lnTo>
                      <a:lnTo>
                        <a:pt x="297" y="127"/>
                      </a:lnTo>
                      <a:lnTo>
                        <a:pt x="343" y="92"/>
                      </a:lnTo>
                      <a:lnTo>
                        <a:pt x="393" y="49"/>
                      </a:lnTo>
                      <a:lnTo>
                        <a:pt x="44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69" name="Freeform 64"/>
                <p:cNvSpPr>
                  <a:spLocks/>
                </p:cNvSpPr>
                <p:nvPr/>
              </p:nvSpPr>
              <p:spPr bwMode="auto">
                <a:xfrm>
                  <a:off x="479" y="1806"/>
                  <a:ext cx="80" cy="177"/>
                </a:xfrm>
                <a:custGeom>
                  <a:avLst/>
                  <a:gdLst>
                    <a:gd name="T0" fmla="*/ 10 w 159"/>
                    <a:gd name="T1" fmla="*/ 23 h 354"/>
                    <a:gd name="T2" fmla="*/ 10 w 159"/>
                    <a:gd name="T3" fmla="*/ 23 h 354"/>
                    <a:gd name="T4" fmla="*/ 10 w 159"/>
                    <a:gd name="T5" fmla="*/ 22 h 354"/>
                    <a:gd name="T6" fmla="*/ 9 w 159"/>
                    <a:gd name="T7" fmla="*/ 21 h 354"/>
                    <a:gd name="T8" fmla="*/ 7 w 159"/>
                    <a:gd name="T9" fmla="*/ 20 h 354"/>
                    <a:gd name="T10" fmla="*/ 6 w 159"/>
                    <a:gd name="T11" fmla="*/ 19 h 354"/>
                    <a:gd name="T12" fmla="*/ 5 w 159"/>
                    <a:gd name="T13" fmla="*/ 18 h 354"/>
                    <a:gd name="T14" fmla="*/ 3 w 159"/>
                    <a:gd name="T15" fmla="*/ 16 h 354"/>
                    <a:gd name="T16" fmla="*/ 2 w 159"/>
                    <a:gd name="T17" fmla="*/ 14 h 354"/>
                    <a:gd name="T18" fmla="*/ 1 w 159"/>
                    <a:gd name="T19" fmla="*/ 13 h 354"/>
                    <a:gd name="T20" fmla="*/ 1 w 159"/>
                    <a:gd name="T21" fmla="*/ 11 h 354"/>
                    <a:gd name="T22" fmla="*/ 0 w 159"/>
                    <a:gd name="T23" fmla="*/ 9 h 354"/>
                    <a:gd name="T24" fmla="*/ 1 w 159"/>
                    <a:gd name="T25" fmla="*/ 7 h 354"/>
                    <a:gd name="T26" fmla="*/ 2 w 159"/>
                    <a:gd name="T27" fmla="*/ 5 h 354"/>
                    <a:gd name="T28" fmla="*/ 3 w 159"/>
                    <a:gd name="T29" fmla="*/ 4 h 354"/>
                    <a:gd name="T30" fmla="*/ 5 w 159"/>
                    <a:gd name="T31" fmla="*/ 2 h 354"/>
                    <a:gd name="T32" fmla="*/ 8 w 159"/>
                    <a:gd name="T33" fmla="*/ 0 h 354"/>
                    <a:gd name="T34" fmla="*/ 8 w 159"/>
                    <a:gd name="T35" fmla="*/ 1 h 354"/>
                    <a:gd name="T36" fmla="*/ 7 w 159"/>
                    <a:gd name="T37" fmla="*/ 2 h 354"/>
                    <a:gd name="T38" fmla="*/ 5 w 159"/>
                    <a:gd name="T39" fmla="*/ 3 h 354"/>
                    <a:gd name="T40" fmla="*/ 4 w 159"/>
                    <a:gd name="T41" fmla="*/ 5 h 354"/>
                    <a:gd name="T42" fmla="*/ 3 w 159"/>
                    <a:gd name="T43" fmla="*/ 9 h 354"/>
                    <a:gd name="T44" fmla="*/ 4 w 159"/>
                    <a:gd name="T45" fmla="*/ 12 h 354"/>
                    <a:gd name="T46" fmla="*/ 6 w 159"/>
                    <a:gd name="T47" fmla="*/ 17 h 354"/>
                    <a:gd name="T48" fmla="*/ 10 w 159"/>
                    <a:gd name="T49" fmla="*/ 23 h 354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59" h="354">
                      <a:moveTo>
                        <a:pt x="159" y="354"/>
                      </a:moveTo>
                      <a:lnTo>
                        <a:pt x="155" y="353"/>
                      </a:lnTo>
                      <a:lnTo>
                        <a:pt x="145" y="344"/>
                      </a:lnTo>
                      <a:lnTo>
                        <a:pt x="131" y="333"/>
                      </a:lnTo>
                      <a:lnTo>
                        <a:pt x="111" y="317"/>
                      </a:lnTo>
                      <a:lnTo>
                        <a:pt x="90" y="298"/>
                      </a:lnTo>
                      <a:lnTo>
                        <a:pt x="69" y="275"/>
                      </a:lnTo>
                      <a:lnTo>
                        <a:pt x="48" y="250"/>
                      </a:lnTo>
                      <a:lnTo>
                        <a:pt x="30" y="223"/>
                      </a:lnTo>
                      <a:lnTo>
                        <a:pt x="14" y="195"/>
                      </a:lnTo>
                      <a:lnTo>
                        <a:pt x="3" y="167"/>
                      </a:lnTo>
                      <a:lnTo>
                        <a:pt x="0" y="137"/>
                      </a:lnTo>
                      <a:lnTo>
                        <a:pt x="3" y="108"/>
                      </a:lnTo>
                      <a:lnTo>
                        <a:pt x="18" y="78"/>
                      </a:lnTo>
                      <a:lnTo>
                        <a:pt x="40" y="52"/>
                      </a:lnTo>
                      <a:lnTo>
                        <a:pt x="76" y="25"/>
                      </a:lnTo>
                      <a:lnTo>
                        <a:pt x="125" y="0"/>
                      </a:lnTo>
                      <a:lnTo>
                        <a:pt x="117" y="6"/>
                      </a:lnTo>
                      <a:lnTo>
                        <a:pt x="97" y="20"/>
                      </a:lnTo>
                      <a:lnTo>
                        <a:pt x="72" y="45"/>
                      </a:lnTo>
                      <a:lnTo>
                        <a:pt x="51" y="80"/>
                      </a:lnTo>
                      <a:lnTo>
                        <a:pt x="40" y="130"/>
                      </a:lnTo>
                      <a:lnTo>
                        <a:pt x="51" y="190"/>
                      </a:lnTo>
                      <a:lnTo>
                        <a:pt x="88" y="264"/>
                      </a:lnTo>
                      <a:lnTo>
                        <a:pt x="159" y="3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70" name="Freeform 65"/>
                <p:cNvSpPr>
                  <a:spLocks/>
                </p:cNvSpPr>
                <p:nvPr/>
              </p:nvSpPr>
              <p:spPr bwMode="auto">
                <a:xfrm>
                  <a:off x="560" y="1799"/>
                  <a:ext cx="96" cy="101"/>
                </a:xfrm>
                <a:custGeom>
                  <a:avLst/>
                  <a:gdLst>
                    <a:gd name="T0" fmla="*/ 0 w 193"/>
                    <a:gd name="T1" fmla="*/ 1 h 202"/>
                    <a:gd name="T2" fmla="*/ 0 w 193"/>
                    <a:gd name="T3" fmla="*/ 1 h 202"/>
                    <a:gd name="T4" fmla="*/ 0 w 193"/>
                    <a:gd name="T5" fmla="*/ 1 h 202"/>
                    <a:gd name="T6" fmla="*/ 1 w 193"/>
                    <a:gd name="T7" fmla="*/ 0 h 202"/>
                    <a:gd name="T8" fmla="*/ 3 w 193"/>
                    <a:gd name="T9" fmla="*/ 1 h 202"/>
                    <a:gd name="T10" fmla="*/ 4 w 193"/>
                    <a:gd name="T11" fmla="*/ 1 h 202"/>
                    <a:gd name="T12" fmla="*/ 5 w 193"/>
                    <a:gd name="T13" fmla="*/ 1 h 202"/>
                    <a:gd name="T14" fmla="*/ 7 w 193"/>
                    <a:gd name="T15" fmla="*/ 1 h 202"/>
                    <a:gd name="T16" fmla="*/ 8 w 193"/>
                    <a:gd name="T17" fmla="*/ 1 h 202"/>
                    <a:gd name="T18" fmla="*/ 9 w 193"/>
                    <a:gd name="T19" fmla="*/ 2 h 202"/>
                    <a:gd name="T20" fmla="*/ 10 w 193"/>
                    <a:gd name="T21" fmla="*/ 3 h 202"/>
                    <a:gd name="T22" fmla="*/ 11 w 193"/>
                    <a:gd name="T23" fmla="*/ 4 h 202"/>
                    <a:gd name="T24" fmla="*/ 12 w 193"/>
                    <a:gd name="T25" fmla="*/ 5 h 202"/>
                    <a:gd name="T26" fmla="*/ 12 w 193"/>
                    <a:gd name="T27" fmla="*/ 7 h 202"/>
                    <a:gd name="T28" fmla="*/ 11 w 193"/>
                    <a:gd name="T29" fmla="*/ 8 h 202"/>
                    <a:gd name="T30" fmla="*/ 10 w 193"/>
                    <a:gd name="T31" fmla="*/ 11 h 202"/>
                    <a:gd name="T32" fmla="*/ 8 w 193"/>
                    <a:gd name="T33" fmla="*/ 13 h 202"/>
                    <a:gd name="T34" fmla="*/ 8 w 193"/>
                    <a:gd name="T35" fmla="*/ 13 h 202"/>
                    <a:gd name="T36" fmla="*/ 9 w 193"/>
                    <a:gd name="T37" fmla="*/ 11 h 202"/>
                    <a:gd name="T38" fmla="*/ 9 w 193"/>
                    <a:gd name="T39" fmla="*/ 9 h 202"/>
                    <a:gd name="T40" fmla="*/ 9 w 193"/>
                    <a:gd name="T41" fmla="*/ 7 h 202"/>
                    <a:gd name="T42" fmla="*/ 9 w 193"/>
                    <a:gd name="T43" fmla="*/ 5 h 202"/>
                    <a:gd name="T44" fmla="*/ 7 w 193"/>
                    <a:gd name="T45" fmla="*/ 3 h 202"/>
                    <a:gd name="T46" fmla="*/ 4 w 193"/>
                    <a:gd name="T47" fmla="*/ 1 h 202"/>
                    <a:gd name="T48" fmla="*/ 0 w 193"/>
                    <a:gd name="T49" fmla="*/ 1 h 202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0" t="0" r="r" b="b"/>
                  <a:pathLst>
                    <a:path w="193" h="202">
                      <a:moveTo>
                        <a:pt x="0" y="2"/>
                      </a:moveTo>
                      <a:lnTo>
                        <a:pt x="3" y="2"/>
                      </a:lnTo>
                      <a:lnTo>
                        <a:pt x="14" y="2"/>
                      </a:lnTo>
                      <a:lnTo>
                        <a:pt x="28" y="0"/>
                      </a:lnTo>
                      <a:lnTo>
                        <a:pt x="48" y="2"/>
                      </a:lnTo>
                      <a:lnTo>
                        <a:pt x="69" y="2"/>
                      </a:lnTo>
                      <a:lnTo>
                        <a:pt x="92" y="6"/>
                      </a:lnTo>
                      <a:lnTo>
                        <a:pt x="115" y="9"/>
                      </a:lnTo>
                      <a:lnTo>
                        <a:pt x="138" y="16"/>
                      </a:lnTo>
                      <a:lnTo>
                        <a:pt x="157" y="25"/>
                      </a:lnTo>
                      <a:lnTo>
                        <a:pt x="175" y="39"/>
                      </a:lnTo>
                      <a:lnTo>
                        <a:pt x="187" y="55"/>
                      </a:lnTo>
                      <a:lnTo>
                        <a:pt x="193" y="75"/>
                      </a:lnTo>
                      <a:lnTo>
                        <a:pt x="193" y="99"/>
                      </a:lnTo>
                      <a:lnTo>
                        <a:pt x="184" y="128"/>
                      </a:lnTo>
                      <a:lnTo>
                        <a:pt x="164" y="161"/>
                      </a:lnTo>
                      <a:lnTo>
                        <a:pt x="136" y="202"/>
                      </a:lnTo>
                      <a:lnTo>
                        <a:pt x="139" y="195"/>
                      </a:lnTo>
                      <a:lnTo>
                        <a:pt x="148" y="174"/>
                      </a:lnTo>
                      <a:lnTo>
                        <a:pt x="155" y="144"/>
                      </a:lnTo>
                      <a:lnTo>
                        <a:pt x="157" y="110"/>
                      </a:lnTo>
                      <a:lnTo>
                        <a:pt x="148" y="75"/>
                      </a:lnTo>
                      <a:lnTo>
                        <a:pt x="122" y="41"/>
                      </a:lnTo>
                      <a:lnTo>
                        <a:pt x="74" y="1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71" name="Freeform 66"/>
                <p:cNvSpPr>
                  <a:spLocks/>
                </p:cNvSpPr>
                <p:nvPr/>
              </p:nvSpPr>
              <p:spPr bwMode="auto">
                <a:xfrm>
                  <a:off x="1809" y="1782"/>
                  <a:ext cx="151" cy="28"/>
                </a:xfrm>
                <a:custGeom>
                  <a:avLst/>
                  <a:gdLst>
                    <a:gd name="T0" fmla="*/ 0 w 301"/>
                    <a:gd name="T1" fmla="*/ 0 h 54"/>
                    <a:gd name="T2" fmla="*/ 1 w 301"/>
                    <a:gd name="T3" fmla="*/ 0 h 54"/>
                    <a:gd name="T4" fmla="*/ 1 w 301"/>
                    <a:gd name="T5" fmla="*/ 1 h 54"/>
                    <a:gd name="T6" fmla="*/ 2 w 301"/>
                    <a:gd name="T7" fmla="*/ 1 h 54"/>
                    <a:gd name="T8" fmla="*/ 3 w 301"/>
                    <a:gd name="T9" fmla="*/ 1 h 54"/>
                    <a:gd name="T10" fmla="*/ 4 w 301"/>
                    <a:gd name="T11" fmla="*/ 2 h 54"/>
                    <a:gd name="T12" fmla="*/ 6 w 301"/>
                    <a:gd name="T13" fmla="*/ 2 h 54"/>
                    <a:gd name="T14" fmla="*/ 7 w 301"/>
                    <a:gd name="T15" fmla="*/ 2 h 54"/>
                    <a:gd name="T16" fmla="*/ 9 w 301"/>
                    <a:gd name="T17" fmla="*/ 3 h 54"/>
                    <a:gd name="T18" fmla="*/ 11 w 301"/>
                    <a:gd name="T19" fmla="*/ 3 h 54"/>
                    <a:gd name="T20" fmla="*/ 12 w 301"/>
                    <a:gd name="T21" fmla="*/ 3 h 54"/>
                    <a:gd name="T22" fmla="*/ 14 w 301"/>
                    <a:gd name="T23" fmla="*/ 4 h 54"/>
                    <a:gd name="T24" fmla="*/ 15 w 301"/>
                    <a:gd name="T25" fmla="*/ 4 h 54"/>
                    <a:gd name="T26" fmla="*/ 17 w 301"/>
                    <a:gd name="T27" fmla="*/ 4 h 54"/>
                    <a:gd name="T28" fmla="*/ 18 w 301"/>
                    <a:gd name="T29" fmla="*/ 4 h 54"/>
                    <a:gd name="T30" fmla="*/ 19 w 301"/>
                    <a:gd name="T31" fmla="*/ 4 h 54"/>
                    <a:gd name="T32" fmla="*/ 19 w 301"/>
                    <a:gd name="T33" fmla="*/ 4 h 54"/>
                    <a:gd name="T34" fmla="*/ 0 w 301"/>
                    <a:gd name="T35" fmla="*/ 0 h 5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301" h="54">
                      <a:moveTo>
                        <a:pt x="0" y="0"/>
                      </a:moveTo>
                      <a:lnTo>
                        <a:pt x="3" y="0"/>
                      </a:lnTo>
                      <a:lnTo>
                        <a:pt x="10" y="3"/>
                      </a:lnTo>
                      <a:lnTo>
                        <a:pt x="25" y="7"/>
                      </a:lnTo>
                      <a:lnTo>
                        <a:pt x="42" y="10"/>
                      </a:lnTo>
                      <a:lnTo>
                        <a:pt x="62" y="17"/>
                      </a:lnTo>
                      <a:lnTo>
                        <a:pt x="85" y="23"/>
                      </a:lnTo>
                      <a:lnTo>
                        <a:pt x="110" y="28"/>
                      </a:lnTo>
                      <a:lnTo>
                        <a:pt x="136" y="35"/>
                      </a:lnTo>
                      <a:lnTo>
                        <a:pt x="163" y="40"/>
                      </a:lnTo>
                      <a:lnTo>
                        <a:pt x="189" y="46"/>
                      </a:lnTo>
                      <a:lnTo>
                        <a:pt x="214" y="49"/>
                      </a:lnTo>
                      <a:lnTo>
                        <a:pt x="239" y="53"/>
                      </a:lnTo>
                      <a:lnTo>
                        <a:pt x="260" y="54"/>
                      </a:lnTo>
                      <a:lnTo>
                        <a:pt x="278" y="54"/>
                      </a:lnTo>
                      <a:lnTo>
                        <a:pt x="292" y="53"/>
                      </a:lnTo>
                      <a:lnTo>
                        <a:pt x="301" y="4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72" name="Freeform 67"/>
                <p:cNvSpPr>
                  <a:spLocks/>
                </p:cNvSpPr>
                <p:nvPr/>
              </p:nvSpPr>
              <p:spPr bwMode="auto">
                <a:xfrm>
                  <a:off x="340" y="1647"/>
                  <a:ext cx="957" cy="518"/>
                </a:xfrm>
                <a:custGeom>
                  <a:avLst/>
                  <a:gdLst>
                    <a:gd name="T0" fmla="*/ 7 w 1916"/>
                    <a:gd name="T1" fmla="*/ 52 h 1037"/>
                    <a:gd name="T2" fmla="*/ 2 w 1916"/>
                    <a:gd name="T3" fmla="*/ 52 h 1037"/>
                    <a:gd name="T4" fmla="*/ 0 w 1916"/>
                    <a:gd name="T5" fmla="*/ 50 h 1037"/>
                    <a:gd name="T6" fmla="*/ 0 w 1916"/>
                    <a:gd name="T7" fmla="*/ 45 h 1037"/>
                    <a:gd name="T8" fmla="*/ 3 w 1916"/>
                    <a:gd name="T9" fmla="*/ 35 h 1037"/>
                    <a:gd name="T10" fmla="*/ 8 w 1916"/>
                    <a:gd name="T11" fmla="*/ 21 h 1037"/>
                    <a:gd name="T12" fmla="*/ 15 w 1916"/>
                    <a:gd name="T13" fmla="*/ 9 h 1037"/>
                    <a:gd name="T14" fmla="*/ 27 w 1916"/>
                    <a:gd name="T15" fmla="*/ 2 h 1037"/>
                    <a:gd name="T16" fmla="*/ 32 w 1916"/>
                    <a:gd name="T17" fmla="*/ 1 h 1037"/>
                    <a:gd name="T18" fmla="*/ 38 w 1916"/>
                    <a:gd name="T19" fmla="*/ 0 h 1037"/>
                    <a:gd name="T20" fmla="*/ 46 w 1916"/>
                    <a:gd name="T21" fmla="*/ 0 h 1037"/>
                    <a:gd name="T22" fmla="*/ 56 w 1916"/>
                    <a:gd name="T23" fmla="*/ 0 h 1037"/>
                    <a:gd name="T24" fmla="*/ 65 w 1916"/>
                    <a:gd name="T25" fmla="*/ 1 h 1037"/>
                    <a:gd name="T26" fmla="*/ 72 w 1916"/>
                    <a:gd name="T27" fmla="*/ 4 h 1037"/>
                    <a:gd name="T28" fmla="*/ 76 w 1916"/>
                    <a:gd name="T29" fmla="*/ 4 h 1037"/>
                    <a:gd name="T30" fmla="*/ 83 w 1916"/>
                    <a:gd name="T31" fmla="*/ 4 h 1037"/>
                    <a:gd name="T32" fmla="*/ 91 w 1916"/>
                    <a:gd name="T33" fmla="*/ 6 h 1037"/>
                    <a:gd name="T34" fmla="*/ 99 w 1916"/>
                    <a:gd name="T35" fmla="*/ 9 h 1037"/>
                    <a:gd name="T36" fmla="*/ 104 w 1916"/>
                    <a:gd name="T37" fmla="*/ 14 h 1037"/>
                    <a:gd name="T38" fmla="*/ 109 w 1916"/>
                    <a:gd name="T39" fmla="*/ 21 h 1037"/>
                    <a:gd name="T40" fmla="*/ 116 w 1916"/>
                    <a:gd name="T41" fmla="*/ 38 h 1037"/>
                    <a:gd name="T42" fmla="*/ 118 w 1916"/>
                    <a:gd name="T43" fmla="*/ 55 h 1037"/>
                    <a:gd name="T44" fmla="*/ 119 w 1916"/>
                    <a:gd name="T45" fmla="*/ 60 h 1037"/>
                    <a:gd name="T46" fmla="*/ 114 w 1916"/>
                    <a:gd name="T47" fmla="*/ 64 h 1037"/>
                    <a:gd name="T48" fmla="*/ 109 w 1916"/>
                    <a:gd name="T49" fmla="*/ 57 h 1037"/>
                    <a:gd name="T50" fmla="*/ 108 w 1916"/>
                    <a:gd name="T51" fmla="*/ 36 h 1037"/>
                    <a:gd name="T52" fmla="*/ 99 w 1916"/>
                    <a:gd name="T53" fmla="*/ 18 h 1037"/>
                    <a:gd name="T54" fmla="*/ 97 w 1916"/>
                    <a:gd name="T55" fmla="*/ 17 h 1037"/>
                    <a:gd name="T56" fmla="*/ 93 w 1916"/>
                    <a:gd name="T57" fmla="*/ 15 h 1037"/>
                    <a:gd name="T58" fmla="*/ 86 w 1916"/>
                    <a:gd name="T59" fmla="*/ 12 h 1037"/>
                    <a:gd name="T60" fmla="*/ 78 w 1916"/>
                    <a:gd name="T61" fmla="*/ 10 h 1037"/>
                    <a:gd name="T62" fmla="*/ 68 w 1916"/>
                    <a:gd name="T63" fmla="*/ 8 h 1037"/>
                    <a:gd name="T64" fmla="*/ 63 w 1916"/>
                    <a:gd name="T65" fmla="*/ 7 h 1037"/>
                    <a:gd name="T66" fmla="*/ 56 w 1916"/>
                    <a:gd name="T67" fmla="*/ 7 h 1037"/>
                    <a:gd name="T68" fmla="*/ 46 w 1916"/>
                    <a:gd name="T69" fmla="*/ 6 h 1037"/>
                    <a:gd name="T70" fmla="*/ 36 w 1916"/>
                    <a:gd name="T71" fmla="*/ 6 h 1037"/>
                    <a:gd name="T72" fmla="*/ 29 w 1916"/>
                    <a:gd name="T73" fmla="*/ 7 h 1037"/>
                    <a:gd name="T74" fmla="*/ 27 w 1916"/>
                    <a:gd name="T75" fmla="*/ 8 h 1037"/>
                    <a:gd name="T76" fmla="*/ 24 w 1916"/>
                    <a:gd name="T77" fmla="*/ 10 h 1037"/>
                    <a:gd name="T78" fmla="*/ 18 w 1916"/>
                    <a:gd name="T79" fmla="*/ 15 h 1037"/>
                    <a:gd name="T80" fmla="*/ 12 w 1916"/>
                    <a:gd name="T81" fmla="*/ 24 h 1037"/>
                    <a:gd name="T82" fmla="*/ 8 w 1916"/>
                    <a:gd name="T83" fmla="*/ 36 h 1037"/>
                    <a:gd name="T84" fmla="*/ 8 w 1916"/>
                    <a:gd name="T85" fmla="*/ 51 h 1037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1916" h="1037">
                      <a:moveTo>
                        <a:pt x="135" y="830"/>
                      </a:moveTo>
                      <a:lnTo>
                        <a:pt x="129" y="832"/>
                      </a:lnTo>
                      <a:lnTo>
                        <a:pt x="114" y="835"/>
                      </a:lnTo>
                      <a:lnTo>
                        <a:pt x="91" y="840"/>
                      </a:lnTo>
                      <a:lnTo>
                        <a:pt x="66" y="844"/>
                      </a:lnTo>
                      <a:lnTo>
                        <a:pt x="41" y="844"/>
                      </a:lnTo>
                      <a:lnTo>
                        <a:pt x="20" y="839"/>
                      </a:lnTo>
                      <a:lnTo>
                        <a:pt x="6" y="826"/>
                      </a:lnTo>
                      <a:lnTo>
                        <a:pt x="0" y="805"/>
                      </a:lnTo>
                      <a:lnTo>
                        <a:pt x="2" y="796"/>
                      </a:lnTo>
                      <a:lnTo>
                        <a:pt x="6" y="771"/>
                      </a:lnTo>
                      <a:lnTo>
                        <a:pt x="11" y="734"/>
                      </a:lnTo>
                      <a:lnTo>
                        <a:pt x="22" y="685"/>
                      </a:lnTo>
                      <a:lnTo>
                        <a:pt x="34" y="626"/>
                      </a:lnTo>
                      <a:lnTo>
                        <a:pt x="52" y="561"/>
                      </a:lnTo>
                      <a:lnTo>
                        <a:pt x="73" y="490"/>
                      </a:lnTo>
                      <a:lnTo>
                        <a:pt x="99" y="417"/>
                      </a:lnTo>
                      <a:lnTo>
                        <a:pt x="129" y="347"/>
                      </a:lnTo>
                      <a:lnTo>
                        <a:pt x="165" y="276"/>
                      </a:lnTo>
                      <a:lnTo>
                        <a:pt x="207" y="210"/>
                      </a:lnTo>
                      <a:lnTo>
                        <a:pt x="253" y="152"/>
                      </a:lnTo>
                      <a:lnTo>
                        <a:pt x="308" y="103"/>
                      </a:lnTo>
                      <a:lnTo>
                        <a:pt x="368" y="65"/>
                      </a:lnTo>
                      <a:lnTo>
                        <a:pt x="435" y="41"/>
                      </a:lnTo>
                      <a:lnTo>
                        <a:pt x="510" y="32"/>
                      </a:lnTo>
                      <a:lnTo>
                        <a:pt x="515" y="30"/>
                      </a:lnTo>
                      <a:lnTo>
                        <a:pt x="527" y="28"/>
                      </a:lnTo>
                      <a:lnTo>
                        <a:pt x="549" y="25"/>
                      </a:lnTo>
                      <a:lnTo>
                        <a:pt x="577" y="19"/>
                      </a:lnTo>
                      <a:lnTo>
                        <a:pt x="612" y="14"/>
                      </a:lnTo>
                      <a:lnTo>
                        <a:pt x="651" y="10"/>
                      </a:lnTo>
                      <a:lnTo>
                        <a:pt x="695" y="5"/>
                      </a:lnTo>
                      <a:lnTo>
                        <a:pt x="743" y="2"/>
                      </a:lnTo>
                      <a:lnTo>
                        <a:pt x="793" y="0"/>
                      </a:lnTo>
                      <a:lnTo>
                        <a:pt x="846" y="0"/>
                      </a:lnTo>
                      <a:lnTo>
                        <a:pt x="899" y="2"/>
                      </a:lnTo>
                      <a:lnTo>
                        <a:pt x="952" y="7"/>
                      </a:lnTo>
                      <a:lnTo>
                        <a:pt x="1005" y="16"/>
                      </a:lnTo>
                      <a:lnTo>
                        <a:pt x="1056" y="26"/>
                      </a:lnTo>
                      <a:lnTo>
                        <a:pt x="1104" y="42"/>
                      </a:lnTo>
                      <a:lnTo>
                        <a:pt x="1150" y="64"/>
                      </a:lnTo>
                      <a:lnTo>
                        <a:pt x="1155" y="64"/>
                      </a:lnTo>
                      <a:lnTo>
                        <a:pt x="1169" y="64"/>
                      </a:lnTo>
                      <a:lnTo>
                        <a:pt x="1191" y="64"/>
                      </a:lnTo>
                      <a:lnTo>
                        <a:pt x="1219" y="64"/>
                      </a:lnTo>
                      <a:lnTo>
                        <a:pt x="1254" y="65"/>
                      </a:lnTo>
                      <a:lnTo>
                        <a:pt x="1293" y="69"/>
                      </a:lnTo>
                      <a:lnTo>
                        <a:pt x="1334" y="72"/>
                      </a:lnTo>
                      <a:lnTo>
                        <a:pt x="1380" y="80"/>
                      </a:lnTo>
                      <a:lnTo>
                        <a:pt x="1424" y="88"/>
                      </a:lnTo>
                      <a:lnTo>
                        <a:pt x="1470" y="99"/>
                      </a:lnTo>
                      <a:lnTo>
                        <a:pt x="1514" y="113"/>
                      </a:lnTo>
                      <a:lnTo>
                        <a:pt x="1557" y="131"/>
                      </a:lnTo>
                      <a:lnTo>
                        <a:pt x="1594" y="150"/>
                      </a:lnTo>
                      <a:lnTo>
                        <a:pt x="1628" y="175"/>
                      </a:lnTo>
                      <a:lnTo>
                        <a:pt x="1656" y="203"/>
                      </a:lnTo>
                      <a:lnTo>
                        <a:pt x="1677" y="237"/>
                      </a:lnTo>
                      <a:lnTo>
                        <a:pt x="1686" y="249"/>
                      </a:lnTo>
                      <a:lnTo>
                        <a:pt x="1711" y="287"/>
                      </a:lnTo>
                      <a:lnTo>
                        <a:pt x="1746" y="343"/>
                      </a:lnTo>
                      <a:lnTo>
                        <a:pt x="1787" y="419"/>
                      </a:lnTo>
                      <a:lnTo>
                        <a:pt x="1826" y="513"/>
                      </a:lnTo>
                      <a:lnTo>
                        <a:pt x="1859" y="621"/>
                      </a:lnTo>
                      <a:lnTo>
                        <a:pt x="1882" y="741"/>
                      </a:lnTo>
                      <a:lnTo>
                        <a:pt x="1889" y="872"/>
                      </a:lnTo>
                      <a:lnTo>
                        <a:pt x="1895" y="881"/>
                      </a:lnTo>
                      <a:lnTo>
                        <a:pt x="1903" y="906"/>
                      </a:lnTo>
                      <a:lnTo>
                        <a:pt x="1912" y="939"/>
                      </a:lnTo>
                      <a:lnTo>
                        <a:pt x="1916" y="975"/>
                      </a:lnTo>
                      <a:lnTo>
                        <a:pt x="1907" y="1007"/>
                      </a:lnTo>
                      <a:lnTo>
                        <a:pt x="1880" y="1030"/>
                      </a:lnTo>
                      <a:lnTo>
                        <a:pt x="1831" y="1037"/>
                      </a:lnTo>
                      <a:lnTo>
                        <a:pt x="1751" y="1021"/>
                      </a:lnTo>
                      <a:lnTo>
                        <a:pt x="1753" y="994"/>
                      </a:lnTo>
                      <a:lnTo>
                        <a:pt x="1755" y="927"/>
                      </a:lnTo>
                      <a:lnTo>
                        <a:pt x="1755" y="826"/>
                      </a:lnTo>
                      <a:lnTo>
                        <a:pt x="1748" y="708"/>
                      </a:lnTo>
                      <a:lnTo>
                        <a:pt x="1732" y="584"/>
                      </a:lnTo>
                      <a:lnTo>
                        <a:pt x="1702" y="465"/>
                      </a:lnTo>
                      <a:lnTo>
                        <a:pt x="1658" y="364"/>
                      </a:lnTo>
                      <a:lnTo>
                        <a:pt x="1592" y="295"/>
                      </a:lnTo>
                      <a:lnTo>
                        <a:pt x="1589" y="294"/>
                      </a:lnTo>
                      <a:lnTo>
                        <a:pt x="1582" y="288"/>
                      </a:lnTo>
                      <a:lnTo>
                        <a:pt x="1567" y="281"/>
                      </a:lnTo>
                      <a:lnTo>
                        <a:pt x="1548" y="272"/>
                      </a:lnTo>
                      <a:lnTo>
                        <a:pt x="1525" y="260"/>
                      </a:lnTo>
                      <a:lnTo>
                        <a:pt x="1497" y="248"/>
                      </a:lnTo>
                      <a:lnTo>
                        <a:pt x="1465" y="233"/>
                      </a:lnTo>
                      <a:lnTo>
                        <a:pt x="1429" y="218"/>
                      </a:lnTo>
                      <a:lnTo>
                        <a:pt x="1389" y="203"/>
                      </a:lnTo>
                      <a:lnTo>
                        <a:pt x="1346" y="189"/>
                      </a:lnTo>
                      <a:lnTo>
                        <a:pt x="1300" y="175"/>
                      </a:lnTo>
                      <a:lnTo>
                        <a:pt x="1253" y="161"/>
                      </a:lnTo>
                      <a:lnTo>
                        <a:pt x="1201" y="150"/>
                      </a:lnTo>
                      <a:lnTo>
                        <a:pt x="1146" y="141"/>
                      </a:lnTo>
                      <a:lnTo>
                        <a:pt x="1092" y="134"/>
                      </a:lnTo>
                      <a:lnTo>
                        <a:pt x="1035" y="129"/>
                      </a:lnTo>
                      <a:lnTo>
                        <a:pt x="1028" y="129"/>
                      </a:lnTo>
                      <a:lnTo>
                        <a:pt x="1010" y="127"/>
                      </a:lnTo>
                      <a:lnTo>
                        <a:pt x="982" y="124"/>
                      </a:lnTo>
                      <a:lnTo>
                        <a:pt x="945" y="120"/>
                      </a:lnTo>
                      <a:lnTo>
                        <a:pt x="901" y="117"/>
                      </a:lnTo>
                      <a:lnTo>
                        <a:pt x="851" y="115"/>
                      </a:lnTo>
                      <a:lnTo>
                        <a:pt x="800" y="111"/>
                      </a:lnTo>
                      <a:lnTo>
                        <a:pt x="745" y="108"/>
                      </a:lnTo>
                      <a:lnTo>
                        <a:pt x="690" y="106"/>
                      </a:lnTo>
                      <a:lnTo>
                        <a:pt x="637" y="104"/>
                      </a:lnTo>
                      <a:lnTo>
                        <a:pt x="588" y="106"/>
                      </a:lnTo>
                      <a:lnTo>
                        <a:pt x="542" y="108"/>
                      </a:lnTo>
                      <a:lnTo>
                        <a:pt x="503" y="111"/>
                      </a:lnTo>
                      <a:lnTo>
                        <a:pt x="473" y="117"/>
                      </a:lnTo>
                      <a:lnTo>
                        <a:pt x="451" y="126"/>
                      </a:lnTo>
                      <a:lnTo>
                        <a:pt x="443" y="136"/>
                      </a:lnTo>
                      <a:lnTo>
                        <a:pt x="439" y="138"/>
                      </a:lnTo>
                      <a:lnTo>
                        <a:pt x="427" y="145"/>
                      </a:lnTo>
                      <a:lnTo>
                        <a:pt x="409" y="156"/>
                      </a:lnTo>
                      <a:lnTo>
                        <a:pt x="384" y="173"/>
                      </a:lnTo>
                      <a:lnTo>
                        <a:pt x="358" y="195"/>
                      </a:lnTo>
                      <a:lnTo>
                        <a:pt x="328" y="221"/>
                      </a:lnTo>
                      <a:lnTo>
                        <a:pt x="296" y="253"/>
                      </a:lnTo>
                      <a:lnTo>
                        <a:pt x="264" y="292"/>
                      </a:lnTo>
                      <a:lnTo>
                        <a:pt x="232" y="336"/>
                      </a:lnTo>
                      <a:lnTo>
                        <a:pt x="202" y="386"/>
                      </a:lnTo>
                      <a:lnTo>
                        <a:pt x="177" y="442"/>
                      </a:lnTo>
                      <a:lnTo>
                        <a:pt x="154" y="506"/>
                      </a:lnTo>
                      <a:lnTo>
                        <a:pt x="138" y="577"/>
                      </a:lnTo>
                      <a:lnTo>
                        <a:pt x="129" y="653"/>
                      </a:lnTo>
                      <a:lnTo>
                        <a:pt x="128" y="738"/>
                      </a:lnTo>
                      <a:lnTo>
                        <a:pt x="135" y="830"/>
                      </a:lnTo>
                      <a:close/>
                    </a:path>
                  </a:pathLst>
                </a:custGeom>
                <a:solidFill>
                  <a:srgbClr val="007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73" name="Freeform 68"/>
                <p:cNvSpPr>
                  <a:spLocks/>
                </p:cNvSpPr>
                <p:nvPr/>
              </p:nvSpPr>
              <p:spPr bwMode="auto">
                <a:xfrm>
                  <a:off x="2072" y="1690"/>
                  <a:ext cx="58" cy="126"/>
                </a:xfrm>
                <a:custGeom>
                  <a:avLst/>
                  <a:gdLst>
                    <a:gd name="T0" fmla="*/ 7 w 117"/>
                    <a:gd name="T1" fmla="*/ 0 h 251"/>
                    <a:gd name="T2" fmla="*/ 7 w 117"/>
                    <a:gd name="T3" fmla="*/ 8 h 251"/>
                    <a:gd name="T4" fmla="*/ 1 w 117"/>
                    <a:gd name="T5" fmla="*/ 16 h 251"/>
                    <a:gd name="T6" fmla="*/ 0 w 117"/>
                    <a:gd name="T7" fmla="*/ 9 h 251"/>
                    <a:gd name="T8" fmla="*/ 5 w 117"/>
                    <a:gd name="T9" fmla="*/ 0 h 251"/>
                    <a:gd name="T10" fmla="*/ 7 w 117"/>
                    <a:gd name="T11" fmla="*/ 0 h 25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17" h="251">
                      <a:moveTo>
                        <a:pt x="117" y="0"/>
                      </a:moveTo>
                      <a:lnTo>
                        <a:pt x="117" y="125"/>
                      </a:lnTo>
                      <a:lnTo>
                        <a:pt x="25" y="251"/>
                      </a:lnTo>
                      <a:lnTo>
                        <a:pt x="0" y="134"/>
                      </a:lnTo>
                      <a:lnTo>
                        <a:pt x="92" y="0"/>
                      </a:lnTo>
                      <a:lnTo>
                        <a:pt x="117" y="0"/>
                      </a:lnTo>
                      <a:close/>
                    </a:path>
                  </a:pathLst>
                </a:custGeom>
                <a:solidFill>
                  <a:srgbClr val="007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74" name="Freeform 69"/>
                <p:cNvSpPr>
                  <a:spLocks/>
                </p:cNvSpPr>
                <p:nvPr/>
              </p:nvSpPr>
              <p:spPr bwMode="auto">
                <a:xfrm>
                  <a:off x="1301" y="1750"/>
                  <a:ext cx="287" cy="358"/>
                </a:xfrm>
                <a:custGeom>
                  <a:avLst/>
                  <a:gdLst>
                    <a:gd name="T0" fmla="*/ 0 w 575"/>
                    <a:gd name="T1" fmla="*/ 32 h 717"/>
                    <a:gd name="T2" fmla="*/ 35 w 575"/>
                    <a:gd name="T3" fmla="*/ 0 h 717"/>
                    <a:gd name="T4" fmla="*/ 35 w 575"/>
                    <a:gd name="T5" fmla="*/ 0 h 717"/>
                    <a:gd name="T6" fmla="*/ 34 w 575"/>
                    <a:gd name="T7" fmla="*/ 1 h 717"/>
                    <a:gd name="T8" fmla="*/ 32 w 575"/>
                    <a:gd name="T9" fmla="*/ 3 h 717"/>
                    <a:gd name="T10" fmla="*/ 30 w 575"/>
                    <a:gd name="T11" fmla="*/ 5 h 717"/>
                    <a:gd name="T12" fmla="*/ 27 w 575"/>
                    <a:gd name="T13" fmla="*/ 8 h 717"/>
                    <a:gd name="T14" fmla="*/ 25 w 575"/>
                    <a:gd name="T15" fmla="*/ 11 h 717"/>
                    <a:gd name="T16" fmla="*/ 21 w 575"/>
                    <a:gd name="T17" fmla="*/ 14 h 717"/>
                    <a:gd name="T18" fmla="*/ 18 w 575"/>
                    <a:gd name="T19" fmla="*/ 18 h 717"/>
                    <a:gd name="T20" fmla="*/ 15 w 575"/>
                    <a:gd name="T21" fmla="*/ 21 h 717"/>
                    <a:gd name="T22" fmla="*/ 12 w 575"/>
                    <a:gd name="T23" fmla="*/ 25 h 717"/>
                    <a:gd name="T24" fmla="*/ 9 w 575"/>
                    <a:gd name="T25" fmla="*/ 29 h 717"/>
                    <a:gd name="T26" fmla="*/ 7 w 575"/>
                    <a:gd name="T27" fmla="*/ 32 h 717"/>
                    <a:gd name="T28" fmla="*/ 5 w 575"/>
                    <a:gd name="T29" fmla="*/ 36 h 717"/>
                    <a:gd name="T30" fmla="*/ 4 w 575"/>
                    <a:gd name="T31" fmla="*/ 39 h 717"/>
                    <a:gd name="T32" fmla="*/ 3 w 575"/>
                    <a:gd name="T33" fmla="*/ 42 h 717"/>
                    <a:gd name="T34" fmla="*/ 3 w 575"/>
                    <a:gd name="T35" fmla="*/ 44 h 717"/>
                    <a:gd name="T36" fmla="*/ 0 w 575"/>
                    <a:gd name="T37" fmla="*/ 32 h 717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575" h="717">
                      <a:moveTo>
                        <a:pt x="0" y="515"/>
                      </a:moveTo>
                      <a:lnTo>
                        <a:pt x="575" y="0"/>
                      </a:lnTo>
                      <a:lnTo>
                        <a:pt x="568" y="5"/>
                      </a:lnTo>
                      <a:lnTo>
                        <a:pt x="552" y="23"/>
                      </a:lnTo>
                      <a:lnTo>
                        <a:pt x="523" y="50"/>
                      </a:lnTo>
                      <a:lnTo>
                        <a:pt x="488" y="87"/>
                      </a:lnTo>
                      <a:lnTo>
                        <a:pt x="447" y="129"/>
                      </a:lnTo>
                      <a:lnTo>
                        <a:pt x="400" y="179"/>
                      </a:lnTo>
                      <a:lnTo>
                        <a:pt x="350" y="232"/>
                      </a:lnTo>
                      <a:lnTo>
                        <a:pt x="301" y="289"/>
                      </a:lnTo>
                      <a:lnTo>
                        <a:pt x="251" y="349"/>
                      </a:lnTo>
                      <a:lnTo>
                        <a:pt x="202" y="409"/>
                      </a:lnTo>
                      <a:lnTo>
                        <a:pt x="157" y="469"/>
                      </a:lnTo>
                      <a:lnTo>
                        <a:pt x="118" y="527"/>
                      </a:lnTo>
                      <a:lnTo>
                        <a:pt x="87" y="582"/>
                      </a:lnTo>
                      <a:lnTo>
                        <a:pt x="64" y="634"/>
                      </a:lnTo>
                      <a:lnTo>
                        <a:pt x="51" y="678"/>
                      </a:lnTo>
                      <a:lnTo>
                        <a:pt x="51" y="717"/>
                      </a:lnTo>
                      <a:lnTo>
                        <a:pt x="0" y="515"/>
                      </a:lnTo>
                      <a:close/>
                    </a:path>
                  </a:pathLst>
                </a:custGeom>
                <a:solidFill>
                  <a:srgbClr val="9E3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75" name="Freeform 70"/>
                <p:cNvSpPr>
                  <a:spLocks/>
                </p:cNvSpPr>
                <p:nvPr/>
              </p:nvSpPr>
              <p:spPr bwMode="auto">
                <a:xfrm>
                  <a:off x="1297" y="1526"/>
                  <a:ext cx="417" cy="37"/>
                </a:xfrm>
                <a:custGeom>
                  <a:avLst/>
                  <a:gdLst>
                    <a:gd name="T0" fmla="*/ 0 w 835"/>
                    <a:gd name="T1" fmla="*/ 1 h 75"/>
                    <a:gd name="T2" fmla="*/ 1 w 835"/>
                    <a:gd name="T3" fmla="*/ 1 h 75"/>
                    <a:gd name="T4" fmla="*/ 4 w 835"/>
                    <a:gd name="T5" fmla="*/ 0 h 75"/>
                    <a:gd name="T6" fmla="*/ 8 w 835"/>
                    <a:gd name="T7" fmla="*/ 0 h 75"/>
                    <a:gd name="T8" fmla="*/ 12 w 835"/>
                    <a:gd name="T9" fmla="*/ 0 h 75"/>
                    <a:gd name="T10" fmla="*/ 16 w 835"/>
                    <a:gd name="T11" fmla="*/ 0 h 75"/>
                    <a:gd name="T12" fmla="*/ 20 w 835"/>
                    <a:gd name="T13" fmla="*/ 0 h 75"/>
                    <a:gd name="T14" fmla="*/ 22 w 835"/>
                    <a:gd name="T15" fmla="*/ 0 h 75"/>
                    <a:gd name="T16" fmla="*/ 23 w 835"/>
                    <a:gd name="T17" fmla="*/ 0 h 75"/>
                    <a:gd name="T18" fmla="*/ 26 w 835"/>
                    <a:gd name="T19" fmla="*/ 0 h 75"/>
                    <a:gd name="T20" fmla="*/ 30 w 835"/>
                    <a:gd name="T21" fmla="*/ 0 h 75"/>
                    <a:gd name="T22" fmla="*/ 35 w 835"/>
                    <a:gd name="T23" fmla="*/ 0 h 75"/>
                    <a:gd name="T24" fmla="*/ 40 w 835"/>
                    <a:gd name="T25" fmla="*/ 1 h 75"/>
                    <a:gd name="T26" fmla="*/ 45 w 835"/>
                    <a:gd name="T27" fmla="*/ 2 h 75"/>
                    <a:gd name="T28" fmla="*/ 49 w 835"/>
                    <a:gd name="T29" fmla="*/ 3 h 75"/>
                    <a:gd name="T30" fmla="*/ 51 w 835"/>
                    <a:gd name="T31" fmla="*/ 4 h 75"/>
                    <a:gd name="T32" fmla="*/ 51 w 835"/>
                    <a:gd name="T33" fmla="*/ 4 h 75"/>
                    <a:gd name="T34" fmla="*/ 49 w 835"/>
                    <a:gd name="T35" fmla="*/ 4 h 75"/>
                    <a:gd name="T36" fmla="*/ 46 w 835"/>
                    <a:gd name="T37" fmla="*/ 3 h 75"/>
                    <a:gd name="T38" fmla="*/ 42 w 835"/>
                    <a:gd name="T39" fmla="*/ 2 h 75"/>
                    <a:gd name="T40" fmla="*/ 37 w 835"/>
                    <a:gd name="T41" fmla="*/ 2 h 75"/>
                    <a:gd name="T42" fmla="*/ 32 w 835"/>
                    <a:gd name="T43" fmla="*/ 2 h 75"/>
                    <a:gd name="T44" fmla="*/ 28 w 835"/>
                    <a:gd name="T45" fmla="*/ 2 h 75"/>
                    <a:gd name="T46" fmla="*/ 25 w 835"/>
                    <a:gd name="T47" fmla="*/ 3 h 75"/>
                    <a:gd name="T48" fmla="*/ 23 w 835"/>
                    <a:gd name="T49" fmla="*/ 4 h 75"/>
                    <a:gd name="T50" fmla="*/ 22 w 835"/>
                    <a:gd name="T51" fmla="*/ 4 h 75"/>
                    <a:gd name="T52" fmla="*/ 19 w 835"/>
                    <a:gd name="T53" fmla="*/ 3 h 75"/>
                    <a:gd name="T54" fmla="*/ 15 w 835"/>
                    <a:gd name="T55" fmla="*/ 2 h 75"/>
                    <a:gd name="T56" fmla="*/ 11 w 835"/>
                    <a:gd name="T57" fmla="*/ 1 h 75"/>
                    <a:gd name="T58" fmla="*/ 7 w 835"/>
                    <a:gd name="T59" fmla="*/ 0 h 75"/>
                    <a:gd name="T60" fmla="*/ 4 w 835"/>
                    <a:gd name="T61" fmla="*/ 0 h 75"/>
                    <a:gd name="T62" fmla="*/ 1 w 835"/>
                    <a:gd name="T63" fmla="*/ 0 h 75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835" h="75">
                      <a:moveTo>
                        <a:pt x="0" y="16"/>
                      </a:moveTo>
                      <a:lnTo>
                        <a:pt x="4" y="16"/>
                      </a:lnTo>
                      <a:lnTo>
                        <a:pt x="14" y="16"/>
                      </a:lnTo>
                      <a:lnTo>
                        <a:pt x="30" y="16"/>
                      </a:lnTo>
                      <a:lnTo>
                        <a:pt x="51" y="15"/>
                      </a:lnTo>
                      <a:lnTo>
                        <a:pt x="78" y="15"/>
                      </a:lnTo>
                      <a:lnTo>
                        <a:pt x="106" y="13"/>
                      </a:lnTo>
                      <a:lnTo>
                        <a:pt x="138" y="13"/>
                      </a:lnTo>
                      <a:lnTo>
                        <a:pt x="170" y="11"/>
                      </a:lnTo>
                      <a:lnTo>
                        <a:pt x="203" y="11"/>
                      </a:lnTo>
                      <a:lnTo>
                        <a:pt x="235" y="9"/>
                      </a:lnTo>
                      <a:lnTo>
                        <a:pt x="267" y="8"/>
                      </a:lnTo>
                      <a:lnTo>
                        <a:pt x="297" y="8"/>
                      </a:lnTo>
                      <a:lnTo>
                        <a:pt x="324" y="6"/>
                      </a:lnTo>
                      <a:lnTo>
                        <a:pt x="347" y="4"/>
                      </a:lnTo>
                      <a:lnTo>
                        <a:pt x="364" y="2"/>
                      </a:lnTo>
                      <a:lnTo>
                        <a:pt x="377" y="0"/>
                      </a:lnTo>
                      <a:lnTo>
                        <a:pt x="382" y="0"/>
                      </a:lnTo>
                      <a:lnTo>
                        <a:pt x="396" y="2"/>
                      </a:lnTo>
                      <a:lnTo>
                        <a:pt x="417" y="2"/>
                      </a:lnTo>
                      <a:lnTo>
                        <a:pt x="448" y="6"/>
                      </a:lnTo>
                      <a:lnTo>
                        <a:pt x="481" y="8"/>
                      </a:lnTo>
                      <a:lnTo>
                        <a:pt x="520" y="11"/>
                      </a:lnTo>
                      <a:lnTo>
                        <a:pt x="561" y="15"/>
                      </a:lnTo>
                      <a:lnTo>
                        <a:pt x="603" y="18"/>
                      </a:lnTo>
                      <a:lnTo>
                        <a:pt x="646" y="23"/>
                      </a:lnTo>
                      <a:lnTo>
                        <a:pt x="686" y="29"/>
                      </a:lnTo>
                      <a:lnTo>
                        <a:pt x="725" y="36"/>
                      </a:lnTo>
                      <a:lnTo>
                        <a:pt x="759" y="43"/>
                      </a:lnTo>
                      <a:lnTo>
                        <a:pt x="789" y="50"/>
                      </a:lnTo>
                      <a:lnTo>
                        <a:pt x="812" y="57"/>
                      </a:lnTo>
                      <a:lnTo>
                        <a:pt x="828" y="66"/>
                      </a:lnTo>
                      <a:lnTo>
                        <a:pt x="835" y="75"/>
                      </a:lnTo>
                      <a:lnTo>
                        <a:pt x="831" y="73"/>
                      </a:lnTo>
                      <a:lnTo>
                        <a:pt x="819" y="71"/>
                      </a:lnTo>
                      <a:lnTo>
                        <a:pt x="799" y="68"/>
                      </a:lnTo>
                      <a:lnTo>
                        <a:pt x="775" y="62"/>
                      </a:lnTo>
                      <a:lnTo>
                        <a:pt x="745" y="57"/>
                      </a:lnTo>
                      <a:lnTo>
                        <a:pt x="709" y="50"/>
                      </a:lnTo>
                      <a:lnTo>
                        <a:pt x="674" y="45"/>
                      </a:lnTo>
                      <a:lnTo>
                        <a:pt x="635" y="39"/>
                      </a:lnTo>
                      <a:lnTo>
                        <a:pt x="594" y="36"/>
                      </a:lnTo>
                      <a:lnTo>
                        <a:pt x="555" y="34"/>
                      </a:lnTo>
                      <a:lnTo>
                        <a:pt x="518" y="34"/>
                      </a:lnTo>
                      <a:lnTo>
                        <a:pt x="483" y="36"/>
                      </a:lnTo>
                      <a:lnTo>
                        <a:pt x="451" y="41"/>
                      </a:lnTo>
                      <a:lnTo>
                        <a:pt x="423" y="48"/>
                      </a:lnTo>
                      <a:lnTo>
                        <a:pt x="400" y="59"/>
                      </a:lnTo>
                      <a:lnTo>
                        <a:pt x="384" y="75"/>
                      </a:lnTo>
                      <a:lnTo>
                        <a:pt x="380" y="73"/>
                      </a:lnTo>
                      <a:lnTo>
                        <a:pt x="370" y="69"/>
                      </a:lnTo>
                      <a:lnTo>
                        <a:pt x="356" y="66"/>
                      </a:lnTo>
                      <a:lnTo>
                        <a:pt x="334" y="59"/>
                      </a:lnTo>
                      <a:lnTo>
                        <a:pt x="310" y="52"/>
                      </a:lnTo>
                      <a:lnTo>
                        <a:pt x="283" y="43"/>
                      </a:lnTo>
                      <a:lnTo>
                        <a:pt x="253" y="36"/>
                      </a:lnTo>
                      <a:lnTo>
                        <a:pt x="221" y="27"/>
                      </a:lnTo>
                      <a:lnTo>
                        <a:pt x="188" y="20"/>
                      </a:lnTo>
                      <a:lnTo>
                        <a:pt x="156" y="13"/>
                      </a:lnTo>
                      <a:lnTo>
                        <a:pt x="122" y="8"/>
                      </a:lnTo>
                      <a:lnTo>
                        <a:pt x="92" y="4"/>
                      </a:lnTo>
                      <a:lnTo>
                        <a:pt x="64" y="4"/>
                      </a:lnTo>
                      <a:lnTo>
                        <a:pt x="39" y="4"/>
                      </a:lnTo>
                      <a:lnTo>
                        <a:pt x="18" y="9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9E3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43076" name="Group 81"/>
                <p:cNvGrpSpPr>
                  <a:grpSpLocks/>
                </p:cNvGrpSpPr>
                <p:nvPr/>
              </p:nvGrpSpPr>
              <p:grpSpPr bwMode="auto">
                <a:xfrm>
                  <a:off x="912" y="1440"/>
                  <a:ext cx="215" cy="238"/>
                  <a:chOff x="4304" y="1932"/>
                  <a:chExt cx="215" cy="238"/>
                </a:xfrm>
              </p:grpSpPr>
              <p:sp>
                <p:nvSpPr>
                  <p:cNvPr id="43091" name="Freeform 10"/>
                  <p:cNvSpPr>
                    <a:spLocks/>
                  </p:cNvSpPr>
                  <p:nvPr/>
                </p:nvSpPr>
                <p:spPr bwMode="auto">
                  <a:xfrm>
                    <a:off x="4312" y="1938"/>
                    <a:ext cx="192" cy="209"/>
                  </a:xfrm>
                  <a:custGeom>
                    <a:avLst/>
                    <a:gdLst>
                      <a:gd name="T0" fmla="*/ 25 w 382"/>
                      <a:gd name="T1" fmla="*/ 0 h 417"/>
                      <a:gd name="T2" fmla="*/ 3 w 382"/>
                      <a:gd name="T3" fmla="*/ 12 h 417"/>
                      <a:gd name="T4" fmla="*/ 0 w 382"/>
                      <a:gd name="T5" fmla="*/ 24 h 417"/>
                      <a:gd name="T6" fmla="*/ 14 w 382"/>
                      <a:gd name="T7" fmla="*/ 27 h 417"/>
                      <a:gd name="T8" fmla="*/ 25 w 382"/>
                      <a:gd name="T9" fmla="*/ 0 h 4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82" h="417">
                        <a:moveTo>
                          <a:pt x="382" y="0"/>
                        </a:moveTo>
                        <a:lnTo>
                          <a:pt x="37" y="177"/>
                        </a:lnTo>
                        <a:lnTo>
                          <a:pt x="0" y="377"/>
                        </a:lnTo>
                        <a:lnTo>
                          <a:pt x="218" y="417"/>
                        </a:lnTo>
                        <a:lnTo>
                          <a:pt x="38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92" name="Freeform 54"/>
                  <p:cNvSpPr>
                    <a:spLocks/>
                  </p:cNvSpPr>
                  <p:nvPr/>
                </p:nvSpPr>
                <p:spPr bwMode="auto">
                  <a:xfrm>
                    <a:off x="4307" y="2144"/>
                    <a:ext cx="106" cy="26"/>
                  </a:xfrm>
                  <a:custGeom>
                    <a:avLst/>
                    <a:gdLst>
                      <a:gd name="T0" fmla="*/ 0 w 213"/>
                      <a:gd name="T1" fmla="*/ 0 h 51"/>
                      <a:gd name="T2" fmla="*/ 0 w 213"/>
                      <a:gd name="T3" fmla="*/ 1 h 51"/>
                      <a:gd name="T4" fmla="*/ 1 w 213"/>
                      <a:gd name="T5" fmla="*/ 1 h 51"/>
                      <a:gd name="T6" fmla="*/ 2 w 213"/>
                      <a:gd name="T7" fmla="*/ 2 h 51"/>
                      <a:gd name="T8" fmla="*/ 4 w 213"/>
                      <a:gd name="T9" fmla="*/ 3 h 51"/>
                      <a:gd name="T10" fmla="*/ 6 w 213"/>
                      <a:gd name="T11" fmla="*/ 3 h 51"/>
                      <a:gd name="T12" fmla="*/ 8 w 213"/>
                      <a:gd name="T13" fmla="*/ 4 h 51"/>
                      <a:gd name="T14" fmla="*/ 10 w 213"/>
                      <a:gd name="T15" fmla="*/ 4 h 51"/>
                      <a:gd name="T16" fmla="*/ 13 w 213"/>
                      <a:gd name="T17" fmla="*/ 3 h 51"/>
                      <a:gd name="T18" fmla="*/ 0 w 213"/>
                      <a:gd name="T19" fmla="*/ 0 h 5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13" h="51">
                        <a:moveTo>
                          <a:pt x="0" y="0"/>
                        </a:moveTo>
                        <a:lnTo>
                          <a:pt x="6" y="4"/>
                        </a:lnTo>
                        <a:lnTo>
                          <a:pt x="20" y="13"/>
                        </a:lnTo>
                        <a:lnTo>
                          <a:pt x="43" y="23"/>
                        </a:lnTo>
                        <a:lnTo>
                          <a:pt x="71" y="36"/>
                        </a:lnTo>
                        <a:lnTo>
                          <a:pt x="103" y="46"/>
                        </a:lnTo>
                        <a:lnTo>
                          <a:pt x="138" y="51"/>
                        </a:lnTo>
                        <a:lnTo>
                          <a:pt x="175" y="50"/>
                        </a:lnTo>
                        <a:lnTo>
                          <a:pt x="213" y="3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93" name="Freeform 55"/>
                  <p:cNvSpPr>
                    <a:spLocks/>
                  </p:cNvSpPr>
                  <p:nvPr/>
                </p:nvSpPr>
                <p:spPr bwMode="auto">
                  <a:xfrm>
                    <a:off x="4444" y="1932"/>
                    <a:ext cx="75" cy="206"/>
                  </a:xfrm>
                  <a:custGeom>
                    <a:avLst/>
                    <a:gdLst>
                      <a:gd name="T0" fmla="*/ 0 w 150"/>
                      <a:gd name="T1" fmla="*/ 25 h 413"/>
                      <a:gd name="T2" fmla="*/ 1 w 150"/>
                      <a:gd name="T3" fmla="*/ 25 h 413"/>
                      <a:gd name="T4" fmla="*/ 2 w 150"/>
                      <a:gd name="T5" fmla="*/ 23 h 413"/>
                      <a:gd name="T6" fmla="*/ 3 w 150"/>
                      <a:gd name="T7" fmla="*/ 21 h 413"/>
                      <a:gd name="T8" fmla="*/ 5 w 150"/>
                      <a:gd name="T9" fmla="*/ 18 h 413"/>
                      <a:gd name="T10" fmla="*/ 7 w 150"/>
                      <a:gd name="T11" fmla="*/ 14 h 413"/>
                      <a:gd name="T12" fmla="*/ 8 w 150"/>
                      <a:gd name="T13" fmla="*/ 10 h 413"/>
                      <a:gd name="T14" fmla="*/ 9 w 150"/>
                      <a:gd name="T15" fmla="*/ 5 h 413"/>
                      <a:gd name="T16" fmla="*/ 10 w 150"/>
                      <a:gd name="T17" fmla="*/ 0 h 413"/>
                      <a:gd name="T18" fmla="*/ 0 w 150"/>
                      <a:gd name="T19" fmla="*/ 25 h 41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0" h="413">
                        <a:moveTo>
                          <a:pt x="0" y="413"/>
                        </a:moveTo>
                        <a:lnTo>
                          <a:pt x="7" y="404"/>
                        </a:lnTo>
                        <a:lnTo>
                          <a:pt x="23" y="381"/>
                        </a:lnTo>
                        <a:lnTo>
                          <a:pt x="47" y="344"/>
                        </a:lnTo>
                        <a:lnTo>
                          <a:pt x="76" y="294"/>
                        </a:lnTo>
                        <a:lnTo>
                          <a:pt x="102" y="232"/>
                        </a:lnTo>
                        <a:lnTo>
                          <a:pt x="127" y="163"/>
                        </a:lnTo>
                        <a:lnTo>
                          <a:pt x="143" y="85"/>
                        </a:lnTo>
                        <a:lnTo>
                          <a:pt x="150" y="0"/>
                        </a:lnTo>
                        <a:lnTo>
                          <a:pt x="0" y="4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94" name="Freeform 56"/>
                  <p:cNvSpPr>
                    <a:spLocks/>
                  </p:cNvSpPr>
                  <p:nvPr/>
                </p:nvSpPr>
                <p:spPr bwMode="auto">
                  <a:xfrm>
                    <a:off x="4326" y="1938"/>
                    <a:ext cx="162" cy="79"/>
                  </a:xfrm>
                  <a:custGeom>
                    <a:avLst/>
                    <a:gdLst>
                      <a:gd name="T0" fmla="*/ 20 w 325"/>
                      <a:gd name="T1" fmla="*/ 0 h 157"/>
                      <a:gd name="T2" fmla="*/ 20 w 325"/>
                      <a:gd name="T3" fmla="*/ 1 h 157"/>
                      <a:gd name="T4" fmla="*/ 19 w 325"/>
                      <a:gd name="T5" fmla="*/ 1 h 157"/>
                      <a:gd name="T6" fmla="*/ 18 w 325"/>
                      <a:gd name="T7" fmla="*/ 2 h 157"/>
                      <a:gd name="T8" fmla="*/ 17 w 325"/>
                      <a:gd name="T9" fmla="*/ 3 h 157"/>
                      <a:gd name="T10" fmla="*/ 15 w 325"/>
                      <a:gd name="T11" fmla="*/ 4 h 157"/>
                      <a:gd name="T12" fmla="*/ 14 w 325"/>
                      <a:gd name="T13" fmla="*/ 5 h 157"/>
                      <a:gd name="T14" fmla="*/ 12 w 325"/>
                      <a:gd name="T15" fmla="*/ 6 h 157"/>
                      <a:gd name="T16" fmla="*/ 10 w 325"/>
                      <a:gd name="T17" fmla="*/ 7 h 157"/>
                      <a:gd name="T18" fmla="*/ 8 w 325"/>
                      <a:gd name="T19" fmla="*/ 8 h 157"/>
                      <a:gd name="T20" fmla="*/ 7 w 325"/>
                      <a:gd name="T21" fmla="*/ 9 h 157"/>
                      <a:gd name="T22" fmla="*/ 5 w 325"/>
                      <a:gd name="T23" fmla="*/ 10 h 157"/>
                      <a:gd name="T24" fmla="*/ 3 w 325"/>
                      <a:gd name="T25" fmla="*/ 10 h 157"/>
                      <a:gd name="T26" fmla="*/ 2 w 325"/>
                      <a:gd name="T27" fmla="*/ 10 h 157"/>
                      <a:gd name="T28" fmla="*/ 1 w 325"/>
                      <a:gd name="T29" fmla="*/ 10 h 157"/>
                      <a:gd name="T30" fmla="*/ 0 w 325"/>
                      <a:gd name="T31" fmla="*/ 10 h 157"/>
                      <a:gd name="T32" fmla="*/ 0 w 325"/>
                      <a:gd name="T33" fmla="*/ 9 h 157"/>
                      <a:gd name="T34" fmla="*/ 20 w 325"/>
                      <a:gd name="T35" fmla="*/ 0 h 15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325" h="157">
                        <a:moveTo>
                          <a:pt x="325" y="0"/>
                        </a:moveTo>
                        <a:lnTo>
                          <a:pt x="321" y="2"/>
                        </a:lnTo>
                        <a:lnTo>
                          <a:pt x="313" y="9"/>
                        </a:lnTo>
                        <a:lnTo>
                          <a:pt x="297" y="19"/>
                        </a:lnTo>
                        <a:lnTo>
                          <a:pt x="277" y="33"/>
                        </a:lnTo>
                        <a:lnTo>
                          <a:pt x="254" y="49"/>
                        </a:lnTo>
                        <a:lnTo>
                          <a:pt x="228" y="67"/>
                        </a:lnTo>
                        <a:lnTo>
                          <a:pt x="201" y="85"/>
                        </a:lnTo>
                        <a:lnTo>
                          <a:pt x="171" y="101"/>
                        </a:lnTo>
                        <a:lnTo>
                          <a:pt x="143" y="118"/>
                        </a:lnTo>
                        <a:lnTo>
                          <a:pt x="113" y="133"/>
                        </a:lnTo>
                        <a:lnTo>
                          <a:pt x="86" y="145"/>
                        </a:lnTo>
                        <a:lnTo>
                          <a:pt x="61" y="152"/>
                        </a:lnTo>
                        <a:lnTo>
                          <a:pt x="38" y="157"/>
                        </a:lnTo>
                        <a:lnTo>
                          <a:pt x="21" y="157"/>
                        </a:lnTo>
                        <a:lnTo>
                          <a:pt x="7" y="150"/>
                        </a:lnTo>
                        <a:lnTo>
                          <a:pt x="0" y="138"/>
                        </a:lnTo>
                        <a:lnTo>
                          <a:pt x="325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95" name="Freeform 57"/>
                  <p:cNvSpPr>
                    <a:spLocks/>
                  </p:cNvSpPr>
                  <p:nvPr/>
                </p:nvSpPr>
                <p:spPr bwMode="auto">
                  <a:xfrm>
                    <a:off x="4304" y="2032"/>
                    <a:ext cx="16" cy="94"/>
                  </a:xfrm>
                  <a:custGeom>
                    <a:avLst/>
                    <a:gdLst>
                      <a:gd name="T0" fmla="*/ 2 w 32"/>
                      <a:gd name="T1" fmla="*/ 0 h 190"/>
                      <a:gd name="T2" fmla="*/ 2 w 32"/>
                      <a:gd name="T3" fmla="*/ 0 h 190"/>
                      <a:gd name="T4" fmla="*/ 2 w 32"/>
                      <a:gd name="T5" fmla="*/ 1 h 190"/>
                      <a:gd name="T6" fmla="*/ 1 w 32"/>
                      <a:gd name="T7" fmla="*/ 2 h 190"/>
                      <a:gd name="T8" fmla="*/ 1 w 32"/>
                      <a:gd name="T9" fmla="*/ 4 h 190"/>
                      <a:gd name="T10" fmla="*/ 1 w 32"/>
                      <a:gd name="T11" fmla="*/ 6 h 190"/>
                      <a:gd name="T12" fmla="*/ 0 w 32"/>
                      <a:gd name="T13" fmla="*/ 8 h 190"/>
                      <a:gd name="T14" fmla="*/ 1 w 32"/>
                      <a:gd name="T15" fmla="*/ 10 h 190"/>
                      <a:gd name="T16" fmla="*/ 2 w 32"/>
                      <a:gd name="T17" fmla="*/ 11 h 190"/>
                      <a:gd name="T18" fmla="*/ 2 w 32"/>
                      <a:gd name="T19" fmla="*/ 0 h 19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2" h="190">
                        <a:moveTo>
                          <a:pt x="32" y="0"/>
                        </a:moveTo>
                        <a:lnTo>
                          <a:pt x="30" y="6"/>
                        </a:lnTo>
                        <a:lnTo>
                          <a:pt x="23" y="20"/>
                        </a:lnTo>
                        <a:lnTo>
                          <a:pt x="16" y="43"/>
                        </a:lnTo>
                        <a:lnTo>
                          <a:pt x="7" y="69"/>
                        </a:lnTo>
                        <a:lnTo>
                          <a:pt x="2" y="99"/>
                        </a:lnTo>
                        <a:lnTo>
                          <a:pt x="0" y="131"/>
                        </a:lnTo>
                        <a:lnTo>
                          <a:pt x="6" y="161"/>
                        </a:lnTo>
                        <a:lnTo>
                          <a:pt x="18" y="190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96" name="Freeform 73"/>
                  <p:cNvSpPr>
                    <a:spLocks/>
                  </p:cNvSpPr>
                  <p:nvPr/>
                </p:nvSpPr>
                <p:spPr bwMode="auto">
                  <a:xfrm>
                    <a:off x="4392" y="1958"/>
                    <a:ext cx="100" cy="189"/>
                  </a:xfrm>
                  <a:custGeom>
                    <a:avLst/>
                    <a:gdLst>
                      <a:gd name="T0" fmla="*/ 13 w 200"/>
                      <a:gd name="T1" fmla="*/ 0 h 376"/>
                      <a:gd name="T2" fmla="*/ 2 w 200"/>
                      <a:gd name="T3" fmla="*/ 8 h 376"/>
                      <a:gd name="T4" fmla="*/ 0 w 200"/>
                      <a:gd name="T5" fmla="*/ 21 h 376"/>
                      <a:gd name="T6" fmla="*/ 4 w 200"/>
                      <a:gd name="T7" fmla="*/ 24 h 376"/>
                      <a:gd name="T8" fmla="*/ 13 w 200"/>
                      <a:gd name="T9" fmla="*/ 0 h 3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00" h="376">
                        <a:moveTo>
                          <a:pt x="200" y="0"/>
                        </a:moveTo>
                        <a:lnTo>
                          <a:pt x="25" y="118"/>
                        </a:lnTo>
                        <a:lnTo>
                          <a:pt x="0" y="327"/>
                        </a:lnTo>
                        <a:lnTo>
                          <a:pt x="59" y="376"/>
                        </a:lnTo>
                        <a:lnTo>
                          <a:pt x="200" y="0"/>
                        </a:lnTo>
                        <a:close/>
                      </a:path>
                    </a:pathLst>
                  </a:custGeom>
                  <a:solidFill>
                    <a:srgbClr val="BFD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43077" name="Freeform 74"/>
                <p:cNvSpPr>
                  <a:spLocks/>
                </p:cNvSpPr>
                <p:nvPr/>
              </p:nvSpPr>
              <p:spPr bwMode="auto">
                <a:xfrm>
                  <a:off x="1276" y="1667"/>
                  <a:ext cx="342" cy="286"/>
                </a:xfrm>
                <a:custGeom>
                  <a:avLst/>
                  <a:gdLst>
                    <a:gd name="T0" fmla="*/ 42 w 685"/>
                    <a:gd name="T1" fmla="*/ 0 h 571"/>
                    <a:gd name="T2" fmla="*/ 42 w 685"/>
                    <a:gd name="T3" fmla="*/ 1 h 571"/>
                    <a:gd name="T4" fmla="*/ 41 w 685"/>
                    <a:gd name="T5" fmla="*/ 2 h 571"/>
                    <a:gd name="T6" fmla="*/ 39 w 685"/>
                    <a:gd name="T7" fmla="*/ 3 h 571"/>
                    <a:gd name="T8" fmla="*/ 36 w 685"/>
                    <a:gd name="T9" fmla="*/ 6 h 571"/>
                    <a:gd name="T10" fmla="*/ 33 w 685"/>
                    <a:gd name="T11" fmla="*/ 8 h 571"/>
                    <a:gd name="T12" fmla="*/ 30 w 685"/>
                    <a:gd name="T13" fmla="*/ 11 h 571"/>
                    <a:gd name="T14" fmla="*/ 26 w 685"/>
                    <a:gd name="T15" fmla="*/ 14 h 571"/>
                    <a:gd name="T16" fmla="*/ 23 w 685"/>
                    <a:gd name="T17" fmla="*/ 17 h 571"/>
                    <a:gd name="T18" fmla="*/ 19 w 685"/>
                    <a:gd name="T19" fmla="*/ 20 h 571"/>
                    <a:gd name="T20" fmla="*/ 16 w 685"/>
                    <a:gd name="T21" fmla="*/ 23 h 571"/>
                    <a:gd name="T22" fmla="*/ 12 w 685"/>
                    <a:gd name="T23" fmla="*/ 26 h 571"/>
                    <a:gd name="T24" fmla="*/ 9 w 685"/>
                    <a:gd name="T25" fmla="*/ 29 h 571"/>
                    <a:gd name="T26" fmla="*/ 7 w 685"/>
                    <a:gd name="T27" fmla="*/ 32 h 571"/>
                    <a:gd name="T28" fmla="*/ 5 w 685"/>
                    <a:gd name="T29" fmla="*/ 34 h 571"/>
                    <a:gd name="T30" fmla="*/ 4 w 685"/>
                    <a:gd name="T31" fmla="*/ 35 h 571"/>
                    <a:gd name="T32" fmla="*/ 3 w 685"/>
                    <a:gd name="T33" fmla="*/ 36 h 571"/>
                    <a:gd name="T34" fmla="*/ 0 w 685"/>
                    <a:gd name="T35" fmla="*/ 24 h 571"/>
                    <a:gd name="T36" fmla="*/ 0 w 685"/>
                    <a:gd name="T37" fmla="*/ 24 h 571"/>
                    <a:gd name="T38" fmla="*/ 0 w 685"/>
                    <a:gd name="T39" fmla="*/ 24 h 571"/>
                    <a:gd name="T40" fmla="*/ 1 w 685"/>
                    <a:gd name="T41" fmla="*/ 24 h 571"/>
                    <a:gd name="T42" fmla="*/ 2 w 685"/>
                    <a:gd name="T43" fmla="*/ 23 h 571"/>
                    <a:gd name="T44" fmla="*/ 4 w 685"/>
                    <a:gd name="T45" fmla="*/ 23 h 571"/>
                    <a:gd name="T46" fmla="*/ 5 w 685"/>
                    <a:gd name="T47" fmla="*/ 22 h 571"/>
                    <a:gd name="T48" fmla="*/ 7 w 685"/>
                    <a:gd name="T49" fmla="*/ 21 h 571"/>
                    <a:gd name="T50" fmla="*/ 10 w 685"/>
                    <a:gd name="T51" fmla="*/ 19 h 571"/>
                    <a:gd name="T52" fmla="*/ 13 w 685"/>
                    <a:gd name="T53" fmla="*/ 18 h 571"/>
                    <a:gd name="T54" fmla="*/ 16 w 685"/>
                    <a:gd name="T55" fmla="*/ 16 h 571"/>
                    <a:gd name="T56" fmla="*/ 19 w 685"/>
                    <a:gd name="T57" fmla="*/ 14 h 571"/>
                    <a:gd name="T58" fmla="*/ 23 w 685"/>
                    <a:gd name="T59" fmla="*/ 12 h 571"/>
                    <a:gd name="T60" fmla="*/ 27 w 685"/>
                    <a:gd name="T61" fmla="*/ 10 h 571"/>
                    <a:gd name="T62" fmla="*/ 32 w 685"/>
                    <a:gd name="T63" fmla="*/ 7 h 571"/>
                    <a:gd name="T64" fmla="*/ 37 w 685"/>
                    <a:gd name="T65" fmla="*/ 4 h 571"/>
                    <a:gd name="T66" fmla="*/ 42 w 685"/>
                    <a:gd name="T67" fmla="*/ 0 h 57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0" t="0" r="r" b="b"/>
                  <a:pathLst>
                    <a:path w="685" h="571">
                      <a:moveTo>
                        <a:pt x="685" y="0"/>
                      </a:moveTo>
                      <a:lnTo>
                        <a:pt x="678" y="5"/>
                      </a:lnTo>
                      <a:lnTo>
                        <a:pt x="658" y="23"/>
                      </a:lnTo>
                      <a:lnTo>
                        <a:pt x="626" y="47"/>
                      </a:lnTo>
                      <a:lnTo>
                        <a:pt x="588" y="81"/>
                      </a:lnTo>
                      <a:lnTo>
                        <a:pt x="540" y="120"/>
                      </a:lnTo>
                      <a:lnTo>
                        <a:pt x="487" y="166"/>
                      </a:lnTo>
                      <a:lnTo>
                        <a:pt x="430" y="214"/>
                      </a:lnTo>
                      <a:lnTo>
                        <a:pt x="372" y="263"/>
                      </a:lnTo>
                      <a:lnTo>
                        <a:pt x="313" y="315"/>
                      </a:lnTo>
                      <a:lnTo>
                        <a:pt x="257" y="366"/>
                      </a:lnTo>
                      <a:lnTo>
                        <a:pt x="204" y="414"/>
                      </a:lnTo>
                      <a:lnTo>
                        <a:pt x="156" y="458"/>
                      </a:lnTo>
                      <a:lnTo>
                        <a:pt x="117" y="497"/>
                      </a:lnTo>
                      <a:lnTo>
                        <a:pt x="85" y="530"/>
                      </a:lnTo>
                      <a:lnTo>
                        <a:pt x="66" y="555"/>
                      </a:lnTo>
                      <a:lnTo>
                        <a:pt x="59" y="571"/>
                      </a:lnTo>
                      <a:lnTo>
                        <a:pt x="0" y="380"/>
                      </a:lnTo>
                      <a:lnTo>
                        <a:pt x="2" y="378"/>
                      </a:lnTo>
                      <a:lnTo>
                        <a:pt x="11" y="376"/>
                      </a:lnTo>
                      <a:lnTo>
                        <a:pt x="23" y="371"/>
                      </a:lnTo>
                      <a:lnTo>
                        <a:pt x="41" y="364"/>
                      </a:lnTo>
                      <a:lnTo>
                        <a:pt x="64" y="353"/>
                      </a:lnTo>
                      <a:lnTo>
                        <a:pt x="92" y="341"/>
                      </a:lnTo>
                      <a:lnTo>
                        <a:pt x="126" y="323"/>
                      </a:lnTo>
                      <a:lnTo>
                        <a:pt x="165" y="304"/>
                      </a:lnTo>
                      <a:lnTo>
                        <a:pt x="209" y="281"/>
                      </a:lnTo>
                      <a:lnTo>
                        <a:pt x="259" y="254"/>
                      </a:lnTo>
                      <a:lnTo>
                        <a:pt x="315" y="224"/>
                      </a:lnTo>
                      <a:lnTo>
                        <a:pt x="377" y="189"/>
                      </a:lnTo>
                      <a:lnTo>
                        <a:pt x="444" y="148"/>
                      </a:lnTo>
                      <a:lnTo>
                        <a:pt x="519" y="104"/>
                      </a:lnTo>
                      <a:lnTo>
                        <a:pt x="598" y="54"/>
                      </a:lnTo>
                      <a:lnTo>
                        <a:pt x="685" y="0"/>
                      </a:lnTo>
                      <a:close/>
                    </a:path>
                  </a:pathLst>
                </a:custGeom>
                <a:solidFill>
                  <a:srgbClr val="DDB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78" name="Freeform 75"/>
                <p:cNvSpPr>
                  <a:spLocks/>
                </p:cNvSpPr>
                <p:nvPr/>
              </p:nvSpPr>
              <p:spPr bwMode="auto">
                <a:xfrm>
                  <a:off x="497" y="1662"/>
                  <a:ext cx="183" cy="70"/>
                </a:xfrm>
                <a:custGeom>
                  <a:avLst/>
                  <a:gdLst>
                    <a:gd name="T0" fmla="*/ 23 w 366"/>
                    <a:gd name="T1" fmla="*/ 1 h 140"/>
                    <a:gd name="T2" fmla="*/ 23 w 366"/>
                    <a:gd name="T3" fmla="*/ 1 h 140"/>
                    <a:gd name="T4" fmla="*/ 22 w 366"/>
                    <a:gd name="T5" fmla="*/ 1 h 140"/>
                    <a:gd name="T6" fmla="*/ 21 w 366"/>
                    <a:gd name="T7" fmla="*/ 1 h 140"/>
                    <a:gd name="T8" fmla="*/ 19 w 366"/>
                    <a:gd name="T9" fmla="*/ 1 h 140"/>
                    <a:gd name="T10" fmla="*/ 18 w 366"/>
                    <a:gd name="T11" fmla="*/ 0 h 140"/>
                    <a:gd name="T12" fmla="*/ 16 w 366"/>
                    <a:gd name="T13" fmla="*/ 0 h 140"/>
                    <a:gd name="T14" fmla="*/ 13 w 366"/>
                    <a:gd name="T15" fmla="*/ 0 h 140"/>
                    <a:gd name="T16" fmla="*/ 11 w 366"/>
                    <a:gd name="T17" fmla="*/ 1 h 140"/>
                    <a:gd name="T18" fmla="*/ 9 w 366"/>
                    <a:gd name="T19" fmla="*/ 1 h 140"/>
                    <a:gd name="T20" fmla="*/ 7 w 366"/>
                    <a:gd name="T21" fmla="*/ 1 h 140"/>
                    <a:gd name="T22" fmla="*/ 5 w 366"/>
                    <a:gd name="T23" fmla="*/ 2 h 140"/>
                    <a:gd name="T24" fmla="*/ 3 w 366"/>
                    <a:gd name="T25" fmla="*/ 3 h 140"/>
                    <a:gd name="T26" fmla="*/ 2 w 366"/>
                    <a:gd name="T27" fmla="*/ 4 h 140"/>
                    <a:gd name="T28" fmla="*/ 1 w 366"/>
                    <a:gd name="T29" fmla="*/ 5 h 140"/>
                    <a:gd name="T30" fmla="*/ 0 w 366"/>
                    <a:gd name="T31" fmla="*/ 7 h 140"/>
                    <a:gd name="T32" fmla="*/ 1 w 366"/>
                    <a:gd name="T33" fmla="*/ 9 h 140"/>
                    <a:gd name="T34" fmla="*/ 1 w 366"/>
                    <a:gd name="T35" fmla="*/ 9 h 140"/>
                    <a:gd name="T36" fmla="*/ 1 w 366"/>
                    <a:gd name="T37" fmla="*/ 9 h 140"/>
                    <a:gd name="T38" fmla="*/ 2 w 366"/>
                    <a:gd name="T39" fmla="*/ 8 h 140"/>
                    <a:gd name="T40" fmla="*/ 3 w 366"/>
                    <a:gd name="T41" fmla="*/ 8 h 140"/>
                    <a:gd name="T42" fmla="*/ 4 w 366"/>
                    <a:gd name="T43" fmla="*/ 7 h 140"/>
                    <a:gd name="T44" fmla="*/ 5 w 366"/>
                    <a:gd name="T45" fmla="*/ 6 h 140"/>
                    <a:gd name="T46" fmla="*/ 7 w 366"/>
                    <a:gd name="T47" fmla="*/ 5 h 140"/>
                    <a:gd name="T48" fmla="*/ 8 w 366"/>
                    <a:gd name="T49" fmla="*/ 5 h 140"/>
                    <a:gd name="T50" fmla="*/ 10 w 366"/>
                    <a:gd name="T51" fmla="*/ 4 h 140"/>
                    <a:gd name="T52" fmla="*/ 12 w 366"/>
                    <a:gd name="T53" fmla="*/ 3 h 140"/>
                    <a:gd name="T54" fmla="*/ 14 w 366"/>
                    <a:gd name="T55" fmla="*/ 2 h 140"/>
                    <a:gd name="T56" fmla="*/ 16 w 366"/>
                    <a:gd name="T57" fmla="*/ 2 h 140"/>
                    <a:gd name="T58" fmla="*/ 18 w 366"/>
                    <a:gd name="T59" fmla="*/ 1 h 140"/>
                    <a:gd name="T60" fmla="*/ 20 w 366"/>
                    <a:gd name="T61" fmla="*/ 1 h 140"/>
                    <a:gd name="T62" fmla="*/ 21 w 366"/>
                    <a:gd name="T63" fmla="*/ 1 h 140"/>
                    <a:gd name="T64" fmla="*/ 23 w 366"/>
                    <a:gd name="T65" fmla="*/ 1 h 140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366" h="140">
                      <a:moveTo>
                        <a:pt x="366" y="9"/>
                      </a:moveTo>
                      <a:lnTo>
                        <a:pt x="361" y="9"/>
                      </a:lnTo>
                      <a:lnTo>
                        <a:pt x="349" y="7"/>
                      </a:lnTo>
                      <a:lnTo>
                        <a:pt x="329" y="3"/>
                      </a:lnTo>
                      <a:lnTo>
                        <a:pt x="304" y="2"/>
                      </a:lnTo>
                      <a:lnTo>
                        <a:pt x="274" y="0"/>
                      </a:lnTo>
                      <a:lnTo>
                        <a:pt x="242" y="0"/>
                      </a:lnTo>
                      <a:lnTo>
                        <a:pt x="207" y="0"/>
                      </a:lnTo>
                      <a:lnTo>
                        <a:pt x="172" y="2"/>
                      </a:lnTo>
                      <a:lnTo>
                        <a:pt x="136" y="7"/>
                      </a:lnTo>
                      <a:lnTo>
                        <a:pt x="103" y="14"/>
                      </a:lnTo>
                      <a:lnTo>
                        <a:pt x="71" y="25"/>
                      </a:lnTo>
                      <a:lnTo>
                        <a:pt x="44" y="37"/>
                      </a:lnTo>
                      <a:lnTo>
                        <a:pt x="23" y="57"/>
                      </a:lnTo>
                      <a:lnTo>
                        <a:pt x="7" y="80"/>
                      </a:lnTo>
                      <a:lnTo>
                        <a:pt x="0" y="106"/>
                      </a:lnTo>
                      <a:lnTo>
                        <a:pt x="2" y="140"/>
                      </a:lnTo>
                      <a:lnTo>
                        <a:pt x="4" y="138"/>
                      </a:lnTo>
                      <a:lnTo>
                        <a:pt x="11" y="133"/>
                      </a:lnTo>
                      <a:lnTo>
                        <a:pt x="21" y="126"/>
                      </a:lnTo>
                      <a:lnTo>
                        <a:pt x="37" y="117"/>
                      </a:lnTo>
                      <a:lnTo>
                        <a:pt x="55" y="104"/>
                      </a:lnTo>
                      <a:lnTo>
                        <a:pt x="76" y="92"/>
                      </a:lnTo>
                      <a:lnTo>
                        <a:pt x="99" y="80"/>
                      </a:lnTo>
                      <a:lnTo>
                        <a:pt x="126" y="65"/>
                      </a:lnTo>
                      <a:lnTo>
                        <a:pt x="154" y="53"/>
                      </a:lnTo>
                      <a:lnTo>
                        <a:pt x="182" y="41"/>
                      </a:lnTo>
                      <a:lnTo>
                        <a:pt x="212" y="30"/>
                      </a:lnTo>
                      <a:lnTo>
                        <a:pt x="244" y="19"/>
                      </a:lnTo>
                      <a:lnTo>
                        <a:pt x="274" y="12"/>
                      </a:lnTo>
                      <a:lnTo>
                        <a:pt x="306" y="9"/>
                      </a:lnTo>
                      <a:lnTo>
                        <a:pt x="336" y="7"/>
                      </a:lnTo>
                      <a:lnTo>
                        <a:pt x="366" y="9"/>
                      </a:lnTo>
                      <a:close/>
                    </a:path>
                  </a:pathLst>
                </a:custGeom>
                <a:solidFill>
                  <a:srgbClr val="9EFF3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79" name="Freeform 76"/>
                <p:cNvSpPr>
                  <a:spLocks/>
                </p:cNvSpPr>
                <p:nvPr/>
              </p:nvSpPr>
              <p:spPr bwMode="auto">
                <a:xfrm>
                  <a:off x="1717" y="1609"/>
                  <a:ext cx="119" cy="105"/>
                </a:xfrm>
                <a:custGeom>
                  <a:avLst/>
                  <a:gdLst>
                    <a:gd name="T0" fmla="*/ 14 w 239"/>
                    <a:gd name="T1" fmla="*/ 0 h 210"/>
                    <a:gd name="T2" fmla="*/ 14 w 239"/>
                    <a:gd name="T3" fmla="*/ 1 h 210"/>
                    <a:gd name="T4" fmla="*/ 12 w 239"/>
                    <a:gd name="T5" fmla="*/ 2 h 210"/>
                    <a:gd name="T6" fmla="*/ 10 w 239"/>
                    <a:gd name="T7" fmla="*/ 4 h 210"/>
                    <a:gd name="T8" fmla="*/ 7 w 239"/>
                    <a:gd name="T9" fmla="*/ 6 h 210"/>
                    <a:gd name="T10" fmla="*/ 4 w 239"/>
                    <a:gd name="T11" fmla="*/ 8 h 210"/>
                    <a:gd name="T12" fmla="*/ 2 w 239"/>
                    <a:gd name="T13" fmla="*/ 10 h 210"/>
                    <a:gd name="T14" fmla="*/ 0 w 239"/>
                    <a:gd name="T15" fmla="*/ 12 h 210"/>
                    <a:gd name="T16" fmla="*/ 0 w 239"/>
                    <a:gd name="T17" fmla="*/ 14 h 210"/>
                    <a:gd name="T18" fmla="*/ 0 w 239"/>
                    <a:gd name="T19" fmla="*/ 13 h 210"/>
                    <a:gd name="T20" fmla="*/ 1 w 239"/>
                    <a:gd name="T21" fmla="*/ 12 h 210"/>
                    <a:gd name="T22" fmla="*/ 4 w 239"/>
                    <a:gd name="T23" fmla="*/ 11 h 210"/>
                    <a:gd name="T24" fmla="*/ 6 w 239"/>
                    <a:gd name="T25" fmla="*/ 9 h 210"/>
                    <a:gd name="T26" fmla="*/ 8 w 239"/>
                    <a:gd name="T27" fmla="*/ 7 h 210"/>
                    <a:gd name="T28" fmla="*/ 11 w 239"/>
                    <a:gd name="T29" fmla="*/ 4 h 210"/>
                    <a:gd name="T30" fmla="*/ 13 w 239"/>
                    <a:gd name="T31" fmla="*/ 2 h 210"/>
                    <a:gd name="T32" fmla="*/ 14 w 239"/>
                    <a:gd name="T33" fmla="*/ 0 h 210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239" h="210">
                      <a:moveTo>
                        <a:pt x="239" y="0"/>
                      </a:moveTo>
                      <a:lnTo>
                        <a:pt x="228" y="7"/>
                      </a:lnTo>
                      <a:lnTo>
                        <a:pt x="200" y="26"/>
                      </a:lnTo>
                      <a:lnTo>
                        <a:pt x="161" y="55"/>
                      </a:lnTo>
                      <a:lnTo>
                        <a:pt x="115" y="88"/>
                      </a:lnTo>
                      <a:lnTo>
                        <a:pt x="71" y="124"/>
                      </a:lnTo>
                      <a:lnTo>
                        <a:pt x="34" y="159"/>
                      </a:lnTo>
                      <a:lnTo>
                        <a:pt x="7" y="189"/>
                      </a:lnTo>
                      <a:lnTo>
                        <a:pt x="0" y="210"/>
                      </a:lnTo>
                      <a:lnTo>
                        <a:pt x="9" y="205"/>
                      </a:lnTo>
                      <a:lnTo>
                        <a:pt x="30" y="187"/>
                      </a:lnTo>
                      <a:lnTo>
                        <a:pt x="64" y="163"/>
                      </a:lnTo>
                      <a:lnTo>
                        <a:pt x="101" y="131"/>
                      </a:lnTo>
                      <a:lnTo>
                        <a:pt x="142" y="97"/>
                      </a:lnTo>
                      <a:lnTo>
                        <a:pt x="182" y="62"/>
                      </a:lnTo>
                      <a:lnTo>
                        <a:pt x="214" y="30"/>
                      </a:lnTo>
                      <a:lnTo>
                        <a:pt x="23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80" name="Freeform 77"/>
                <p:cNvSpPr>
                  <a:spLocks/>
                </p:cNvSpPr>
                <p:nvPr/>
              </p:nvSpPr>
              <p:spPr bwMode="auto">
                <a:xfrm>
                  <a:off x="1725" y="1716"/>
                  <a:ext cx="337" cy="49"/>
                </a:xfrm>
                <a:custGeom>
                  <a:avLst/>
                  <a:gdLst>
                    <a:gd name="T0" fmla="*/ 0 w 676"/>
                    <a:gd name="T1" fmla="*/ 0 h 99"/>
                    <a:gd name="T2" fmla="*/ 0 w 676"/>
                    <a:gd name="T3" fmla="*/ 0 h 99"/>
                    <a:gd name="T4" fmla="*/ 1 w 676"/>
                    <a:gd name="T5" fmla="*/ 0 h 99"/>
                    <a:gd name="T6" fmla="*/ 3 w 676"/>
                    <a:gd name="T7" fmla="*/ 0 h 99"/>
                    <a:gd name="T8" fmla="*/ 6 w 676"/>
                    <a:gd name="T9" fmla="*/ 0 h 99"/>
                    <a:gd name="T10" fmla="*/ 9 w 676"/>
                    <a:gd name="T11" fmla="*/ 1 h 99"/>
                    <a:gd name="T12" fmla="*/ 12 w 676"/>
                    <a:gd name="T13" fmla="*/ 1 h 99"/>
                    <a:gd name="T14" fmla="*/ 16 w 676"/>
                    <a:gd name="T15" fmla="*/ 1 h 99"/>
                    <a:gd name="T16" fmla="*/ 20 w 676"/>
                    <a:gd name="T17" fmla="*/ 2 h 99"/>
                    <a:gd name="T18" fmla="*/ 23 w 676"/>
                    <a:gd name="T19" fmla="*/ 2 h 99"/>
                    <a:gd name="T20" fmla="*/ 27 w 676"/>
                    <a:gd name="T21" fmla="*/ 3 h 99"/>
                    <a:gd name="T22" fmla="*/ 31 w 676"/>
                    <a:gd name="T23" fmla="*/ 3 h 99"/>
                    <a:gd name="T24" fmla="*/ 34 w 676"/>
                    <a:gd name="T25" fmla="*/ 4 h 99"/>
                    <a:gd name="T26" fmla="*/ 37 w 676"/>
                    <a:gd name="T27" fmla="*/ 4 h 99"/>
                    <a:gd name="T28" fmla="*/ 39 w 676"/>
                    <a:gd name="T29" fmla="*/ 5 h 99"/>
                    <a:gd name="T30" fmla="*/ 41 w 676"/>
                    <a:gd name="T31" fmla="*/ 5 h 99"/>
                    <a:gd name="T32" fmla="*/ 42 w 676"/>
                    <a:gd name="T33" fmla="*/ 6 h 99"/>
                    <a:gd name="T34" fmla="*/ 41 w 676"/>
                    <a:gd name="T35" fmla="*/ 6 h 99"/>
                    <a:gd name="T36" fmla="*/ 40 w 676"/>
                    <a:gd name="T37" fmla="*/ 6 h 99"/>
                    <a:gd name="T38" fmla="*/ 38 w 676"/>
                    <a:gd name="T39" fmla="*/ 5 h 99"/>
                    <a:gd name="T40" fmla="*/ 35 w 676"/>
                    <a:gd name="T41" fmla="*/ 5 h 99"/>
                    <a:gd name="T42" fmla="*/ 32 w 676"/>
                    <a:gd name="T43" fmla="*/ 5 h 99"/>
                    <a:gd name="T44" fmla="*/ 28 w 676"/>
                    <a:gd name="T45" fmla="*/ 5 h 99"/>
                    <a:gd name="T46" fmla="*/ 24 w 676"/>
                    <a:gd name="T47" fmla="*/ 4 h 99"/>
                    <a:gd name="T48" fmla="*/ 20 w 676"/>
                    <a:gd name="T49" fmla="*/ 4 h 99"/>
                    <a:gd name="T50" fmla="*/ 16 w 676"/>
                    <a:gd name="T51" fmla="*/ 3 h 99"/>
                    <a:gd name="T52" fmla="*/ 12 w 676"/>
                    <a:gd name="T53" fmla="*/ 3 h 99"/>
                    <a:gd name="T54" fmla="*/ 9 w 676"/>
                    <a:gd name="T55" fmla="*/ 2 h 99"/>
                    <a:gd name="T56" fmla="*/ 6 w 676"/>
                    <a:gd name="T57" fmla="*/ 2 h 99"/>
                    <a:gd name="T58" fmla="*/ 3 w 676"/>
                    <a:gd name="T59" fmla="*/ 1 h 99"/>
                    <a:gd name="T60" fmla="*/ 1 w 676"/>
                    <a:gd name="T61" fmla="*/ 1 h 99"/>
                    <a:gd name="T62" fmla="*/ 0 w 676"/>
                    <a:gd name="T63" fmla="*/ 0 h 99"/>
                    <a:gd name="T64" fmla="*/ 0 w 676"/>
                    <a:gd name="T65" fmla="*/ 0 h 9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676" h="99">
                      <a:moveTo>
                        <a:pt x="0" y="0"/>
                      </a:moveTo>
                      <a:lnTo>
                        <a:pt x="7" y="0"/>
                      </a:lnTo>
                      <a:lnTo>
                        <a:pt x="28" y="3"/>
                      </a:lnTo>
                      <a:lnTo>
                        <a:pt x="58" y="5"/>
                      </a:lnTo>
                      <a:lnTo>
                        <a:pt x="101" y="11"/>
                      </a:lnTo>
                      <a:lnTo>
                        <a:pt x="149" y="16"/>
                      </a:lnTo>
                      <a:lnTo>
                        <a:pt x="203" y="21"/>
                      </a:lnTo>
                      <a:lnTo>
                        <a:pt x="262" y="28"/>
                      </a:lnTo>
                      <a:lnTo>
                        <a:pt x="324" y="35"/>
                      </a:lnTo>
                      <a:lnTo>
                        <a:pt x="384" y="42"/>
                      </a:lnTo>
                      <a:lnTo>
                        <a:pt x="444" y="51"/>
                      </a:lnTo>
                      <a:lnTo>
                        <a:pt x="502" y="58"/>
                      </a:lnTo>
                      <a:lnTo>
                        <a:pt x="554" y="67"/>
                      </a:lnTo>
                      <a:lnTo>
                        <a:pt x="600" y="76"/>
                      </a:lnTo>
                      <a:lnTo>
                        <a:pt x="635" y="83"/>
                      </a:lnTo>
                      <a:lnTo>
                        <a:pt x="662" y="92"/>
                      </a:lnTo>
                      <a:lnTo>
                        <a:pt x="676" y="99"/>
                      </a:lnTo>
                      <a:lnTo>
                        <a:pt x="669" y="99"/>
                      </a:lnTo>
                      <a:lnTo>
                        <a:pt x="646" y="97"/>
                      </a:lnTo>
                      <a:lnTo>
                        <a:pt x="612" y="94"/>
                      </a:lnTo>
                      <a:lnTo>
                        <a:pt x="566" y="90"/>
                      </a:lnTo>
                      <a:lnTo>
                        <a:pt x="515" y="85"/>
                      </a:lnTo>
                      <a:lnTo>
                        <a:pt x="456" y="80"/>
                      </a:lnTo>
                      <a:lnTo>
                        <a:pt x="393" y="72"/>
                      </a:lnTo>
                      <a:lnTo>
                        <a:pt x="329" y="65"/>
                      </a:lnTo>
                      <a:lnTo>
                        <a:pt x="265" y="58"/>
                      </a:lnTo>
                      <a:lnTo>
                        <a:pt x="203" y="49"/>
                      </a:lnTo>
                      <a:lnTo>
                        <a:pt x="147" y="42"/>
                      </a:lnTo>
                      <a:lnTo>
                        <a:pt x="96" y="34"/>
                      </a:lnTo>
                      <a:lnTo>
                        <a:pt x="53" y="25"/>
                      </a:lnTo>
                      <a:lnTo>
                        <a:pt x="23" y="16"/>
                      </a:lnTo>
                      <a:lnTo>
                        <a:pt x="4" y="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81" name="Freeform 78"/>
                <p:cNvSpPr>
                  <a:spLocks/>
                </p:cNvSpPr>
                <p:nvPr/>
              </p:nvSpPr>
              <p:spPr bwMode="auto">
                <a:xfrm>
                  <a:off x="2061" y="1776"/>
                  <a:ext cx="16" cy="158"/>
                </a:xfrm>
                <a:custGeom>
                  <a:avLst/>
                  <a:gdLst>
                    <a:gd name="T0" fmla="*/ 0 w 34"/>
                    <a:gd name="T1" fmla="*/ 0 h 317"/>
                    <a:gd name="T2" fmla="*/ 0 w 34"/>
                    <a:gd name="T3" fmla="*/ 3 h 317"/>
                    <a:gd name="T4" fmla="*/ 0 w 34"/>
                    <a:gd name="T5" fmla="*/ 9 h 317"/>
                    <a:gd name="T6" fmla="*/ 0 w 34"/>
                    <a:gd name="T7" fmla="*/ 16 h 317"/>
                    <a:gd name="T8" fmla="*/ 0 w 34"/>
                    <a:gd name="T9" fmla="*/ 19 h 317"/>
                    <a:gd name="T10" fmla="*/ 0 w 34"/>
                    <a:gd name="T11" fmla="*/ 19 h 317"/>
                    <a:gd name="T12" fmla="*/ 0 w 34"/>
                    <a:gd name="T13" fmla="*/ 17 h 317"/>
                    <a:gd name="T14" fmla="*/ 1 w 34"/>
                    <a:gd name="T15" fmla="*/ 15 h 317"/>
                    <a:gd name="T16" fmla="*/ 1 w 34"/>
                    <a:gd name="T17" fmla="*/ 12 h 317"/>
                    <a:gd name="T18" fmla="*/ 2 w 34"/>
                    <a:gd name="T19" fmla="*/ 9 h 317"/>
                    <a:gd name="T20" fmla="*/ 2 w 34"/>
                    <a:gd name="T21" fmla="*/ 6 h 317"/>
                    <a:gd name="T22" fmla="*/ 1 w 34"/>
                    <a:gd name="T23" fmla="*/ 3 h 317"/>
                    <a:gd name="T24" fmla="*/ 0 w 34"/>
                    <a:gd name="T25" fmla="*/ 0 h 31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4" h="317">
                      <a:moveTo>
                        <a:pt x="9" y="0"/>
                      </a:moveTo>
                      <a:lnTo>
                        <a:pt x="7" y="48"/>
                      </a:lnTo>
                      <a:lnTo>
                        <a:pt x="5" y="152"/>
                      </a:lnTo>
                      <a:lnTo>
                        <a:pt x="2" y="260"/>
                      </a:lnTo>
                      <a:lnTo>
                        <a:pt x="0" y="317"/>
                      </a:lnTo>
                      <a:lnTo>
                        <a:pt x="4" y="308"/>
                      </a:lnTo>
                      <a:lnTo>
                        <a:pt x="11" y="285"/>
                      </a:lnTo>
                      <a:lnTo>
                        <a:pt x="20" y="250"/>
                      </a:lnTo>
                      <a:lnTo>
                        <a:pt x="28" y="205"/>
                      </a:lnTo>
                      <a:lnTo>
                        <a:pt x="34" y="154"/>
                      </a:lnTo>
                      <a:lnTo>
                        <a:pt x="34" y="101"/>
                      </a:lnTo>
                      <a:lnTo>
                        <a:pt x="27" y="50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82" name="Freeform 79"/>
                <p:cNvSpPr>
                  <a:spLocks/>
                </p:cNvSpPr>
                <p:nvPr/>
              </p:nvSpPr>
              <p:spPr bwMode="auto">
                <a:xfrm>
                  <a:off x="823" y="1654"/>
                  <a:ext cx="151" cy="22"/>
                </a:xfrm>
                <a:custGeom>
                  <a:avLst/>
                  <a:gdLst>
                    <a:gd name="T0" fmla="*/ 19 w 300"/>
                    <a:gd name="T1" fmla="*/ 3 h 44"/>
                    <a:gd name="T2" fmla="*/ 19 w 300"/>
                    <a:gd name="T3" fmla="*/ 3 h 44"/>
                    <a:gd name="T4" fmla="*/ 19 w 300"/>
                    <a:gd name="T5" fmla="*/ 3 h 44"/>
                    <a:gd name="T6" fmla="*/ 18 w 300"/>
                    <a:gd name="T7" fmla="*/ 3 h 44"/>
                    <a:gd name="T8" fmla="*/ 16 w 300"/>
                    <a:gd name="T9" fmla="*/ 3 h 44"/>
                    <a:gd name="T10" fmla="*/ 15 w 300"/>
                    <a:gd name="T11" fmla="*/ 2 h 44"/>
                    <a:gd name="T12" fmla="*/ 14 w 300"/>
                    <a:gd name="T13" fmla="*/ 2 h 44"/>
                    <a:gd name="T14" fmla="*/ 12 w 300"/>
                    <a:gd name="T15" fmla="*/ 2 h 44"/>
                    <a:gd name="T16" fmla="*/ 10 w 300"/>
                    <a:gd name="T17" fmla="*/ 1 h 44"/>
                    <a:gd name="T18" fmla="*/ 8 w 300"/>
                    <a:gd name="T19" fmla="*/ 1 h 44"/>
                    <a:gd name="T20" fmla="*/ 7 w 300"/>
                    <a:gd name="T21" fmla="*/ 1 h 44"/>
                    <a:gd name="T22" fmla="*/ 5 w 300"/>
                    <a:gd name="T23" fmla="*/ 1 h 44"/>
                    <a:gd name="T24" fmla="*/ 4 w 300"/>
                    <a:gd name="T25" fmla="*/ 0 h 44"/>
                    <a:gd name="T26" fmla="*/ 2 w 300"/>
                    <a:gd name="T27" fmla="*/ 0 h 44"/>
                    <a:gd name="T28" fmla="*/ 1 w 300"/>
                    <a:gd name="T29" fmla="*/ 0 h 44"/>
                    <a:gd name="T30" fmla="*/ 1 w 300"/>
                    <a:gd name="T31" fmla="*/ 1 h 44"/>
                    <a:gd name="T32" fmla="*/ 0 w 300"/>
                    <a:gd name="T33" fmla="*/ 1 h 44"/>
                    <a:gd name="T34" fmla="*/ 19 w 300"/>
                    <a:gd name="T35" fmla="*/ 3 h 4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300" h="44">
                      <a:moveTo>
                        <a:pt x="300" y="44"/>
                      </a:moveTo>
                      <a:lnTo>
                        <a:pt x="297" y="44"/>
                      </a:lnTo>
                      <a:lnTo>
                        <a:pt x="288" y="41"/>
                      </a:lnTo>
                      <a:lnTo>
                        <a:pt x="274" y="37"/>
                      </a:lnTo>
                      <a:lnTo>
                        <a:pt x="255" y="34"/>
                      </a:lnTo>
                      <a:lnTo>
                        <a:pt x="233" y="28"/>
                      </a:lnTo>
                      <a:lnTo>
                        <a:pt x="209" y="23"/>
                      </a:lnTo>
                      <a:lnTo>
                        <a:pt x="182" y="18"/>
                      </a:lnTo>
                      <a:lnTo>
                        <a:pt x="155" y="12"/>
                      </a:lnTo>
                      <a:lnTo>
                        <a:pt x="127" y="9"/>
                      </a:lnTo>
                      <a:lnTo>
                        <a:pt x="101" y="4"/>
                      </a:lnTo>
                      <a:lnTo>
                        <a:pt x="76" y="2"/>
                      </a:lnTo>
                      <a:lnTo>
                        <a:pt x="53" y="0"/>
                      </a:lnTo>
                      <a:lnTo>
                        <a:pt x="32" y="0"/>
                      </a:lnTo>
                      <a:lnTo>
                        <a:pt x="16" y="0"/>
                      </a:lnTo>
                      <a:lnTo>
                        <a:pt x="5" y="5"/>
                      </a:lnTo>
                      <a:lnTo>
                        <a:pt x="0" y="11"/>
                      </a:lnTo>
                      <a:lnTo>
                        <a:pt x="300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3083" name="Freeform 80"/>
                <p:cNvSpPr>
                  <a:spLocks/>
                </p:cNvSpPr>
                <p:nvPr/>
              </p:nvSpPr>
              <p:spPr bwMode="auto">
                <a:xfrm>
                  <a:off x="379" y="1635"/>
                  <a:ext cx="407" cy="235"/>
                </a:xfrm>
                <a:custGeom>
                  <a:avLst/>
                  <a:gdLst>
                    <a:gd name="T0" fmla="*/ 51 w 814"/>
                    <a:gd name="T1" fmla="*/ 3 h 469"/>
                    <a:gd name="T2" fmla="*/ 51 w 814"/>
                    <a:gd name="T3" fmla="*/ 3 h 469"/>
                    <a:gd name="T4" fmla="*/ 50 w 814"/>
                    <a:gd name="T5" fmla="*/ 3 h 469"/>
                    <a:gd name="T6" fmla="*/ 48 w 814"/>
                    <a:gd name="T7" fmla="*/ 3 h 469"/>
                    <a:gd name="T8" fmla="*/ 45 w 814"/>
                    <a:gd name="T9" fmla="*/ 2 h 469"/>
                    <a:gd name="T10" fmla="*/ 42 w 814"/>
                    <a:gd name="T11" fmla="*/ 2 h 469"/>
                    <a:gd name="T12" fmla="*/ 38 w 814"/>
                    <a:gd name="T13" fmla="*/ 2 h 469"/>
                    <a:gd name="T14" fmla="*/ 34 w 814"/>
                    <a:gd name="T15" fmla="*/ 2 h 469"/>
                    <a:gd name="T16" fmla="*/ 30 w 814"/>
                    <a:gd name="T17" fmla="*/ 2 h 469"/>
                    <a:gd name="T18" fmla="*/ 25 w 814"/>
                    <a:gd name="T19" fmla="*/ 3 h 469"/>
                    <a:gd name="T20" fmla="*/ 21 w 814"/>
                    <a:gd name="T21" fmla="*/ 5 h 469"/>
                    <a:gd name="T22" fmla="*/ 17 w 814"/>
                    <a:gd name="T23" fmla="*/ 7 h 469"/>
                    <a:gd name="T24" fmla="*/ 13 w 814"/>
                    <a:gd name="T25" fmla="*/ 10 h 469"/>
                    <a:gd name="T26" fmla="*/ 9 w 814"/>
                    <a:gd name="T27" fmla="*/ 13 h 469"/>
                    <a:gd name="T28" fmla="*/ 6 w 814"/>
                    <a:gd name="T29" fmla="*/ 18 h 469"/>
                    <a:gd name="T30" fmla="*/ 3 w 814"/>
                    <a:gd name="T31" fmla="*/ 23 h 469"/>
                    <a:gd name="T32" fmla="*/ 0 w 814"/>
                    <a:gd name="T33" fmla="*/ 30 h 469"/>
                    <a:gd name="T34" fmla="*/ 0 w 814"/>
                    <a:gd name="T35" fmla="*/ 29 h 469"/>
                    <a:gd name="T36" fmla="*/ 1 w 814"/>
                    <a:gd name="T37" fmla="*/ 28 h 469"/>
                    <a:gd name="T38" fmla="*/ 1 w 814"/>
                    <a:gd name="T39" fmla="*/ 26 h 469"/>
                    <a:gd name="T40" fmla="*/ 2 w 814"/>
                    <a:gd name="T41" fmla="*/ 24 h 469"/>
                    <a:gd name="T42" fmla="*/ 2 w 814"/>
                    <a:gd name="T43" fmla="*/ 21 h 469"/>
                    <a:gd name="T44" fmla="*/ 4 w 814"/>
                    <a:gd name="T45" fmla="*/ 18 h 469"/>
                    <a:gd name="T46" fmla="*/ 5 w 814"/>
                    <a:gd name="T47" fmla="*/ 15 h 469"/>
                    <a:gd name="T48" fmla="*/ 8 w 814"/>
                    <a:gd name="T49" fmla="*/ 11 h 469"/>
                    <a:gd name="T50" fmla="*/ 10 w 814"/>
                    <a:gd name="T51" fmla="*/ 8 h 469"/>
                    <a:gd name="T52" fmla="*/ 14 w 814"/>
                    <a:gd name="T53" fmla="*/ 6 h 469"/>
                    <a:gd name="T54" fmla="*/ 18 w 814"/>
                    <a:gd name="T55" fmla="*/ 3 h 469"/>
                    <a:gd name="T56" fmla="*/ 23 w 814"/>
                    <a:gd name="T57" fmla="*/ 2 h 469"/>
                    <a:gd name="T58" fmla="*/ 29 w 814"/>
                    <a:gd name="T59" fmla="*/ 1 h 469"/>
                    <a:gd name="T60" fmla="*/ 35 w 814"/>
                    <a:gd name="T61" fmla="*/ 0 h 469"/>
                    <a:gd name="T62" fmla="*/ 43 w 814"/>
                    <a:gd name="T63" fmla="*/ 1 h 469"/>
                    <a:gd name="T64" fmla="*/ 51 w 814"/>
                    <a:gd name="T65" fmla="*/ 3 h 469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0" t="0" r="r" b="b"/>
                  <a:pathLst>
                    <a:path w="814" h="469">
                      <a:moveTo>
                        <a:pt x="814" y="48"/>
                      </a:moveTo>
                      <a:lnTo>
                        <a:pt x="806" y="46"/>
                      </a:lnTo>
                      <a:lnTo>
                        <a:pt x="785" y="41"/>
                      </a:lnTo>
                      <a:lnTo>
                        <a:pt x="753" y="33"/>
                      </a:lnTo>
                      <a:lnTo>
                        <a:pt x="709" y="28"/>
                      </a:lnTo>
                      <a:lnTo>
                        <a:pt x="658" y="23"/>
                      </a:lnTo>
                      <a:lnTo>
                        <a:pt x="600" y="19"/>
                      </a:lnTo>
                      <a:lnTo>
                        <a:pt x="536" y="21"/>
                      </a:lnTo>
                      <a:lnTo>
                        <a:pt x="469" y="30"/>
                      </a:lnTo>
                      <a:lnTo>
                        <a:pt x="400" y="44"/>
                      </a:lnTo>
                      <a:lnTo>
                        <a:pt x="329" y="67"/>
                      </a:lnTo>
                      <a:lnTo>
                        <a:pt x="262" y="101"/>
                      </a:lnTo>
                      <a:lnTo>
                        <a:pt x="196" y="145"/>
                      </a:lnTo>
                      <a:lnTo>
                        <a:pt x="136" y="203"/>
                      </a:lnTo>
                      <a:lnTo>
                        <a:pt x="81" y="276"/>
                      </a:lnTo>
                      <a:lnTo>
                        <a:pt x="35" y="363"/>
                      </a:lnTo>
                      <a:lnTo>
                        <a:pt x="0" y="469"/>
                      </a:lnTo>
                      <a:lnTo>
                        <a:pt x="0" y="462"/>
                      </a:lnTo>
                      <a:lnTo>
                        <a:pt x="3" y="440"/>
                      </a:lnTo>
                      <a:lnTo>
                        <a:pt x="9" y="410"/>
                      </a:lnTo>
                      <a:lnTo>
                        <a:pt x="18" y="371"/>
                      </a:lnTo>
                      <a:lnTo>
                        <a:pt x="32" y="325"/>
                      </a:lnTo>
                      <a:lnTo>
                        <a:pt x="53" y="276"/>
                      </a:lnTo>
                      <a:lnTo>
                        <a:pt x="80" y="225"/>
                      </a:lnTo>
                      <a:lnTo>
                        <a:pt x="115" y="173"/>
                      </a:lnTo>
                      <a:lnTo>
                        <a:pt x="159" y="124"/>
                      </a:lnTo>
                      <a:lnTo>
                        <a:pt x="214" y="81"/>
                      </a:lnTo>
                      <a:lnTo>
                        <a:pt x="279" y="44"/>
                      </a:lnTo>
                      <a:lnTo>
                        <a:pt x="359" y="18"/>
                      </a:lnTo>
                      <a:lnTo>
                        <a:pt x="449" y="2"/>
                      </a:lnTo>
                      <a:lnTo>
                        <a:pt x="555" y="0"/>
                      </a:lnTo>
                      <a:lnTo>
                        <a:pt x="676" y="14"/>
                      </a:lnTo>
                      <a:lnTo>
                        <a:pt x="814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200">
                    <a:solidFill>
                      <a:srgbClr val="000000"/>
                    </a:solidFill>
                    <a:latin typeface="Times New Roman" panose="02020603050405020304" pitchFamily="18" charset="0"/>
                  </a:endParaRPr>
                </a:p>
              </p:txBody>
            </p:sp>
            <p:grpSp>
              <p:nvGrpSpPr>
                <p:cNvPr id="43084" name="Group 82"/>
                <p:cNvGrpSpPr>
                  <a:grpSpLocks/>
                </p:cNvGrpSpPr>
                <p:nvPr/>
              </p:nvGrpSpPr>
              <p:grpSpPr bwMode="auto">
                <a:xfrm>
                  <a:off x="0" y="1728"/>
                  <a:ext cx="215" cy="238"/>
                  <a:chOff x="4304" y="1932"/>
                  <a:chExt cx="215" cy="238"/>
                </a:xfrm>
              </p:grpSpPr>
              <p:sp>
                <p:nvSpPr>
                  <p:cNvPr id="43085" name="Freeform 83"/>
                  <p:cNvSpPr>
                    <a:spLocks/>
                  </p:cNvSpPr>
                  <p:nvPr/>
                </p:nvSpPr>
                <p:spPr bwMode="auto">
                  <a:xfrm>
                    <a:off x="4312" y="1938"/>
                    <a:ext cx="192" cy="209"/>
                  </a:xfrm>
                  <a:custGeom>
                    <a:avLst/>
                    <a:gdLst>
                      <a:gd name="T0" fmla="*/ 25 w 382"/>
                      <a:gd name="T1" fmla="*/ 0 h 417"/>
                      <a:gd name="T2" fmla="*/ 3 w 382"/>
                      <a:gd name="T3" fmla="*/ 12 h 417"/>
                      <a:gd name="T4" fmla="*/ 0 w 382"/>
                      <a:gd name="T5" fmla="*/ 24 h 417"/>
                      <a:gd name="T6" fmla="*/ 14 w 382"/>
                      <a:gd name="T7" fmla="*/ 27 h 417"/>
                      <a:gd name="T8" fmla="*/ 25 w 382"/>
                      <a:gd name="T9" fmla="*/ 0 h 41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82" h="417">
                        <a:moveTo>
                          <a:pt x="382" y="0"/>
                        </a:moveTo>
                        <a:lnTo>
                          <a:pt x="37" y="177"/>
                        </a:lnTo>
                        <a:lnTo>
                          <a:pt x="0" y="377"/>
                        </a:lnTo>
                        <a:lnTo>
                          <a:pt x="218" y="417"/>
                        </a:lnTo>
                        <a:lnTo>
                          <a:pt x="382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86" name="Freeform 84"/>
                  <p:cNvSpPr>
                    <a:spLocks/>
                  </p:cNvSpPr>
                  <p:nvPr/>
                </p:nvSpPr>
                <p:spPr bwMode="auto">
                  <a:xfrm>
                    <a:off x="4307" y="2144"/>
                    <a:ext cx="106" cy="26"/>
                  </a:xfrm>
                  <a:custGeom>
                    <a:avLst/>
                    <a:gdLst>
                      <a:gd name="T0" fmla="*/ 0 w 213"/>
                      <a:gd name="T1" fmla="*/ 0 h 51"/>
                      <a:gd name="T2" fmla="*/ 0 w 213"/>
                      <a:gd name="T3" fmla="*/ 1 h 51"/>
                      <a:gd name="T4" fmla="*/ 1 w 213"/>
                      <a:gd name="T5" fmla="*/ 1 h 51"/>
                      <a:gd name="T6" fmla="*/ 2 w 213"/>
                      <a:gd name="T7" fmla="*/ 2 h 51"/>
                      <a:gd name="T8" fmla="*/ 4 w 213"/>
                      <a:gd name="T9" fmla="*/ 3 h 51"/>
                      <a:gd name="T10" fmla="*/ 6 w 213"/>
                      <a:gd name="T11" fmla="*/ 3 h 51"/>
                      <a:gd name="T12" fmla="*/ 8 w 213"/>
                      <a:gd name="T13" fmla="*/ 4 h 51"/>
                      <a:gd name="T14" fmla="*/ 10 w 213"/>
                      <a:gd name="T15" fmla="*/ 4 h 51"/>
                      <a:gd name="T16" fmla="*/ 13 w 213"/>
                      <a:gd name="T17" fmla="*/ 3 h 51"/>
                      <a:gd name="T18" fmla="*/ 0 w 213"/>
                      <a:gd name="T19" fmla="*/ 0 h 5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13" h="51">
                        <a:moveTo>
                          <a:pt x="0" y="0"/>
                        </a:moveTo>
                        <a:lnTo>
                          <a:pt x="6" y="4"/>
                        </a:lnTo>
                        <a:lnTo>
                          <a:pt x="20" y="13"/>
                        </a:lnTo>
                        <a:lnTo>
                          <a:pt x="43" y="23"/>
                        </a:lnTo>
                        <a:lnTo>
                          <a:pt x="71" y="36"/>
                        </a:lnTo>
                        <a:lnTo>
                          <a:pt x="103" y="46"/>
                        </a:lnTo>
                        <a:lnTo>
                          <a:pt x="138" y="51"/>
                        </a:lnTo>
                        <a:lnTo>
                          <a:pt x="175" y="50"/>
                        </a:lnTo>
                        <a:lnTo>
                          <a:pt x="213" y="3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87" name="Freeform 85"/>
                  <p:cNvSpPr>
                    <a:spLocks/>
                  </p:cNvSpPr>
                  <p:nvPr/>
                </p:nvSpPr>
                <p:spPr bwMode="auto">
                  <a:xfrm>
                    <a:off x="4444" y="1932"/>
                    <a:ext cx="75" cy="206"/>
                  </a:xfrm>
                  <a:custGeom>
                    <a:avLst/>
                    <a:gdLst>
                      <a:gd name="T0" fmla="*/ 0 w 150"/>
                      <a:gd name="T1" fmla="*/ 25 h 413"/>
                      <a:gd name="T2" fmla="*/ 1 w 150"/>
                      <a:gd name="T3" fmla="*/ 25 h 413"/>
                      <a:gd name="T4" fmla="*/ 2 w 150"/>
                      <a:gd name="T5" fmla="*/ 23 h 413"/>
                      <a:gd name="T6" fmla="*/ 3 w 150"/>
                      <a:gd name="T7" fmla="*/ 21 h 413"/>
                      <a:gd name="T8" fmla="*/ 5 w 150"/>
                      <a:gd name="T9" fmla="*/ 18 h 413"/>
                      <a:gd name="T10" fmla="*/ 7 w 150"/>
                      <a:gd name="T11" fmla="*/ 14 h 413"/>
                      <a:gd name="T12" fmla="*/ 8 w 150"/>
                      <a:gd name="T13" fmla="*/ 10 h 413"/>
                      <a:gd name="T14" fmla="*/ 9 w 150"/>
                      <a:gd name="T15" fmla="*/ 5 h 413"/>
                      <a:gd name="T16" fmla="*/ 10 w 150"/>
                      <a:gd name="T17" fmla="*/ 0 h 413"/>
                      <a:gd name="T18" fmla="*/ 0 w 150"/>
                      <a:gd name="T19" fmla="*/ 25 h 41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0" h="413">
                        <a:moveTo>
                          <a:pt x="0" y="413"/>
                        </a:moveTo>
                        <a:lnTo>
                          <a:pt x="7" y="404"/>
                        </a:lnTo>
                        <a:lnTo>
                          <a:pt x="23" y="381"/>
                        </a:lnTo>
                        <a:lnTo>
                          <a:pt x="47" y="344"/>
                        </a:lnTo>
                        <a:lnTo>
                          <a:pt x="76" y="294"/>
                        </a:lnTo>
                        <a:lnTo>
                          <a:pt x="102" y="232"/>
                        </a:lnTo>
                        <a:lnTo>
                          <a:pt x="127" y="163"/>
                        </a:lnTo>
                        <a:lnTo>
                          <a:pt x="143" y="85"/>
                        </a:lnTo>
                        <a:lnTo>
                          <a:pt x="150" y="0"/>
                        </a:lnTo>
                        <a:lnTo>
                          <a:pt x="0" y="413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88" name="Freeform 86"/>
                  <p:cNvSpPr>
                    <a:spLocks/>
                  </p:cNvSpPr>
                  <p:nvPr/>
                </p:nvSpPr>
                <p:spPr bwMode="auto">
                  <a:xfrm>
                    <a:off x="4326" y="1938"/>
                    <a:ext cx="162" cy="79"/>
                  </a:xfrm>
                  <a:custGeom>
                    <a:avLst/>
                    <a:gdLst>
                      <a:gd name="T0" fmla="*/ 20 w 325"/>
                      <a:gd name="T1" fmla="*/ 0 h 157"/>
                      <a:gd name="T2" fmla="*/ 20 w 325"/>
                      <a:gd name="T3" fmla="*/ 1 h 157"/>
                      <a:gd name="T4" fmla="*/ 19 w 325"/>
                      <a:gd name="T5" fmla="*/ 1 h 157"/>
                      <a:gd name="T6" fmla="*/ 18 w 325"/>
                      <a:gd name="T7" fmla="*/ 2 h 157"/>
                      <a:gd name="T8" fmla="*/ 17 w 325"/>
                      <a:gd name="T9" fmla="*/ 3 h 157"/>
                      <a:gd name="T10" fmla="*/ 15 w 325"/>
                      <a:gd name="T11" fmla="*/ 4 h 157"/>
                      <a:gd name="T12" fmla="*/ 14 w 325"/>
                      <a:gd name="T13" fmla="*/ 5 h 157"/>
                      <a:gd name="T14" fmla="*/ 12 w 325"/>
                      <a:gd name="T15" fmla="*/ 6 h 157"/>
                      <a:gd name="T16" fmla="*/ 10 w 325"/>
                      <a:gd name="T17" fmla="*/ 7 h 157"/>
                      <a:gd name="T18" fmla="*/ 8 w 325"/>
                      <a:gd name="T19" fmla="*/ 8 h 157"/>
                      <a:gd name="T20" fmla="*/ 7 w 325"/>
                      <a:gd name="T21" fmla="*/ 9 h 157"/>
                      <a:gd name="T22" fmla="*/ 5 w 325"/>
                      <a:gd name="T23" fmla="*/ 10 h 157"/>
                      <a:gd name="T24" fmla="*/ 3 w 325"/>
                      <a:gd name="T25" fmla="*/ 10 h 157"/>
                      <a:gd name="T26" fmla="*/ 2 w 325"/>
                      <a:gd name="T27" fmla="*/ 10 h 157"/>
                      <a:gd name="T28" fmla="*/ 1 w 325"/>
                      <a:gd name="T29" fmla="*/ 10 h 157"/>
                      <a:gd name="T30" fmla="*/ 0 w 325"/>
                      <a:gd name="T31" fmla="*/ 10 h 157"/>
                      <a:gd name="T32" fmla="*/ 0 w 325"/>
                      <a:gd name="T33" fmla="*/ 9 h 157"/>
                      <a:gd name="T34" fmla="*/ 20 w 325"/>
                      <a:gd name="T35" fmla="*/ 0 h 157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325" h="157">
                        <a:moveTo>
                          <a:pt x="325" y="0"/>
                        </a:moveTo>
                        <a:lnTo>
                          <a:pt x="321" y="2"/>
                        </a:lnTo>
                        <a:lnTo>
                          <a:pt x="313" y="9"/>
                        </a:lnTo>
                        <a:lnTo>
                          <a:pt x="297" y="19"/>
                        </a:lnTo>
                        <a:lnTo>
                          <a:pt x="277" y="33"/>
                        </a:lnTo>
                        <a:lnTo>
                          <a:pt x="254" y="49"/>
                        </a:lnTo>
                        <a:lnTo>
                          <a:pt x="228" y="67"/>
                        </a:lnTo>
                        <a:lnTo>
                          <a:pt x="201" y="85"/>
                        </a:lnTo>
                        <a:lnTo>
                          <a:pt x="171" y="101"/>
                        </a:lnTo>
                        <a:lnTo>
                          <a:pt x="143" y="118"/>
                        </a:lnTo>
                        <a:lnTo>
                          <a:pt x="113" y="133"/>
                        </a:lnTo>
                        <a:lnTo>
                          <a:pt x="86" y="145"/>
                        </a:lnTo>
                        <a:lnTo>
                          <a:pt x="61" y="152"/>
                        </a:lnTo>
                        <a:lnTo>
                          <a:pt x="38" y="157"/>
                        </a:lnTo>
                        <a:lnTo>
                          <a:pt x="21" y="157"/>
                        </a:lnTo>
                        <a:lnTo>
                          <a:pt x="7" y="150"/>
                        </a:lnTo>
                        <a:lnTo>
                          <a:pt x="0" y="138"/>
                        </a:lnTo>
                        <a:lnTo>
                          <a:pt x="325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89" name="Freeform 87"/>
                  <p:cNvSpPr>
                    <a:spLocks/>
                  </p:cNvSpPr>
                  <p:nvPr/>
                </p:nvSpPr>
                <p:spPr bwMode="auto">
                  <a:xfrm>
                    <a:off x="4304" y="2032"/>
                    <a:ext cx="16" cy="94"/>
                  </a:xfrm>
                  <a:custGeom>
                    <a:avLst/>
                    <a:gdLst>
                      <a:gd name="T0" fmla="*/ 2 w 32"/>
                      <a:gd name="T1" fmla="*/ 0 h 190"/>
                      <a:gd name="T2" fmla="*/ 2 w 32"/>
                      <a:gd name="T3" fmla="*/ 0 h 190"/>
                      <a:gd name="T4" fmla="*/ 2 w 32"/>
                      <a:gd name="T5" fmla="*/ 1 h 190"/>
                      <a:gd name="T6" fmla="*/ 1 w 32"/>
                      <a:gd name="T7" fmla="*/ 2 h 190"/>
                      <a:gd name="T8" fmla="*/ 1 w 32"/>
                      <a:gd name="T9" fmla="*/ 4 h 190"/>
                      <a:gd name="T10" fmla="*/ 1 w 32"/>
                      <a:gd name="T11" fmla="*/ 6 h 190"/>
                      <a:gd name="T12" fmla="*/ 0 w 32"/>
                      <a:gd name="T13" fmla="*/ 8 h 190"/>
                      <a:gd name="T14" fmla="*/ 1 w 32"/>
                      <a:gd name="T15" fmla="*/ 10 h 190"/>
                      <a:gd name="T16" fmla="*/ 2 w 32"/>
                      <a:gd name="T17" fmla="*/ 11 h 190"/>
                      <a:gd name="T18" fmla="*/ 2 w 32"/>
                      <a:gd name="T19" fmla="*/ 0 h 190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2" h="190">
                        <a:moveTo>
                          <a:pt x="32" y="0"/>
                        </a:moveTo>
                        <a:lnTo>
                          <a:pt x="30" y="6"/>
                        </a:lnTo>
                        <a:lnTo>
                          <a:pt x="23" y="20"/>
                        </a:lnTo>
                        <a:lnTo>
                          <a:pt x="16" y="43"/>
                        </a:lnTo>
                        <a:lnTo>
                          <a:pt x="7" y="69"/>
                        </a:lnTo>
                        <a:lnTo>
                          <a:pt x="2" y="99"/>
                        </a:lnTo>
                        <a:lnTo>
                          <a:pt x="0" y="131"/>
                        </a:lnTo>
                        <a:lnTo>
                          <a:pt x="6" y="161"/>
                        </a:lnTo>
                        <a:lnTo>
                          <a:pt x="18" y="190"/>
                        </a:lnTo>
                        <a:lnTo>
                          <a:pt x="32" y="0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3090" name="Freeform 88"/>
                  <p:cNvSpPr>
                    <a:spLocks/>
                  </p:cNvSpPr>
                  <p:nvPr/>
                </p:nvSpPr>
                <p:spPr bwMode="auto">
                  <a:xfrm>
                    <a:off x="4392" y="1958"/>
                    <a:ext cx="100" cy="189"/>
                  </a:xfrm>
                  <a:custGeom>
                    <a:avLst/>
                    <a:gdLst>
                      <a:gd name="T0" fmla="*/ 13 w 200"/>
                      <a:gd name="T1" fmla="*/ 0 h 376"/>
                      <a:gd name="T2" fmla="*/ 2 w 200"/>
                      <a:gd name="T3" fmla="*/ 8 h 376"/>
                      <a:gd name="T4" fmla="*/ 0 w 200"/>
                      <a:gd name="T5" fmla="*/ 21 h 376"/>
                      <a:gd name="T6" fmla="*/ 4 w 200"/>
                      <a:gd name="T7" fmla="*/ 24 h 376"/>
                      <a:gd name="T8" fmla="*/ 13 w 200"/>
                      <a:gd name="T9" fmla="*/ 0 h 376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00" h="376">
                        <a:moveTo>
                          <a:pt x="200" y="0"/>
                        </a:moveTo>
                        <a:lnTo>
                          <a:pt x="25" y="118"/>
                        </a:lnTo>
                        <a:lnTo>
                          <a:pt x="0" y="327"/>
                        </a:lnTo>
                        <a:lnTo>
                          <a:pt x="59" y="376"/>
                        </a:lnTo>
                        <a:lnTo>
                          <a:pt x="200" y="0"/>
                        </a:lnTo>
                        <a:close/>
                      </a:path>
                    </a:pathLst>
                  </a:custGeom>
                  <a:solidFill>
                    <a:srgbClr val="BFD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3200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56417" name="Group 97"/>
          <p:cNvGrpSpPr>
            <a:grpSpLocks/>
          </p:cNvGrpSpPr>
          <p:nvPr/>
        </p:nvGrpSpPr>
        <p:grpSpPr bwMode="auto">
          <a:xfrm>
            <a:off x="2879726" y="4114800"/>
            <a:ext cx="6981825" cy="1143000"/>
            <a:chOff x="854" y="2592"/>
            <a:chExt cx="4398" cy="720"/>
          </a:xfrm>
        </p:grpSpPr>
        <p:sp>
          <p:nvSpPr>
            <p:cNvPr id="43015" name="Line 90"/>
            <p:cNvSpPr>
              <a:spLocks noChangeShapeType="1"/>
            </p:cNvSpPr>
            <p:nvPr/>
          </p:nvSpPr>
          <p:spPr bwMode="auto">
            <a:xfrm>
              <a:off x="1632" y="2592"/>
              <a:ext cx="235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3016" name="Text Box 91"/>
            <p:cNvSpPr txBox="1">
              <a:spLocks noChangeArrowheads="1"/>
            </p:cNvSpPr>
            <p:nvPr/>
          </p:nvSpPr>
          <p:spPr bwMode="auto">
            <a:xfrm>
              <a:off x="854" y="2604"/>
              <a:ext cx="152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___________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Entropy</a:t>
              </a:r>
            </a:p>
          </p:txBody>
        </p:sp>
        <p:sp>
          <p:nvSpPr>
            <p:cNvPr id="43017" name="Text Box 92"/>
            <p:cNvSpPr txBox="1">
              <a:spLocks noChangeArrowheads="1"/>
            </p:cNvSpPr>
            <p:nvPr/>
          </p:nvSpPr>
          <p:spPr bwMode="auto">
            <a:xfrm>
              <a:off x="3600" y="2640"/>
              <a:ext cx="165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____________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Entropy</a:t>
              </a:r>
            </a:p>
          </p:txBody>
        </p:sp>
      </p:grpSp>
      <p:sp>
        <p:nvSpPr>
          <p:cNvPr id="56413" name="Text Box 93"/>
          <p:cNvSpPr txBox="1">
            <a:spLocks noChangeArrowheads="1"/>
          </p:cNvSpPr>
          <p:nvPr/>
        </p:nvSpPr>
        <p:spPr bwMode="auto">
          <a:xfrm>
            <a:off x="6842126" y="5353050"/>
            <a:ext cx="28352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_____________ to order system</a:t>
            </a:r>
          </a:p>
        </p:txBody>
      </p:sp>
    </p:spTree>
    <p:extLst>
      <p:ext uri="{BB962C8B-B14F-4D97-AF65-F5344CB8AC3E}">
        <p14:creationId xmlns:p14="http://schemas.microsoft.com/office/powerpoint/2010/main" val="5801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1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752601" y="4419600"/>
            <a:ext cx="2316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5E574E"/>
                </a:solidFill>
                <a:latin typeface="Times New Roman" panose="02020603050405020304" pitchFamily="18" charset="0"/>
              </a:rPr>
              <a:t>3. Third Law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981200" y="5029200"/>
            <a:ext cx="68278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It is impossible to reach the temperature of absolute zero (0 K)</a:t>
            </a:r>
          </a:p>
        </p:txBody>
      </p:sp>
      <p:grpSp>
        <p:nvGrpSpPr>
          <p:cNvPr id="57355" name="Group 11"/>
          <p:cNvGrpSpPr>
            <a:grpSpLocks/>
          </p:cNvGrpSpPr>
          <p:nvPr/>
        </p:nvGrpSpPr>
        <p:grpSpPr bwMode="auto">
          <a:xfrm flipH="1">
            <a:off x="9067800" y="4073526"/>
            <a:ext cx="1333500" cy="2784475"/>
            <a:chOff x="4921" y="1968"/>
            <a:chExt cx="840" cy="1754"/>
          </a:xfrm>
        </p:grpSpPr>
        <p:sp>
          <p:nvSpPr>
            <p:cNvPr id="44085" name="Freeform 5"/>
            <p:cNvSpPr>
              <a:spLocks/>
            </p:cNvSpPr>
            <p:nvPr/>
          </p:nvSpPr>
          <p:spPr bwMode="auto">
            <a:xfrm>
              <a:off x="4950" y="1968"/>
              <a:ext cx="401" cy="880"/>
            </a:xfrm>
            <a:custGeom>
              <a:avLst/>
              <a:gdLst>
                <a:gd name="T0" fmla="*/ 46 w 804"/>
                <a:gd name="T1" fmla="*/ 6 h 1759"/>
                <a:gd name="T2" fmla="*/ 41 w 804"/>
                <a:gd name="T3" fmla="*/ 3 h 1759"/>
                <a:gd name="T4" fmla="*/ 30 w 804"/>
                <a:gd name="T5" fmla="*/ 0 h 1759"/>
                <a:gd name="T6" fmla="*/ 19 w 804"/>
                <a:gd name="T7" fmla="*/ 3 h 1759"/>
                <a:gd name="T8" fmla="*/ 11 w 804"/>
                <a:gd name="T9" fmla="*/ 11 h 1759"/>
                <a:gd name="T10" fmla="*/ 5 w 804"/>
                <a:gd name="T11" fmla="*/ 22 h 1759"/>
                <a:gd name="T12" fmla="*/ 2 w 804"/>
                <a:gd name="T13" fmla="*/ 38 h 1759"/>
                <a:gd name="T14" fmla="*/ 0 w 804"/>
                <a:gd name="T15" fmla="*/ 60 h 1759"/>
                <a:gd name="T16" fmla="*/ 0 w 804"/>
                <a:gd name="T17" fmla="*/ 82 h 1759"/>
                <a:gd name="T18" fmla="*/ 2 w 804"/>
                <a:gd name="T19" fmla="*/ 95 h 1759"/>
                <a:gd name="T20" fmla="*/ 6 w 804"/>
                <a:gd name="T21" fmla="*/ 104 h 1759"/>
                <a:gd name="T22" fmla="*/ 11 w 804"/>
                <a:gd name="T23" fmla="*/ 110 h 1759"/>
                <a:gd name="T24" fmla="*/ 20 w 804"/>
                <a:gd name="T25" fmla="*/ 110 h 1759"/>
                <a:gd name="T26" fmla="*/ 31 w 804"/>
                <a:gd name="T27" fmla="*/ 107 h 1759"/>
                <a:gd name="T28" fmla="*/ 37 w 804"/>
                <a:gd name="T29" fmla="*/ 97 h 1759"/>
                <a:gd name="T30" fmla="*/ 36 w 804"/>
                <a:gd name="T31" fmla="*/ 80 h 1759"/>
                <a:gd name="T32" fmla="*/ 32 w 804"/>
                <a:gd name="T33" fmla="*/ 70 h 1759"/>
                <a:gd name="T34" fmla="*/ 29 w 804"/>
                <a:gd name="T35" fmla="*/ 53 h 1759"/>
                <a:gd name="T36" fmla="*/ 27 w 804"/>
                <a:gd name="T37" fmla="*/ 45 h 1759"/>
                <a:gd name="T38" fmla="*/ 28 w 804"/>
                <a:gd name="T39" fmla="*/ 32 h 1759"/>
                <a:gd name="T40" fmla="*/ 33 w 804"/>
                <a:gd name="T41" fmla="*/ 28 h 1759"/>
                <a:gd name="T42" fmla="*/ 39 w 804"/>
                <a:gd name="T43" fmla="*/ 28 h 1759"/>
                <a:gd name="T44" fmla="*/ 48 w 804"/>
                <a:gd name="T45" fmla="*/ 24 h 1759"/>
                <a:gd name="T46" fmla="*/ 50 w 804"/>
                <a:gd name="T47" fmla="*/ 16 h 1759"/>
                <a:gd name="T48" fmla="*/ 48 w 804"/>
                <a:gd name="T49" fmla="*/ 9 h 1759"/>
                <a:gd name="T50" fmla="*/ 46 w 804"/>
                <a:gd name="T51" fmla="*/ 6 h 175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04" h="1759">
                  <a:moveTo>
                    <a:pt x="751" y="90"/>
                  </a:moveTo>
                  <a:lnTo>
                    <a:pt x="669" y="33"/>
                  </a:lnTo>
                  <a:lnTo>
                    <a:pt x="492" y="0"/>
                  </a:lnTo>
                  <a:lnTo>
                    <a:pt x="317" y="39"/>
                  </a:lnTo>
                  <a:lnTo>
                    <a:pt x="176" y="175"/>
                  </a:lnTo>
                  <a:lnTo>
                    <a:pt x="83" y="349"/>
                  </a:lnTo>
                  <a:lnTo>
                    <a:pt x="36" y="596"/>
                  </a:lnTo>
                  <a:lnTo>
                    <a:pt x="0" y="951"/>
                  </a:lnTo>
                  <a:lnTo>
                    <a:pt x="11" y="1312"/>
                  </a:lnTo>
                  <a:lnTo>
                    <a:pt x="47" y="1506"/>
                  </a:lnTo>
                  <a:lnTo>
                    <a:pt x="106" y="1661"/>
                  </a:lnTo>
                  <a:lnTo>
                    <a:pt x="188" y="1759"/>
                  </a:lnTo>
                  <a:lnTo>
                    <a:pt x="334" y="1759"/>
                  </a:lnTo>
                  <a:lnTo>
                    <a:pt x="511" y="1708"/>
                  </a:lnTo>
                  <a:lnTo>
                    <a:pt x="593" y="1545"/>
                  </a:lnTo>
                  <a:lnTo>
                    <a:pt x="580" y="1280"/>
                  </a:lnTo>
                  <a:lnTo>
                    <a:pt x="528" y="1106"/>
                  </a:lnTo>
                  <a:lnTo>
                    <a:pt x="469" y="835"/>
                  </a:lnTo>
                  <a:lnTo>
                    <a:pt x="435" y="712"/>
                  </a:lnTo>
                  <a:lnTo>
                    <a:pt x="458" y="504"/>
                  </a:lnTo>
                  <a:lnTo>
                    <a:pt x="540" y="447"/>
                  </a:lnTo>
                  <a:lnTo>
                    <a:pt x="627" y="447"/>
                  </a:lnTo>
                  <a:lnTo>
                    <a:pt x="774" y="369"/>
                  </a:lnTo>
                  <a:lnTo>
                    <a:pt x="804" y="253"/>
                  </a:lnTo>
                  <a:lnTo>
                    <a:pt x="774" y="137"/>
                  </a:lnTo>
                  <a:lnTo>
                    <a:pt x="751" y="9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86" name="Freeform 6"/>
            <p:cNvSpPr>
              <a:spLocks/>
            </p:cNvSpPr>
            <p:nvPr/>
          </p:nvSpPr>
          <p:spPr bwMode="auto">
            <a:xfrm>
              <a:off x="5360" y="1973"/>
              <a:ext cx="401" cy="397"/>
            </a:xfrm>
            <a:custGeom>
              <a:avLst/>
              <a:gdLst>
                <a:gd name="T0" fmla="*/ 1 w 802"/>
                <a:gd name="T1" fmla="*/ 9 h 793"/>
                <a:gd name="T2" fmla="*/ 8 w 802"/>
                <a:gd name="T3" fmla="*/ 3 h 793"/>
                <a:gd name="T4" fmla="*/ 17 w 802"/>
                <a:gd name="T5" fmla="*/ 0 h 793"/>
                <a:gd name="T6" fmla="*/ 31 w 802"/>
                <a:gd name="T7" fmla="*/ 1 h 793"/>
                <a:gd name="T8" fmla="*/ 44 w 802"/>
                <a:gd name="T9" fmla="*/ 6 h 793"/>
                <a:gd name="T10" fmla="*/ 50 w 802"/>
                <a:gd name="T11" fmla="*/ 14 h 793"/>
                <a:gd name="T12" fmla="*/ 51 w 802"/>
                <a:gd name="T13" fmla="*/ 24 h 793"/>
                <a:gd name="T14" fmla="*/ 47 w 802"/>
                <a:gd name="T15" fmla="*/ 30 h 793"/>
                <a:gd name="T16" fmla="*/ 40 w 802"/>
                <a:gd name="T17" fmla="*/ 34 h 793"/>
                <a:gd name="T18" fmla="*/ 30 w 802"/>
                <a:gd name="T19" fmla="*/ 35 h 793"/>
                <a:gd name="T20" fmla="*/ 24 w 802"/>
                <a:gd name="T21" fmla="*/ 34 h 793"/>
                <a:gd name="T22" fmla="*/ 14 w 802"/>
                <a:gd name="T23" fmla="*/ 50 h 793"/>
                <a:gd name="T24" fmla="*/ 11 w 802"/>
                <a:gd name="T25" fmla="*/ 50 h 793"/>
                <a:gd name="T26" fmla="*/ 19 w 802"/>
                <a:gd name="T27" fmla="*/ 33 h 793"/>
                <a:gd name="T28" fmla="*/ 12 w 802"/>
                <a:gd name="T29" fmla="*/ 31 h 793"/>
                <a:gd name="T30" fmla="*/ 7 w 802"/>
                <a:gd name="T31" fmla="*/ 27 h 793"/>
                <a:gd name="T32" fmla="*/ 3 w 802"/>
                <a:gd name="T33" fmla="*/ 22 h 793"/>
                <a:gd name="T34" fmla="*/ 0 w 802"/>
                <a:gd name="T35" fmla="*/ 15 h 793"/>
                <a:gd name="T36" fmla="*/ 1 w 802"/>
                <a:gd name="T37" fmla="*/ 9 h 79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02" h="793">
                  <a:moveTo>
                    <a:pt x="6" y="135"/>
                  </a:moveTo>
                  <a:lnTo>
                    <a:pt x="118" y="43"/>
                  </a:lnTo>
                  <a:lnTo>
                    <a:pt x="267" y="0"/>
                  </a:lnTo>
                  <a:lnTo>
                    <a:pt x="490" y="8"/>
                  </a:lnTo>
                  <a:lnTo>
                    <a:pt x="695" y="85"/>
                  </a:lnTo>
                  <a:lnTo>
                    <a:pt x="788" y="220"/>
                  </a:lnTo>
                  <a:lnTo>
                    <a:pt x="802" y="369"/>
                  </a:lnTo>
                  <a:lnTo>
                    <a:pt x="744" y="468"/>
                  </a:lnTo>
                  <a:lnTo>
                    <a:pt x="633" y="532"/>
                  </a:lnTo>
                  <a:lnTo>
                    <a:pt x="465" y="560"/>
                  </a:lnTo>
                  <a:lnTo>
                    <a:pt x="372" y="538"/>
                  </a:lnTo>
                  <a:lnTo>
                    <a:pt x="211" y="793"/>
                  </a:lnTo>
                  <a:lnTo>
                    <a:pt x="173" y="786"/>
                  </a:lnTo>
                  <a:lnTo>
                    <a:pt x="304" y="518"/>
                  </a:lnTo>
                  <a:lnTo>
                    <a:pt x="186" y="488"/>
                  </a:lnTo>
                  <a:lnTo>
                    <a:pt x="111" y="425"/>
                  </a:lnTo>
                  <a:lnTo>
                    <a:pt x="43" y="340"/>
                  </a:lnTo>
                  <a:lnTo>
                    <a:pt x="0" y="234"/>
                  </a:lnTo>
                  <a:lnTo>
                    <a:pt x="6" y="1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87" name="Freeform 7"/>
            <p:cNvSpPr>
              <a:spLocks/>
            </p:cNvSpPr>
            <p:nvPr/>
          </p:nvSpPr>
          <p:spPr bwMode="auto">
            <a:xfrm>
              <a:off x="5239" y="2116"/>
              <a:ext cx="129" cy="917"/>
            </a:xfrm>
            <a:custGeom>
              <a:avLst/>
              <a:gdLst>
                <a:gd name="T0" fmla="*/ 6 w 259"/>
                <a:gd name="T1" fmla="*/ 0 h 1834"/>
                <a:gd name="T2" fmla="*/ 10 w 259"/>
                <a:gd name="T3" fmla="*/ 5 h 1834"/>
                <a:gd name="T4" fmla="*/ 12 w 259"/>
                <a:gd name="T5" fmla="*/ 13 h 1834"/>
                <a:gd name="T6" fmla="*/ 13 w 259"/>
                <a:gd name="T7" fmla="*/ 29 h 1834"/>
                <a:gd name="T8" fmla="*/ 11 w 259"/>
                <a:gd name="T9" fmla="*/ 49 h 1834"/>
                <a:gd name="T10" fmla="*/ 11 w 259"/>
                <a:gd name="T11" fmla="*/ 71 h 1834"/>
                <a:gd name="T12" fmla="*/ 12 w 259"/>
                <a:gd name="T13" fmla="*/ 85 h 1834"/>
                <a:gd name="T14" fmla="*/ 16 w 259"/>
                <a:gd name="T15" fmla="*/ 98 h 1834"/>
                <a:gd name="T16" fmla="*/ 15 w 259"/>
                <a:gd name="T17" fmla="*/ 106 h 1834"/>
                <a:gd name="T18" fmla="*/ 8 w 259"/>
                <a:gd name="T19" fmla="*/ 114 h 1834"/>
                <a:gd name="T20" fmla="*/ 1 w 259"/>
                <a:gd name="T21" fmla="*/ 115 h 1834"/>
                <a:gd name="T22" fmla="*/ 0 w 259"/>
                <a:gd name="T23" fmla="*/ 112 h 1834"/>
                <a:gd name="T24" fmla="*/ 2 w 259"/>
                <a:gd name="T25" fmla="*/ 110 h 1834"/>
                <a:gd name="T26" fmla="*/ 5 w 259"/>
                <a:gd name="T27" fmla="*/ 110 h 1834"/>
                <a:gd name="T28" fmla="*/ 10 w 259"/>
                <a:gd name="T29" fmla="*/ 108 h 1834"/>
                <a:gd name="T30" fmla="*/ 11 w 259"/>
                <a:gd name="T31" fmla="*/ 99 h 1834"/>
                <a:gd name="T32" fmla="*/ 10 w 259"/>
                <a:gd name="T33" fmla="*/ 94 h 1834"/>
                <a:gd name="T34" fmla="*/ 5 w 259"/>
                <a:gd name="T35" fmla="*/ 93 h 1834"/>
                <a:gd name="T36" fmla="*/ 5 w 259"/>
                <a:gd name="T37" fmla="*/ 84 h 1834"/>
                <a:gd name="T38" fmla="*/ 8 w 259"/>
                <a:gd name="T39" fmla="*/ 77 h 1834"/>
                <a:gd name="T40" fmla="*/ 7 w 259"/>
                <a:gd name="T41" fmla="*/ 58 h 1834"/>
                <a:gd name="T42" fmla="*/ 7 w 259"/>
                <a:gd name="T43" fmla="*/ 42 h 1834"/>
                <a:gd name="T44" fmla="*/ 7 w 259"/>
                <a:gd name="T45" fmla="*/ 31 h 1834"/>
                <a:gd name="T46" fmla="*/ 5 w 259"/>
                <a:gd name="T47" fmla="*/ 20 h 1834"/>
                <a:gd name="T48" fmla="*/ 2 w 259"/>
                <a:gd name="T49" fmla="*/ 8 h 1834"/>
                <a:gd name="T50" fmla="*/ 4 w 259"/>
                <a:gd name="T51" fmla="*/ 4 h 1834"/>
                <a:gd name="T52" fmla="*/ 6 w 259"/>
                <a:gd name="T53" fmla="*/ 0 h 183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9" h="1834">
                  <a:moveTo>
                    <a:pt x="107" y="0"/>
                  </a:moveTo>
                  <a:lnTo>
                    <a:pt x="170" y="78"/>
                  </a:lnTo>
                  <a:lnTo>
                    <a:pt x="201" y="205"/>
                  </a:lnTo>
                  <a:lnTo>
                    <a:pt x="208" y="458"/>
                  </a:lnTo>
                  <a:lnTo>
                    <a:pt x="183" y="784"/>
                  </a:lnTo>
                  <a:lnTo>
                    <a:pt x="189" y="1122"/>
                  </a:lnTo>
                  <a:lnTo>
                    <a:pt x="201" y="1347"/>
                  </a:lnTo>
                  <a:lnTo>
                    <a:pt x="259" y="1559"/>
                  </a:lnTo>
                  <a:lnTo>
                    <a:pt x="245" y="1686"/>
                  </a:lnTo>
                  <a:lnTo>
                    <a:pt x="132" y="1820"/>
                  </a:lnTo>
                  <a:lnTo>
                    <a:pt x="31" y="1834"/>
                  </a:lnTo>
                  <a:lnTo>
                    <a:pt x="0" y="1778"/>
                  </a:lnTo>
                  <a:lnTo>
                    <a:pt x="37" y="1756"/>
                  </a:lnTo>
                  <a:lnTo>
                    <a:pt x="94" y="1756"/>
                  </a:lnTo>
                  <a:lnTo>
                    <a:pt x="170" y="1714"/>
                  </a:lnTo>
                  <a:lnTo>
                    <a:pt x="189" y="1579"/>
                  </a:lnTo>
                  <a:lnTo>
                    <a:pt x="163" y="1496"/>
                  </a:lnTo>
                  <a:lnTo>
                    <a:pt x="88" y="1474"/>
                  </a:lnTo>
                  <a:lnTo>
                    <a:pt x="88" y="1333"/>
                  </a:lnTo>
                  <a:lnTo>
                    <a:pt x="132" y="1227"/>
                  </a:lnTo>
                  <a:lnTo>
                    <a:pt x="125" y="925"/>
                  </a:lnTo>
                  <a:lnTo>
                    <a:pt x="125" y="670"/>
                  </a:lnTo>
                  <a:lnTo>
                    <a:pt x="125" y="487"/>
                  </a:lnTo>
                  <a:lnTo>
                    <a:pt x="94" y="311"/>
                  </a:lnTo>
                  <a:lnTo>
                    <a:pt x="37" y="127"/>
                  </a:lnTo>
                  <a:lnTo>
                    <a:pt x="68" y="64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88" name="Freeform 8"/>
            <p:cNvSpPr>
              <a:spLocks/>
            </p:cNvSpPr>
            <p:nvPr/>
          </p:nvSpPr>
          <p:spPr bwMode="auto">
            <a:xfrm>
              <a:off x="4975" y="2746"/>
              <a:ext cx="311" cy="976"/>
            </a:xfrm>
            <a:custGeom>
              <a:avLst/>
              <a:gdLst>
                <a:gd name="T0" fmla="*/ 11 w 621"/>
                <a:gd name="T1" fmla="*/ 0 h 1953"/>
                <a:gd name="T2" fmla="*/ 18 w 621"/>
                <a:gd name="T3" fmla="*/ 0 h 1953"/>
                <a:gd name="T4" fmla="*/ 23 w 621"/>
                <a:gd name="T5" fmla="*/ 2 h 1953"/>
                <a:gd name="T6" fmla="*/ 24 w 621"/>
                <a:gd name="T7" fmla="*/ 12 h 1953"/>
                <a:gd name="T8" fmla="*/ 24 w 621"/>
                <a:gd name="T9" fmla="*/ 28 h 1953"/>
                <a:gd name="T10" fmla="*/ 22 w 621"/>
                <a:gd name="T11" fmla="*/ 45 h 1953"/>
                <a:gd name="T12" fmla="*/ 17 w 621"/>
                <a:gd name="T13" fmla="*/ 53 h 1953"/>
                <a:gd name="T14" fmla="*/ 12 w 621"/>
                <a:gd name="T15" fmla="*/ 70 h 1953"/>
                <a:gd name="T16" fmla="*/ 9 w 621"/>
                <a:gd name="T17" fmla="*/ 85 h 1953"/>
                <a:gd name="T18" fmla="*/ 9 w 621"/>
                <a:gd name="T19" fmla="*/ 99 h 1953"/>
                <a:gd name="T20" fmla="*/ 9 w 621"/>
                <a:gd name="T21" fmla="*/ 108 h 1953"/>
                <a:gd name="T22" fmla="*/ 22 w 621"/>
                <a:gd name="T23" fmla="*/ 107 h 1953"/>
                <a:gd name="T24" fmla="*/ 33 w 621"/>
                <a:gd name="T25" fmla="*/ 109 h 1953"/>
                <a:gd name="T26" fmla="*/ 39 w 621"/>
                <a:gd name="T27" fmla="*/ 113 h 1953"/>
                <a:gd name="T28" fmla="*/ 36 w 621"/>
                <a:gd name="T29" fmla="*/ 120 h 1953"/>
                <a:gd name="T30" fmla="*/ 33 w 621"/>
                <a:gd name="T31" fmla="*/ 122 h 1953"/>
                <a:gd name="T32" fmla="*/ 30 w 621"/>
                <a:gd name="T33" fmla="*/ 118 h 1953"/>
                <a:gd name="T34" fmla="*/ 23 w 621"/>
                <a:gd name="T35" fmla="*/ 114 h 1953"/>
                <a:gd name="T36" fmla="*/ 13 w 621"/>
                <a:gd name="T37" fmla="*/ 114 h 1953"/>
                <a:gd name="T38" fmla="*/ 4 w 621"/>
                <a:gd name="T39" fmla="*/ 114 h 1953"/>
                <a:gd name="T40" fmla="*/ 0 w 621"/>
                <a:gd name="T41" fmla="*/ 114 h 1953"/>
                <a:gd name="T42" fmla="*/ 0 w 621"/>
                <a:gd name="T43" fmla="*/ 110 h 1953"/>
                <a:gd name="T44" fmla="*/ 2 w 621"/>
                <a:gd name="T45" fmla="*/ 108 h 1953"/>
                <a:gd name="T46" fmla="*/ 4 w 621"/>
                <a:gd name="T47" fmla="*/ 96 h 1953"/>
                <a:gd name="T48" fmla="*/ 4 w 621"/>
                <a:gd name="T49" fmla="*/ 80 h 1953"/>
                <a:gd name="T50" fmla="*/ 7 w 621"/>
                <a:gd name="T51" fmla="*/ 64 h 1953"/>
                <a:gd name="T52" fmla="*/ 10 w 621"/>
                <a:gd name="T53" fmla="*/ 53 h 1953"/>
                <a:gd name="T54" fmla="*/ 17 w 621"/>
                <a:gd name="T55" fmla="*/ 41 h 1953"/>
                <a:gd name="T56" fmla="*/ 17 w 621"/>
                <a:gd name="T57" fmla="*/ 25 h 1953"/>
                <a:gd name="T58" fmla="*/ 13 w 621"/>
                <a:gd name="T59" fmla="*/ 13 h 1953"/>
                <a:gd name="T60" fmla="*/ 10 w 621"/>
                <a:gd name="T61" fmla="*/ 5 h 1953"/>
                <a:gd name="T62" fmla="*/ 11 w 621"/>
                <a:gd name="T63" fmla="*/ 0 h 1953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21" h="1953">
                  <a:moveTo>
                    <a:pt x="173" y="0"/>
                  </a:moveTo>
                  <a:lnTo>
                    <a:pt x="279" y="0"/>
                  </a:lnTo>
                  <a:lnTo>
                    <a:pt x="353" y="43"/>
                  </a:lnTo>
                  <a:lnTo>
                    <a:pt x="378" y="198"/>
                  </a:lnTo>
                  <a:lnTo>
                    <a:pt x="378" y="453"/>
                  </a:lnTo>
                  <a:lnTo>
                    <a:pt x="341" y="729"/>
                  </a:lnTo>
                  <a:lnTo>
                    <a:pt x="266" y="856"/>
                  </a:lnTo>
                  <a:lnTo>
                    <a:pt x="192" y="1132"/>
                  </a:lnTo>
                  <a:lnTo>
                    <a:pt x="136" y="1367"/>
                  </a:lnTo>
                  <a:lnTo>
                    <a:pt x="136" y="1593"/>
                  </a:lnTo>
                  <a:lnTo>
                    <a:pt x="136" y="1742"/>
                  </a:lnTo>
                  <a:lnTo>
                    <a:pt x="341" y="1720"/>
                  </a:lnTo>
                  <a:lnTo>
                    <a:pt x="527" y="1748"/>
                  </a:lnTo>
                  <a:lnTo>
                    <a:pt x="621" y="1812"/>
                  </a:lnTo>
                  <a:lnTo>
                    <a:pt x="576" y="1933"/>
                  </a:lnTo>
                  <a:lnTo>
                    <a:pt x="521" y="1953"/>
                  </a:lnTo>
                  <a:lnTo>
                    <a:pt x="465" y="1889"/>
                  </a:lnTo>
                  <a:lnTo>
                    <a:pt x="359" y="1826"/>
                  </a:lnTo>
                  <a:lnTo>
                    <a:pt x="204" y="1826"/>
                  </a:lnTo>
                  <a:lnTo>
                    <a:pt x="62" y="1833"/>
                  </a:lnTo>
                  <a:lnTo>
                    <a:pt x="0" y="1826"/>
                  </a:lnTo>
                  <a:lnTo>
                    <a:pt x="0" y="1770"/>
                  </a:lnTo>
                  <a:lnTo>
                    <a:pt x="24" y="1728"/>
                  </a:lnTo>
                  <a:lnTo>
                    <a:pt x="62" y="1550"/>
                  </a:lnTo>
                  <a:lnTo>
                    <a:pt x="62" y="1281"/>
                  </a:lnTo>
                  <a:lnTo>
                    <a:pt x="111" y="1027"/>
                  </a:lnTo>
                  <a:lnTo>
                    <a:pt x="155" y="856"/>
                  </a:lnTo>
                  <a:lnTo>
                    <a:pt x="260" y="659"/>
                  </a:lnTo>
                  <a:lnTo>
                    <a:pt x="260" y="405"/>
                  </a:lnTo>
                  <a:lnTo>
                    <a:pt x="204" y="212"/>
                  </a:lnTo>
                  <a:lnTo>
                    <a:pt x="148" y="85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89" name="Freeform 9"/>
            <p:cNvSpPr>
              <a:spLocks/>
            </p:cNvSpPr>
            <p:nvPr/>
          </p:nvSpPr>
          <p:spPr bwMode="auto">
            <a:xfrm>
              <a:off x="4921" y="2661"/>
              <a:ext cx="311" cy="975"/>
            </a:xfrm>
            <a:custGeom>
              <a:avLst/>
              <a:gdLst>
                <a:gd name="T0" fmla="*/ 11 w 622"/>
                <a:gd name="T1" fmla="*/ 0 h 1950"/>
                <a:gd name="T2" fmla="*/ 18 w 622"/>
                <a:gd name="T3" fmla="*/ 0 h 1950"/>
                <a:gd name="T4" fmla="*/ 23 w 622"/>
                <a:gd name="T5" fmla="*/ 3 h 1950"/>
                <a:gd name="T6" fmla="*/ 24 w 622"/>
                <a:gd name="T7" fmla="*/ 13 h 1950"/>
                <a:gd name="T8" fmla="*/ 24 w 622"/>
                <a:gd name="T9" fmla="*/ 29 h 1950"/>
                <a:gd name="T10" fmla="*/ 22 w 622"/>
                <a:gd name="T11" fmla="*/ 46 h 1950"/>
                <a:gd name="T12" fmla="*/ 17 w 622"/>
                <a:gd name="T13" fmla="*/ 54 h 1950"/>
                <a:gd name="T14" fmla="*/ 12 w 622"/>
                <a:gd name="T15" fmla="*/ 71 h 1950"/>
                <a:gd name="T16" fmla="*/ 9 w 622"/>
                <a:gd name="T17" fmla="*/ 86 h 1950"/>
                <a:gd name="T18" fmla="*/ 9 w 622"/>
                <a:gd name="T19" fmla="*/ 100 h 1950"/>
                <a:gd name="T20" fmla="*/ 9 w 622"/>
                <a:gd name="T21" fmla="*/ 109 h 1950"/>
                <a:gd name="T22" fmla="*/ 22 w 622"/>
                <a:gd name="T23" fmla="*/ 108 h 1950"/>
                <a:gd name="T24" fmla="*/ 33 w 622"/>
                <a:gd name="T25" fmla="*/ 110 h 1950"/>
                <a:gd name="T26" fmla="*/ 39 w 622"/>
                <a:gd name="T27" fmla="*/ 114 h 1950"/>
                <a:gd name="T28" fmla="*/ 37 w 622"/>
                <a:gd name="T29" fmla="*/ 121 h 1950"/>
                <a:gd name="T30" fmla="*/ 33 w 622"/>
                <a:gd name="T31" fmla="*/ 122 h 1950"/>
                <a:gd name="T32" fmla="*/ 30 w 622"/>
                <a:gd name="T33" fmla="*/ 118 h 1950"/>
                <a:gd name="T34" fmla="*/ 23 w 622"/>
                <a:gd name="T35" fmla="*/ 115 h 1950"/>
                <a:gd name="T36" fmla="*/ 13 w 622"/>
                <a:gd name="T37" fmla="*/ 115 h 1950"/>
                <a:gd name="T38" fmla="*/ 4 w 622"/>
                <a:gd name="T39" fmla="*/ 115 h 1950"/>
                <a:gd name="T40" fmla="*/ 0 w 622"/>
                <a:gd name="T41" fmla="*/ 115 h 1950"/>
                <a:gd name="T42" fmla="*/ 0 w 622"/>
                <a:gd name="T43" fmla="*/ 111 h 1950"/>
                <a:gd name="T44" fmla="*/ 2 w 622"/>
                <a:gd name="T45" fmla="*/ 108 h 1950"/>
                <a:gd name="T46" fmla="*/ 4 w 622"/>
                <a:gd name="T47" fmla="*/ 97 h 1950"/>
                <a:gd name="T48" fmla="*/ 4 w 622"/>
                <a:gd name="T49" fmla="*/ 80 h 1950"/>
                <a:gd name="T50" fmla="*/ 7 w 622"/>
                <a:gd name="T51" fmla="*/ 65 h 1950"/>
                <a:gd name="T52" fmla="*/ 10 w 622"/>
                <a:gd name="T53" fmla="*/ 54 h 1950"/>
                <a:gd name="T54" fmla="*/ 17 w 622"/>
                <a:gd name="T55" fmla="*/ 42 h 1950"/>
                <a:gd name="T56" fmla="*/ 17 w 622"/>
                <a:gd name="T57" fmla="*/ 26 h 1950"/>
                <a:gd name="T58" fmla="*/ 13 w 622"/>
                <a:gd name="T59" fmla="*/ 14 h 1950"/>
                <a:gd name="T60" fmla="*/ 10 w 622"/>
                <a:gd name="T61" fmla="*/ 6 h 1950"/>
                <a:gd name="T62" fmla="*/ 11 w 622"/>
                <a:gd name="T63" fmla="*/ 0 h 195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22" h="1950">
                  <a:moveTo>
                    <a:pt x="174" y="0"/>
                  </a:moveTo>
                  <a:lnTo>
                    <a:pt x="279" y="0"/>
                  </a:lnTo>
                  <a:lnTo>
                    <a:pt x="354" y="44"/>
                  </a:lnTo>
                  <a:lnTo>
                    <a:pt x="378" y="199"/>
                  </a:lnTo>
                  <a:lnTo>
                    <a:pt x="378" y="453"/>
                  </a:lnTo>
                  <a:lnTo>
                    <a:pt x="341" y="729"/>
                  </a:lnTo>
                  <a:lnTo>
                    <a:pt x="267" y="857"/>
                  </a:lnTo>
                  <a:lnTo>
                    <a:pt x="192" y="1131"/>
                  </a:lnTo>
                  <a:lnTo>
                    <a:pt x="136" y="1364"/>
                  </a:lnTo>
                  <a:lnTo>
                    <a:pt x="136" y="1590"/>
                  </a:lnTo>
                  <a:lnTo>
                    <a:pt x="136" y="1739"/>
                  </a:lnTo>
                  <a:lnTo>
                    <a:pt x="341" y="1717"/>
                  </a:lnTo>
                  <a:lnTo>
                    <a:pt x="527" y="1745"/>
                  </a:lnTo>
                  <a:lnTo>
                    <a:pt x="622" y="1809"/>
                  </a:lnTo>
                  <a:lnTo>
                    <a:pt x="577" y="1930"/>
                  </a:lnTo>
                  <a:lnTo>
                    <a:pt x="521" y="1950"/>
                  </a:lnTo>
                  <a:lnTo>
                    <a:pt x="465" y="1888"/>
                  </a:lnTo>
                  <a:lnTo>
                    <a:pt x="360" y="1825"/>
                  </a:lnTo>
                  <a:lnTo>
                    <a:pt x="205" y="1825"/>
                  </a:lnTo>
                  <a:lnTo>
                    <a:pt x="62" y="1831"/>
                  </a:lnTo>
                  <a:lnTo>
                    <a:pt x="0" y="1825"/>
                  </a:lnTo>
                  <a:lnTo>
                    <a:pt x="0" y="1767"/>
                  </a:lnTo>
                  <a:lnTo>
                    <a:pt x="25" y="1725"/>
                  </a:lnTo>
                  <a:lnTo>
                    <a:pt x="62" y="1548"/>
                  </a:lnTo>
                  <a:lnTo>
                    <a:pt x="62" y="1280"/>
                  </a:lnTo>
                  <a:lnTo>
                    <a:pt x="112" y="1026"/>
                  </a:lnTo>
                  <a:lnTo>
                    <a:pt x="155" y="857"/>
                  </a:lnTo>
                  <a:lnTo>
                    <a:pt x="261" y="658"/>
                  </a:lnTo>
                  <a:lnTo>
                    <a:pt x="261" y="404"/>
                  </a:lnTo>
                  <a:lnTo>
                    <a:pt x="205" y="213"/>
                  </a:lnTo>
                  <a:lnTo>
                    <a:pt x="149" y="86"/>
                  </a:lnTo>
                  <a:lnTo>
                    <a:pt x="17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90" name="Freeform 10"/>
            <p:cNvSpPr>
              <a:spLocks/>
            </p:cNvSpPr>
            <p:nvPr/>
          </p:nvSpPr>
          <p:spPr bwMode="auto">
            <a:xfrm>
              <a:off x="5184" y="2045"/>
              <a:ext cx="126" cy="918"/>
            </a:xfrm>
            <a:custGeom>
              <a:avLst/>
              <a:gdLst>
                <a:gd name="T0" fmla="*/ 6 w 253"/>
                <a:gd name="T1" fmla="*/ 0 h 1836"/>
                <a:gd name="T2" fmla="*/ 10 w 253"/>
                <a:gd name="T3" fmla="*/ 5 h 1836"/>
                <a:gd name="T4" fmla="*/ 12 w 253"/>
                <a:gd name="T5" fmla="*/ 13 h 1836"/>
                <a:gd name="T6" fmla="*/ 12 w 253"/>
                <a:gd name="T7" fmla="*/ 29 h 1836"/>
                <a:gd name="T8" fmla="*/ 11 w 253"/>
                <a:gd name="T9" fmla="*/ 49 h 1836"/>
                <a:gd name="T10" fmla="*/ 11 w 253"/>
                <a:gd name="T11" fmla="*/ 71 h 1836"/>
                <a:gd name="T12" fmla="*/ 12 w 253"/>
                <a:gd name="T13" fmla="*/ 85 h 1836"/>
                <a:gd name="T14" fmla="*/ 15 w 253"/>
                <a:gd name="T15" fmla="*/ 98 h 1836"/>
                <a:gd name="T16" fmla="*/ 15 w 253"/>
                <a:gd name="T17" fmla="*/ 106 h 1836"/>
                <a:gd name="T18" fmla="*/ 8 w 253"/>
                <a:gd name="T19" fmla="*/ 114 h 1836"/>
                <a:gd name="T20" fmla="*/ 1 w 253"/>
                <a:gd name="T21" fmla="*/ 115 h 1836"/>
                <a:gd name="T22" fmla="*/ 0 w 253"/>
                <a:gd name="T23" fmla="*/ 112 h 1836"/>
                <a:gd name="T24" fmla="*/ 2 w 253"/>
                <a:gd name="T25" fmla="*/ 110 h 1836"/>
                <a:gd name="T26" fmla="*/ 5 w 253"/>
                <a:gd name="T27" fmla="*/ 110 h 1836"/>
                <a:gd name="T28" fmla="*/ 10 w 253"/>
                <a:gd name="T29" fmla="*/ 108 h 1836"/>
                <a:gd name="T30" fmla="*/ 11 w 253"/>
                <a:gd name="T31" fmla="*/ 99 h 1836"/>
                <a:gd name="T32" fmla="*/ 10 w 253"/>
                <a:gd name="T33" fmla="*/ 94 h 1836"/>
                <a:gd name="T34" fmla="*/ 5 w 253"/>
                <a:gd name="T35" fmla="*/ 93 h 1836"/>
                <a:gd name="T36" fmla="*/ 5 w 253"/>
                <a:gd name="T37" fmla="*/ 84 h 1836"/>
                <a:gd name="T38" fmla="*/ 8 w 253"/>
                <a:gd name="T39" fmla="*/ 77 h 1836"/>
                <a:gd name="T40" fmla="*/ 7 w 253"/>
                <a:gd name="T41" fmla="*/ 58 h 1836"/>
                <a:gd name="T42" fmla="*/ 7 w 253"/>
                <a:gd name="T43" fmla="*/ 42 h 1836"/>
                <a:gd name="T44" fmla="*/ 7 w 253"/>
                <a:gd name="T45" fmla="*/ 31 h 1836"/>
                <a:gd name="T46" fmla="*/ 5 w 253"/>
                <a:gd name="T47" fmla="*/ 20 h 1836"/>
                <a:gd name="T48" fmla="*/ 2 w 253"/>
                <a:gd name="T49" fmla="*/ 8 h 1836"/>
                <a:gd name="T50" fmla="*/ 4 w 253"/>
                <a:gd name="T51" fmla="*/ 4 h 1836"/>
                <a:gd name="T52" fmla="*/ 6 w 253"/>
                <a:gd name="T53" fmla="*/ 0 h 18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53" h="1836">
                  <a:moveTo>
                    <a:pt x="105" y="0"/>
                  </a:moveTo>
                  <a:lnTo>
                    <a:pt x="167" y="77"/>
                  </a:lnTo>
                  <a:lnTo>
                    <a:pt x="198" y="204"/>
                  </a:lnTo>
                  <a:lnTo>
                    <a:pt x="204" y="459"/>
                  </a:lnTo>
                  <a:lnTo>
                    <a:pt x="180" y="783"/>
                  </a:lnTo>
                  <a:lnTo>
                    <a:pt x="186" y="1123"/>
                  </a:lnTo>
                  <a:lnTo>
                    <a:pt x="198" y="1349"/>
                  </a:lnTo>
                  <a:lnTo>
                    <a:pt x="253" y="1560"/>
                  </a:lnTo>
                  <a:lnTo>
                    <a:pt x="242" y="1687"/>
                  </a:lnTo>
                  <a:lnTo>
                    <a:pt x="130" y="1822"/>
                  </a:lnTo>
                  <a:lnTo>
                    <a:pt x="31" y="1836"/>
                  </a:lnTo>
                  <a:lnTo>
                    <a:pt x="0" y="1780"/>
                  </a:lnTo>
                  <a:lnTo>
                    <a:pt x="37" y="1759"/>
                  </a:lnTo>
                  <a:lnTo>
                    <a:pt x="93" y="1759"/>
                  </a:lnTo>
                  <a:lnTo>
                    <a:pt x="167" y="1717"/>
                  </a:lnTo>
                  <a:lnTo>
                    <a:pt x="186" y="1582"/>
                  </a:lnTo>
                  <a:lnTo>
                    <a:pt x="161" y="1497"/>
                  </a:lnTo>
                  <a:lnTo>
                    <a:pt x="87" y="1476"/>
                  </a:lnTo>
                  <a:lnTo>
                    <a:pt x="87" y="1335"/>
                  </a:lnTo>
                  <a:lnTo>
                    <a:pt x="130" y="1228"/>
                  </a:lnTo>
                  <a:lnTo>
                    <a:pt x="124" y="926"/>
                  </a:lnTo>
                  <a:lnTo>
                    <a:pt x="124" y="671"/>
                  </a:lnTo>
                  <a:lnTo>
                    <a:pt x="124" y="487"/>
                  </a:lnTo>
                  <a:lnTo>
                    <a:pt x="93" y="310"/>
                  </a:lnTo>
                  <a:lnTo>
                    <a:pt x="37" y="127"/>
                  </a:lnTo>
                  <a:lnTo>
                    <a:pt x="68" y="63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4037" name="Text Box 12"/>
          <p:cNvSpPr txBox="1">
            <a:spLocks noChangeArrowheads="1"/>
          </p:cNvSpPr>
          <p:nvPr/>
        </p:nvSpPr>
        <p:spPr bwMode="auto">
          <a:xfrm>
            <a:off x="4762501" y="0"/>
            <a:ext cx="26654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Entropy (cont.)</a:t>
            </a:r>
          </a:p>
        </p:txBody>
      </p:sp>
      <p:sp>
        <p:nvSpPr>
          <p:cNvPr id="44038" name="Text Box 13"/>
          <p:cNvSpPr txBox="1">
            <a:spLocks noChangeArrowheads="1"/>
          </p:cNvSpPr>
          <p:nvPr/>
        </p:nvSpPr>
        <p:spPr bwMode="auto">
          <a:xfrm>
            <a:off x="2117725" y="781050"/>
            <a:ext cx="5016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Entropy and Phases of Matter</a:t>
            </a:r>
          </a:p>
        </p:txBody>
      </p:sp>
      <p:grpSp>
        <p:nvGrpSpPr>
          <p:cNvPr id="57407" name="Group 63"/>
          <p:cNvGrpSpPr>
            <a:grpSpLocks/>
          </p:cNvGrpSpPr>
          <p:nvPr/>
        </p:nvGrpSpPr>
        <p:grpSpPr bwMode="auto">
          <a:xfrm>
            <a:off x="1981200" y="990600"/>
            <a:ext cx="8305800" cy="1676400"/>
            <a:chOff x="288" y="624"/>
            <a:chExt cx="5232" cy="1056"/>
          </a:xfrm>
        </p:grpSpPr>
        <p:grpSp>
          <p:nvGrpSpPr>
            <p:cNvPr id="44048" name="Group 61"/>
            <p:cNvGrpSpPr>
              <a:grpSpLocks/>
            </p:cNvGrpSpPr>
            <p:nvPr/>
          </p:nvGrpSpPr>
          <p:grpSpPr bwMode="auto">
            <a:xfrm>
              <a:off x="288" y="1104"/>
              <a:ext cx="1008" cy="576"/>
              <a:chOff x="288" y="1104"/>
              <a:chExt cx="1008" cy="576"/>
            </a:xfrm>
          </p:grpSpPr>
          <p:grpSp>
            <p:nvGrpSpPr>
              <p:cNvPr id="44071" name="Group 34"/>
              <p:cNvGrpSpPr>
                <a:grpSpLocks/>
              </p:cNvGrpSpPr>
              <p:nvPr/>
            </p:nvGrpSpPr>
            <p:grpSpPr bwMode="auto">
              <a:xfrm>
                <a:off x="528" y="1104"/>
                <a:ext cx="576" cy="576"/>
                <a:chOff x="1440" y="1296"/>
                <a:chExt cx="576" cy="576"/>
              </a:xfrm>
            </p:grpSpPr>
            <p:grpSp>
              <p:nvGrpSpPr>
                <p:cNvPr id="44073" name="Group 17"/>
                <p:cNvGrpSpPr>
                  <a:grpSpLocks/>
                </p:cNvGrpSpPr>
                <p:nvPr/>
              </p:nvGrpSpPr>
              <p:grpSpPr bwMode="auto">
                <a:xfrm>
                  <a:off x="1440" y="1680"/>
                  <a:ext cx="576" cy="192"/>
                  <a:chOff x="1440" y="1680"/>
                  <a:chExt cx="576" cy="192"/>
                </a:xfrm>
              </p:grpSpPr>
              <p:sp>
                <p:nvSpPr>
                  <p:cNvPr id="44082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68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z"/>
                      <a:defRPr kumimoji="1"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y"/>
                      <a:defRPr kumimoji="1"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x"/>
                      <a:defRPr kumimoji="1"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0" lang="en-US" altLang="en-US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4083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68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z"/>
                      <a:defRPr kumimoji="1"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y"/>
                      <a:defRPr kumimoji="1"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x"/>
                      <a:defRPr kumimoji="1"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0" lang="en-US" altLang="en-US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4084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68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z"/>
                      <a:defRPr kumimoji="1"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y"/>
                      <a:defRPr kumimoji="1"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x"/>
                      <a:defRPr kumimoji="1"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0" lang="en-US" altLang="en-US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44074" name="Group 18"/>
                <p:cNvGrpSpPr>
                  <a:grpSpLocks/>
                </p:cNvGrpSpPr>
                <p:nvPr/>
              </p:nvGrpSpPr>
              <p:grpSpPr bwMode="auto">
                <a:xfrm>
                  <a:off x="1440" y="1488"/>
                  <a:ext cx="576" cy="192"/>
                  <a:chOff x="1440" y="1680"/>
                  <a:chExt cx="576" cy="192"/>
                </a:xfrm>
              </p:grpSpPr>
              <p:sp>
                <p:nvSpPr>
                  <p:cNvPr id="44079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68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z"/>
                      <a:defRPr kumimoji="1"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y"/>
                      <a:defRPr kumimoji="1"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x"/>
                      <a:defRPr kumimoji="1"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0" lang="en-US" altLang="en-US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4080" name="Oval 20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68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z"/>
                      <a:defRPr kumimoji="1"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y"/>
                      <a:defRPr kumimoji="1"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x"/>
                      <a:defRPr kumimoji="1"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0" lang="en-US" altLang="en-US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408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68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z"/>
                      <a:defRPr kumimoji="1"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y"/>
                      <a:defRPr kumimoji="1"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x"/>
                      <a:defRPr kumimoji="1"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0" lang="en-US" altLang="en-US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44075" name="Group 22"/>
                <p:cNvGrpSpPr>
                  <a:grpSpLocks/>
                </p:cNvGrpSpPr>
                <p:nvPr/>
              </p:nvGrpSpPr>
              <p:grpSpPr bwMode="auto">
                <a:xfrm>
                  <a:off x="1440" y="1296"/>
                  <a:ext cx="576" cy="192"/>
                  <a:chOff x="1440" y="1680"/>
                  <a:chExt cx="576" cy="192"/>
                </a:xfrm>
              </p:grpSpPr>
              <p:sp>
                <p:nvSpPr>
                  <p:cNvPr id="44076" name="Oval 23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68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z"/>
                      <a:defRPr kumimoji="1"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y"/>
                      <a:defRPr kumimoji="1"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x"/>
                      <a:defRPr kumimoji="1"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0" lang="en-US" altLang="en-US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4077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1632" y="168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z"/>
                      <a:defRPr kumimoji="1"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y"/>
                      <a:defRPr kumimoji="1"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x"/>
                      <a:defRPr kumimoji="1"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0" lang="en-US" altLang="en-US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44078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824" y="1680"/>
                    <a:ext cx="192" cy="19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z"/>
                      <a:defRPr kumimoji="1"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y"/>
                      <a:defRPr kumimoji="1"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Font typeface="Monotype Sorts" pitchFamily="2" charset="2"/>
                      <a:buChar char="x"/>
                      <a:defRPr kumimoji="1"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•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–"/>
                      <a:defRPr kumimoji="1"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FontTx/>
                      <a:buNone/>
                    </a:pPr>
                    <a:endParaRPr kumimoji="0" lang="en-US" altLang="en-US">
                      <a:solidFill>
                        <a:srgbClr val="000000"/>
                      </a:solidFill>
                      <a:latin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44072" name="Line 39"/>
              <p:cNvSpPr>
                <a:spLocks noChangeShapeType="1"/>
              </p:cNvSpPr>
              <p:nvPr/>
            </p:nvSpPr>
            <p:spPr bwMode="auto">
              <a:xfrm>
                <a:off x="288" y="1680"/>
                <a:ext cx="10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4049" name="Group 62"/>
            <p:cNvGrpSpPr>
              <a:grpSpLocks/>
            </p:cNvGrpSpPr>
            <p:nvPr/>
          </p:nvGrpSpPr>
          <p:grpSpPr bwMode="auto">
            <a:xfrm>
              <a:off x="1968" y="1248"/>
              <a:ext cx="1536" cy="432"/>
              <a:chOff x="1968" y="1248"/>
              <a:chExt cx="1536" cy="432"/>
            </a:xfrm>
          </p:grpSpPr>
          <p:sp>
            <p:nvSpPr>
              <p:cNvPr id="44061" name="Oval 27"/>
              <p:cNvSpPr>
                <a:spLocks noChangeArrowheads="1"/>
              </p:cNvSpPr>
              <p:nvPr/>
            </p:nvSpPr>
            <p:spPr bwMode="auto">
              <a:xfrm>
                <a:off x="2112" y="148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2" name="Oval 28"/>
              <p:cNvSpPr>
                <a:spLocks noChangeArrowheads="1"/>
              </p:cNvSpPr>
              <p:nvPr/>
            </p:nvSpPr>
            <p:spPr bwMode="auto">
              <a:xfrm>
                <a:off x="2400" y="148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3" name="Oval 29"/>
              <p:cNvSpPr>
                <a:spLocks noChangeArrowheads="1"/>
              </p:cNvSpPr>
              <p:nvPr/>
            </p:nvSpPr>
            <p:spPr bwMode="auto">
              <a:xfrm>
                <a:off x="2256" y="13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4" name="Oval 31"/>
              <p:cNvSpPr>
                <a:spLocks noChangeArrowheads="1"/>
              </p:cNvSpPr>
              <p:nvPr/>
            </p:nvSpPr>
            <p:spPr bwMode="auto">
              <a:xfrm>
                <a:off x="2688" y="124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5" name="Oval 32"/>
              <p:cNvSpPr>
                <a:spLocks noChangeArrowheads="1"/>
              </p:cNvSpPr>
              <p:nvPr/>
            </p:nvSpPr>
            <p:spPr bwMode="auto">
              <a:xfrm>
                <a:off x="3024" y="12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6" name="Oval 35"/>
              <p:cNvSpPr>
                <a:spLocks noChangeArrowheads="1"/>
              </p:cNvSpPr>
              <p:nvPr/>
            </p:nvSpPr>
            <p:spPr bwMode="auto">
              <a:xfrm>
                <a:off x="2496" y="12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7" name="Oval 36"/>
              <p:cNvSpPr>
                <a:spLocks noChangeArrowheads="1"/>
              </p:cNvSpPr>
              <p:nvPr/>
            </p:nvSpPr>
            <p:spPr bwMode="auto">
              <a:xfrm>
                <a:off x="2688" y="148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8" name="Oval 37"/>
              <p:cNvSpPr>
                <a:spLocks noChangeArrowheads="1"/>
              </p:cNvSpPr>
              <p:nvPr/>
            </p:nvSpPr>
            <p:spPr bwMode="auto">
              <a:xfrm>
                <a:off x="2880" y="134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9" name="Oval 38"/>
              <p:cNvSpPr>
                <a:spLocks noChangeArrowheads="1"/>
              </p:cNvSpPr>
              <p:nvPr/>
            </p:nvSpPr>
            <p:spPr bwMode="auto">
              <a:xfrm>
                <a:off x="3024" y="148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70" name="Line 41"/>
              <p:cNvSpPr>
                <a:spLocks noChangeShapeType="1"/>
              </p:cNvSpPr>
              <p:nvPr/>
            </p:nvSpPr>
            <p:spPr bwMode="auto">
              <a:xfrm>
                <a:off x="1968" y="1680"/>
                <a:ext cx="15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4050" name="Group 60"/>
            <p:cNvGrpSpPr>
              <a:grpSpLocks/>
            </p:cNvGrpSpPr>
            <p:nvPr/>
          </p:nvGrpSpPr>
          <p:grpSpPr bwMode="auto">
            <a:xfrm>
              <a:off x="4128" y="624"/>
              <a:ext cx="1392" cy="1056"/>
              <a:chOff x="4128" y="624"/>
              <a:chExt cx="1392" cy="1056"/>
            </a:xfrm>
          </p:grpSpPr>
          <p:sp>
            <p:nvSpPr>
              <p:cNvPr id="44051" name="Oval 33"/>
              <p:cNvSpPr>
                <a:spLocks noChangeArrowheads="1"/>
              </p:cNvSpPr>
              <p:nvPr/>
            </p:nvSpPr>
            <p:spPr bwMode="auto">
              <a:xfrm>
                <a:off x="4368" y="12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2" name="Line 42"/>
              <p:cNvSpPr>
                <a:spLocks noChangeShapeType="1"/>
              </p:cNvSpPr>
              <p:nvPr/>
            </p:nvSpPr>
            <p:spPr bwMode="auto">
              <a:xfrm>
                <a:off x="4128" y="1680"/>
                <a:ext cx="13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320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3" name="Oval 43"/>
              <p:cNvSpPr>
                <a:spLocks noChangeArrowheads="1"/>
              </p:cNvSpPr>
              <p:nvPr/>
            </p:nvSpPr>
            <p:spPr bwMode="auto">
              <a:xfrm>
                <a:off x="4992" y="144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4" name="Oval 44"/>
              <p:cNvSpPr>
                <a:spLocks noChangeArrowheads="1"/>
              </p:cNvSpPr>
              <p:nvPr/>
            </p:nvSpPr>
            <p:spPr bwMode="auto">
              <a:xfrm>
                <a:off x="4848" y="105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5" name="Oval 45"/>
              <p:cNvSpPr>
                <a:spLocks noChangeArrowheads="1"/>
              </p:cNvSpPr>
              <p:nvPr/>
            </p:nvSpPr>
            <p:spPr bwMode="auto">
              <a:xfrm>
                <a:off x="4272" y="86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6" name="Oval 46"/>
              <p:cNvSpPr>
                <a:spLocks noChangeArrowheads="1"/>
              </p:cNvSpPr>
              <p:nvPr/>
            </p:nvSpPr>
            <p:spPr bwMode="auto">
              <a:xfrm>
                <a:off x="5328" y="100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7" name="Oval 47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8" name="Oval 48"/>
              <p:cNvSpPr>
                <a:spLocks noChangeArrowheads="1"/>
              </p:cNvSpPr>
              <p:nvPr/>
            </p:nvSpPr>
            <p:spPr bwMode="auto">
              <a:xfrm>
                <a:off x="4656" y="12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59" name="Oval 49"/>
              <p:cNvSpPr>
                <a:spLocks noChangeArrowheads="1"/>
              </p:cNvSpPr>
              <p:nvPr/>
            </p:nvSpPr>
            <p:spPr bwMode="auto">
              <a:xfrm>
                <a:off x="5184" y="62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4060" name="Oval 50"/>
              <p:cNvSpPr>
                <a:spLocks noChangeArrowheads="1"/>
              </p:cNvSpPr>
              <p:nvPr/>
            </p:nvSpPr>
            <p:spPr bwMode="auto">
              <a:xfrm>
                <a:off x="4608" y="624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z"/>
                  <a:defRPr kumimoji="1" sz="32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y"/>
                  <a:defRPr kumimoji="1" sz="28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Font typeface="Monotype Sorts" pitchFamily="2" charset="2"/>
                  <a:buChar char="x"/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–"/>
                  <a:defRPr kumimoji="1" sz="2000"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</a:pPr>
                <a:endPara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7399" name="Group 55"/>
          <p:cNvGrpSpPr>
            <a:grpSpLocks/>
          </p:cNvGrpSpPr>
          <p:nvPr/>
        </p:nvGrpSpPr>
        <p:grpSpPr bwMode="auto">
          <a:xfrm>
            <a:off x="1905000" y="3429000"/>
            <a:ext cx="8458200" cy="579438"/>
            <a:chOff x="240" y="2160"/>
            <a:chExt cx="5328" cy="365"/>
          </a:xfrm>
        </p:grpSpPr>
        <p:sp>
          <p:nvSpPr>
            <p:cNvPr id="44045" name="Line 52"/>
            <p:cNvSpPr>
              <a:spLocks noChangeShapeType="1"/>
            </p:cNvSpPr>
            <p:nvPr/>
          </p:nvSpPr>
          <p:spPr bwMode="auto">
            <a:xfrm>
              <a:off x="1704" y="2160"/>
              <a:ext cx="235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46" name="Text Box 53"/>
            <p:cNvSpPr txBox="1">
              <a:spLocks noChangeArrowheads="1"/>
            </p:cNvSpPr>
            <p:nvPr/>
          </p:nvSpPr>
          <p:spPr bwMode="auto">
            <a:xfrm>
              <a:off x="3312" y="2160"/>
              <a:ext cx="22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Increasing Entropy</a:t>
              </a:r>
            </a:p>
          </p:txBody>
        </p:sp>
        <p:sp>
          <p:nvSpPr>
            <p:cNvPr id="44047" name="Text Box 54"/>
            <p:cNvSpPr txBox="1">
              <a:spLocks noChangeArrowheads="1"/>
            </p:cNvSpPr>
            <p:nvPr/>
          </p:nvSpPr>
          <p:spPr bwMode="auto">
            <a:xfrm>
              <a:off x="240" y="2160"/>
              <a:ext cx="216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Decreasing Entropy</a:t>
              </a:r>
            </a:p>
          </p:txBody>
        </p:sp>
      </p:grpSp>
      <p:grpSp>
        <p:nvGrpSpPr>
          <p:cNvPr id="57403" name="Group 59"/>
          <p:cNvGrpSpPr>
            <a:grpSpLocks/>
          </p:cNvGrpSpPr>
          <p:nvPr/>
        </p:nvGrpSpPr>
        <p:grpSpPr bwMode="auto">
          <a:xfrm>
            <a:off x="2286001" y="2590800"/>
            <a:ext cx="7294563" cy="579438"/>
            <a:chOff x="480" y="1632"/>
            <a:chExt cx="4595" cy="365"/>
          </a:xfrm>
        </p:grpSpPr>
        <p:sp>
          <p:nvSpPr>
            <p:cNvPr id="44042" name="Text Box 56"/>
            <p:cNvSpPr txBox="1">
              <a:spLocks noChangeArrowheads="1"/>
            </p:cNvSpPr>
            <p:nvPr/>
          </p:nvSpPr>
          <p:spPr bwMode="auto">
            <a:xfrm>
              <a:off x="480" y="1632"/>
              <a:ext cx="65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Solid</a:t>
              </a:r>
            </a:p>
          </p:txBody>
        </p:sp>
        <p:sp>
          <p:nvSpPr>
            <p:cNvPr id="44043" name="Text Box 57"/>
            <p:cNvSpPr txBox="1">
              <a:spLocks noChangeArrowheads="1"/>
            </p:cNvSpPr>
            <p:nvPr/>
          </p:nvSpPr>
          <p:spPr bwMode="auto">
            <a:xfrm>
              <a:off x="2400" y="1632"/>
              <a:ext cx="79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Liquid</a:t>
              </a:r>
            </a:p>
          </p:txBody>
        </p:sp>
        <p:sp>
          <p:nvSpPr>
            <p:cNvPr id="44044" name="Text Box 58"/>
            <p:cNvSpPr txBox="1">
              <a:spLocks noChangeArrowheads="1"/>
            </p:cNvSpPr>
            <p:nvPr/>
          </p:nvSpPr>
          <p:spPr bwMode="auto">
            <a:xfrm>
              <a:off x="4560" y="1632"/>
              <a:ext cx="51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Gas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412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7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050"/>
          <p:cNvSpPr txBox="1">
            <a:spLocks noChangeArrowheads="1"/>
          </p:cNvSpPr>
          <p:nvPr/>
        </p:nvSpPr>
        <p:spPr bwMode="auto">
          <a:xfrm>
            <a:off x="2041525" y="781050"/>
            <a:ext cx="3867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Phase Change Graphs:</a:t>
            </a:r>
          </a:p>
        </p:txBody>
      </p:sp>
      <p:grpSp>
        <p:nvGrpSpPr>
          <p:cNvPr id="52315" name="Group 2139"/>
          <p:cNvGrpSpPr>
            <a:grpSpLocks/>
          </p:cNvGrpSpPr>
          <p:nvPr/>
        </p:nvGrpSpPr>
        <p:grpSpPr bwMode="auto">
          <a:xfrm>
            <a:off x="1755593" y="2286001"/>
            <a:ext cx="8680632" cy="4031873"/>
            <a:chOff x="577" y="1601"/>
            <a:chExt cx="4904" cy="1350"/>
          </a:xfrm>
        </p:grpSpPr>
        <p:sp>
          <p:nvSpPr>
            <p:cNvPr id="15365" name="Line 2054"/>
            <p:cNvSpPr>
              <a:spLocks noChangeShapeType="1"/>
            </p:cNvSpPr>
            <p:nvPr/>
          </p:nvSpPr>
          <p:spPr bwMode="auto">
            <a:xfrm>
              <a:off x="1080" y="2562"/>
              <a:ext cx="43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66" name="Line 2055"/>
            <p:cNvSpPr>
              <a:spLocks noChangeShapeType="1"/>
            </p:cNvSpPr>
            <p:nvPr/>
          </p:nvSpPr>
          <p:spPr bwMode="auto">
            <a:xfrm>
              <a:off x="1080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67" name="Line 2056"/>
            <p:cNvSpPr>
              <a:spLocks noChangeShapeType="1"/>
            </p:cNvSpPr>
            <p:nvPr/>
          </p:nvSpPr>
          <p:spPr bwMode="auto">
            <a:xfrm>
              <a:off x="1369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68" name="Line 2057"/>
            <p:cNvSpPr>
              <a:spLocks noChangeShapeType="1"/>
            </p:cNvSpPr>
            <p:nvPr/>
          </p:nvSpPr>
          <p:spPr bwMode="auto">
            <a:xfrm>
              <a:off x="1369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69" name="Line 2058"/>
            <p:cNvSpPr>
              <a:spLocks noChangeShapeType="1"/>
            </p:cNvSpPr>
            <p:nvPr/>
          </p:nvSpPr>
          <p:spPr bwMode="auto">
            <a:xfrm>
              <a:off x="1658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0" name="Line 2059"/>
            <p:cNvSpPr>
              <a:spLocks noChangeShapeType="1"/>
            </p:cNvSpPr>
            <p:nvPr/>
          </p:nvSpPr>
          <p:spPr bwMode="auto">
            <a:xfrm>
              <a:off x="1658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1" name="Line 2060"/>
            <p:cNvSpPr>
              <a:spLocks noChangeShapeType="1"/>
            </p:cNvSpPr>
            <p:nvPr/>
          </p:nvSpPr>
          <p:spPr bwMode="auto">
            <a:xfrm>
              <a:off x="1946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2" name="Line 2061"/>
            <p:cNvSpPr>
              <a:spLocks noChangeShapeType="1"/>
            </p:cNvSpPr>
            <p:nvPr/>
          </p:nvSpPr>
          <p:spPr bwMode="auto">
            <a:xfrm>
              <a:off x="1946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3" name="Line 2062"/>
            <p:cNvSpPr>
              <a:spLocks noChangeShapeType="1"/>
            </p:cNvSpPr>
            <p:nvPr/>
          </p:nvSpPr>
          <p:spPr bwMode="auto">
            <a:xfrm>
              <a:off x="2235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4" name="Line 2063"/>
            <p:cNvSpPr>
              <a:spLocks noChangeShapeType="1"/>
            </p:cNvSpPr>
            <p:nvPr/>
          </p:nvSpPr>
          <p:spPr bwMode="auto">
            <a:xfrm>
              <a:off x="2235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5" name="Line 2064"/>
            <p:cNvSpPr>
              <a:spLocks noChangeShapeType="1"/>
            </p:cNvSpPr>
            <p:nvPr/>
          </p:nvSpPr>
          <p:spPr bwMode="auto">
            <a:xfrm>
              <a:off x="2524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6" name="Line 2065"/>
            <p:cNvSpPr>
              <a:spLocks noChangeShapeType="1"/>
            </p:cNvSpPr>
            <p:nvPr/>
          </p:nvSpPr>
          <p:spPr bwMode="auto">
            <a:xfrm>
              <a:off x="2524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7" name="Line 2066"/>
            <p:cNvSpPr>
              <a:spLocks noChangeShapeType="1"/>
            </p:cNvSpPr>
            <p:nvPr/>
          </p:nvSpPr>
          <p:spPr bwMode="auto">
            <a:xfrm>
              <a:off x="2813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8" name="Line 2067"/>
            <p:cNvSpPr>
              <a:spLocks noChangeShapeType="1"/>
            </p:cNvSpPr>
            <p:nvPr/>
          </p:nvSpPr>
          <p:spPr bwMode="auto">
            <a:xfrm>
              <a:off x="2813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79" name="Line 2068"/>
            <p:cNvSpPr>
              <a:spLocks noChangeShapeType="1"/>
            </p:cNvSpPr>
            <p:nvPr/>
          </p:nvSpPr>
          <p:spPr bwMode="auto">
            <a:xfrm>
              <a:off x="3102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0" name="Line 2069"/>
            <p:cNvSpPr>
              <a:spLocks noChangeShapeType="1"/>
            </p:cNvSpPr>
            <p:nvPr/>
          </p:nvSpPr>
          <p:spPr bwMode="auto">
            <a:xfrm>
              <a:off x="3102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1" name="Line 2070"/>
            <p:cNvSpPr>
              <a:spLocks noChangeShapeType="1"/>
            </p:cNvSpPr>
            <p:nvPr/>
          </p:nvSpPr>
          <p:spPr bwMode="auto">
            <a:xfrm>
              <a:off x="3377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2" name="Line 2071"/>
            <p:cNvSpPr>
              <a:spLocks noChangeShapeType="1"/>
            </p:cNvSpPr>
            <p:nvPr/>
          </p:nvSpPr>
          <p:spPr bwMode="auto">
            <a:xfrm>
              <a:off x="3377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3" name="Line 2072"/>
            <p:cNvSpPr>
              <a:spLocks noChangeShapeType="1"/>
            </p:cNvSpPr>
            <p:nvPr/>
          </p:nvSpPr>
          <p:spPr bwMode="auto">
            <a:xfrm>
              <a:off x="3665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4" name="Line 2073"/>
            <p:cNvSpPr>
              <a:spLocks noChangeShapeType="1"/>
            </p:cNvSpPr>
            <p:nvPr/>
          </p:nvSpPr>
          <p:spPr bwMode="auto">
            <a:xfrm>
              <a:off x="3665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5" name="Line 2074"/>
            <p:cNvSpPr>
              <a:spLocks noChangeShapeType="1"/>
            </p:cNvSpPr>
            <p:nvPr/>
          </p:nvSpPr>
          <p:spPr bwMode="auto">
            <a:xfrm>
              <a:off x="3954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6" name="Line 2075"/>
            <p:cNvSpPr>
              <a:spLocks noChangeShapeType="1"/>
            </p:cNvSpPr>
            <p:nvPr/>
          </p:nvSpPr>
          <p:spPr bwMode="auto">
            <a:xfrm>
              <a:off x="3954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7" name="Line 2076"/>
            <p:cNvSpPr>
              <a:spLocks noChangeShapeType="1"/>
            </p:cNvSpPr>
            <p:nvPr/>
          </p:nvSpPr>
          <p:spPr bwMode="auto">
            <a:xfrm>
              <a:off x="4243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8" name="Line 2077"/>
            <p:cNvSpPr>
              <a:spLocks noChangeShapeType="1"/>
            </p:cNvSpPr>
            <p:nvPr/>
          </p:nvSpPr>
          <p:spPr bwMode="auto">
            <a:xfrm>
              <a:off x="4243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9" name="Line 2078"/>
            <p:cNvSpPr>
              <a:spLocks noChangeShapeType="1"/>
            </p:cNvSpPr>
            <p:nvPr/>
          </p:nvSpPr>
          <p:spPr bwMode="auto">
            <a:xfrm>
              <a:off x="4532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0" name="Line 2079"/>
            <p:cNvSpPr>
              <a:spLocks noChangeShapeType="1"/>
            </p:cNvSpPr>
            <p:nvPr/>
          </p:nvSpPr>
          <p:spPr bwMode="auto">
            <a:xfrm>
              <a:off x="4532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1" name="Line 2080"/>
            <p:cNvSpPr>
              <a:spLocks noChangeShapeType="1"/>
            </p:cNvSpPr>
            <p:nvPr/>
          </p:nvSpPr>
          <p:spPr bwMode="auto">
            <a:xfrm>
              <a:off x="4821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2" name="Line 2081"/>
            <p:cNvSpPr>
              <a:spLocks noChangeShapeType="1"/>
            </p:cNvSpPr>
            <p:nvPr/>
          </p:nvSpPr>
          <p:spPr bwMode="auto">
            <a:xfrm>
              <a:off x="4821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3" name="Line 2082"/>
            <p:cNvSpPr>
              <a:spLocks noChangeShapeType="1"/>
            </p:cNvSpPr>
            <p:nvPr/>
          </p:nvSpPr>
          <p:spPr bwMode="auto">
            <a:xfrm>
              <a:off x="5110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4" name="Line 2083"/>
            <p:cNvSpPr>
              <a:spLocks noChangeShapeType="1"/>
            </p:cNvSpPr>
            <p:nvPr/>
          </p:nvSpPr>
          <p:spPr bwMode="auto">
            <a:xfrm>
              <a:off x="5110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5" name="Line 2084"/>
            <p:cNvSpPr>
              <a:spLocks noChangeShapeType="1"/>
            </p:cNvSpPr>
            <p:nvPr/>
          </p:nvSpPr>
          <p:spPr bwMode="auto">
            <a:xfrm>
              <a:off x="5399" y="1716"/>
              <a:ext cx="1" cy="83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6" name="Line 2085"/>
            <p:cNvSpPr>
              <a:spLocks noChangeShapeType="1"/>
            </p:cNvSpPr>
            <p:nvPr/>
          </p:nvSpPr>
          <p:spPr bwMode="auto">
            <a:xfrm>
              <a:off x="5399" y="2534"/>
              <a:ext cx="1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7" name="Line 2086"/>
            <p:cNvSpPr>
              <a:spLocks noChangeShapeType="1"/>
            </p:cNvSpPr>
            <p:nvPr/>
          </p:nvSpPr>
          <p:spPr bwMode="auto">
            <a:xfrm>
              <a:off x="1080" y="1716"/>
              <a:ext cx="1" cy="8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8" name="Line 2087"/>
            <p:cNvSpPr>
              <a:spLocks noChangeShapeType="1"/>
            </p:cNvSpPr>
            <p:nvPr/>
          </p:nvSpPr>
          <p:spPr bwMode="auto">
            <a:xfrm>
              <a:off x="1051" y="2562"/>
              <a:ext cx="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9" name="Rectangle 2088"/>
            <p:cNvSpPr>
              <a:spLocks noChangeArrowheads="1"/>
            </p:cNvSpPr>
            <p:nvPr/>
          </p:nvSpPr>
          <p:spPr bwMode="auto">
            <a:xfrm>
              <a:off x="935" y="2448"/>
              <a:ext cx="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0" name="Line 2089"/>
            <p:cNvSpPr>
              <a:spLocks noChangeShapeType="1"/>
            </p:cNvSpPr>
            <p:nvPr/>
          </p:nvSpPr>
          <p:spPr bwMode="auto">
            <a:xfrm>
              <a:off x="1080" y="2347"/>
              <a:ext cx="43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1" name="Line 2090"/>
            <p:cNvSpPr>
              <a:spLocks noChangeShapeType="1"/>
            </p:cNvSpPr>
            <p:nvPr/>
          </p:nvSpPr>
          <p:spPr bwMode="auto">
            <a:xfrm>
              <a:off x="1051" y="2347"/>
              <a:ext cx="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2" name="Rectangle 2091"/>
            <p:cNvSpPr>
              <a:spLocks noChangeArrowheads="1"/>
            </p:cNvSpPr>
            <p:nvPr/>
          </p:nvSpPr>
          <p:spPr bwMode="auto">
            <a:xfrm>
              <a:off x="834" y="2232"/>
              <a:ext cx="185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20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3" name="Line 2092"/>
            <p:cNvSpPr>
              <a:spLocks noChangeShapeType="1"/>
            </p:cNvSpPr>
            <p:nvPr/>
          </p:nvSpPr>
          <p:spPr bwMode="auto">
            <a:xfrm>
              <a:off x="1080" y="2132"/>
              <a:ext cx="43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4" name="Line 2093"/>
            <p:cNvSpPr>
              <a:spLocks noChangeShapeType="1"/>
            </p:cNvSpPr>
            <p:nvPr/>
          </p:nvSpPr>
          <p:spPr bwMode="auto">
            <a:xfrm>
              <a:off x="1051" y="2132"/>
              <a:ext cx="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5" name="Rectangle 2094"/>
            <p:cNvSpPr>
              <a:spLocks noChangeArrowheads="1"/>
            </p:cNvSpPr>
            <p:nvPr/>
          </p:nvSpPr>
          <p:spPr bwMode="auto">
            <a:xfrm>
              <a:off x="834" y="2017"/>
              <a:ext cx="1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40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6" name="Line 2095"/>
            <p:cNvSpPr>
              <a:spLocks noChangeShapeType="1"/>
            </p:cNvSpPr>
            <p:nvPr/>
          </p:nvSpPr>
          <p:spPr bwMode="auto">
            <a:xfrm>
              <a:off x="1080" y="1931"/>
              <a:ext cx="43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7" name="Line 2096"/>
            <p:cNvSpPr>
              <a:spLocks noChangeShapeType="1"/>
            </p:cNvSpPr>
            <p:nvPr/>
          </p:nvSpPr>
          <p:spPr bwMode="auto">
            <a:xfrm>
              <a:off x="1051" y="1931"/>
              <a:ext cx="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8" name="Rectangle 2097"/>
            <p:cNvSpPr>
              <a:spLocks noChangeArrowheads="1"/>
            </p:cNvSpPr>
            <p:nvPr/>
          </p:nvSpPr>
          <p:spPr bwMode="auto">
            <a:xfrm>
              <a:off x="834" y="1816"/>
              <a:ext cx="185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60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9" name="Line 2098"/>
            <p:cNvSpPr>
              <a:spLocks noChangeShapeType="1"/>
            </p:cNvSpPr>
            <p:nvPr/>
          </p:nvSpPr>
          <p:spPr bwMode="auto">
            <a:xfrm>
              <a:off x="1080" y="1716"/>
              <a:ext cx="433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0" name="Line 2099"/>
            <p:cNvSpPr>
              <a:spLocks noChangeShapeType="1"/>
            </p:cNvSpPr>
            <p:nvPr/>
          </p:nvSpPr>
          <p:spPr bwMode="auto">
            <a:xfrm>
              <a:off x="1051" y="1716"/>
              <a:ext cx="72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1" name="Rectangle 2100"/>
            <p:cNvSpPr>
              <a:spLocks noChangeArrowheads="1"/>
            </p:cNvSpPr>
            <p:nvPr/>
          </p:nvSpPr>
          <p:spPr bwMode="auto">
            <a:xfrm>
              <a:off x="834" y="1601"/>
              <a:ext cx="185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80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2" name="Freeform 2101"/>
            <p:cNvSpPr>
              <a:spLocks/>
            </p:cNvSpPr>
            <p:nvPr/>
          </p:nvSpPr>
          <p:spPr bwMode="auto">
            <a:xfrm>
              <a:off x="1080" y="1816"/>
              <a:ext cx="4319" cy="746"/>
            </a:xfrm>
            <a:custGeom>
              <a:avLst/>
              <a:gdLst>
                <a:gd name="T0" fmla="*/ 0 w 299"/>
                <a:gd name="T1" fmla="*/ 2202608 h 52"/>
                <a:gd name="T2" fmla="*/ 0 w 299"/>
                <a:gd name="T3" fmla="*/ 2202608 h 52"/>
                <a:gd name="T4" fmla="*/ 871124 w 299"/>
                <a:gd name="T5" fmla="*/ 2034457 h 52"/>
                <a:gd name="T6" fmla="*/ 1742045 w 299"/>
                <a:gd name="T7" fmla="*/ 1907465 h 52"/>
                <a:gd name="T8" fmla="*/ 2613168 w 299"/>
                <a:gd name="T9" fmla="*/ 1736229 h 52"/>
                <a:gd name="T10" fmla="*/ 3484090 w 299"/>
                <a:gd name="T11" fmla="*/ 1736229 h 52"/>
                <a:gd name="T12" fmla="*/ 4352079 w 299"/>
                <a:gd name="T13" fmla="*/ 1736229 h 52"/>
                <a:gd name="T14" fmla="*/ 5223202 w 299"/>
                <a:gd name="T15" fmla="*/ 1440885 h 52"/>
                <a:gd name="T16" fmla="*/ 6094123 w 299"/>
                <a:gd name="T17" fmla="*/ 1228289 h 52"/>
                <a:gd name="T18" fmla="*/ 6923097 w 299"/>
                <a:gd name="T19" fmla="*/ 932945 h 52"/>
                <a:gd name="T20" fmla="*/ 7794018 w 299"/>
                <a:gd name="T21" fmla="*/ 679176 h 52"/>
                <a:gd name="T22" fmla="*/ 8665142 w 299"/>
                <a:gd name="T23" fmla="*/ 634731 h 52"/>
                <a:gd name="T24" fmla="*/ 9533131 w 299"/>
                <a:gd name="T25" fmla="*/ 634731 h 52"/>
                <a:gd name="T26" fmla="*/ 10404254 w 299"/>
                <a:gd name="T27" fmla="*/ 634731 h 52"/>
                <a:gd name="T28" fmla="*/ 11275176 w 299"/>
                <a:gd name="T29" fmla="*/ 634731 h 52"/>
                <a:gd name="T30" fmla="*/ 12146299 w 299"/>
                <a:gd name="T31" fmla="*/ 634731 h 52"/>
                <a:gd name="T32" fmla="*/ 13017220 w 299"/>
                <a:gd name="T33" fmla="*/ 0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99" h="52">
                  <a:moveTo>
                    <a:pt x="0" y="52"/>
                  </a:moveTo>
                  <a:lnTo>
                    <a:pt x="0" y="52"/>
                  </a:lnTo>
                  <a:lnTo>
                    <a:pt x="20" y="48"/>
                  </a:lnTo>
                  <a:lnTo>
                    <a:pt x="40" y="45"/>
                  </a:lnTo>
                  <a:lnTo>
                    <a:pt x="60" y="41"/>
                  </a:lnTo>
                  <a:lnTo>
                    <a:pt x="80" y="41"/>
                  </a:lnTo>
                  <a:lnTo>
                    <a:pt x="100" y="41"/>
                  </a:lnTo>
                  <a:lnTo>
                    <a:pt x="120" y="34"/>
                  </a:lnTo>
                  <a:lnTo>
                    <a:pt x="140" y="29"/>
                  </a:lnTo>
                  <a:lnTo>
                    <a:pt x="159" y="22"/>
                  </a:lnTo>
                  <a:lnTo>
                    <a:pt x="179" y="16"/>
                  </a:lnTo>
                  <a:lnTo>
                    <a:pt x="199" y="15"/>
                  </a:lnTo>
                  <a:lnTo>
                    <a:pt x="219" y="15"/>
                  </a:lnTo>
                  <a:lnTo>
                    <a:pt x="239" y="15"/>
                  </a:lnTo>
                  <a:lnTo>
                    <a:pt x="259" y="15"/>
                  </a:lnTo>
                  <a:lnTo>
                    <a:pt x="279" y="15"/>
                  </a:lnTo>
                  <a:lnTo>
                    <a:pt x="299" y="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320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3" name="Oval 2102"/>
            <p:cNvSpPr>
              <a:spLocks noChangeArrowheads="1"/>
            </p:cNvSpPr>
            <p:nvPr/>
          </p:nvSpPr>
          <p:spPr bwMode="auto">
            <a:xfrm>
              <a:off x="1051" y="2534"/>
              <a:ext cx="72" cy="7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4" name="Oval 2103"/>
            <p:cNvSpPr>
              <a:spLocks noChangeArrowheads="1"/>
            </p:cNvSpPr>
            <p:nvPr/>
          </p:nvSpPr>
          <p:spPr bwMode="auto">
            <a:xfrm>
              <a:off x="1340" y="2476"/>
              <a:ext cx="72" cy="7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5" name="Oval 2104"/>
            <p:cNvSpPr>
              <a:spLocks noChangeArrowheads="1"/>
            </p:cNvSpPr>
            <p:nvPr/>
          </p:nvSpPr>
          <p:spPr bwMode="auto">
            <a:xfrm>
              <a:off x="1629" y="2433"/>
              <a:ext cx="72" cy="7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6" name="Oval 2105"/>
            <p:cNvSpPr>
              <a:spLocks noChangeArrowheads="1"/>
            </p:cNvSpPr>
            <p:nvPr/>
          </p:nvSpPr>
          <p:spPr bwMode="auto">
            <a:xfrm>
              <a:off x="1918" y="2376"/>
              <a:ext cx="72" cy="7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7" name="Oval 2106"/>
            <p:cNvSpPr>
              <a:spLocks noChangeArrowheads="1"/>
            </p:cNvSpPr>
            <p:nvPr/>
          </p:nvSpPr>
          <p:spPr bwMode="auto">
            <a:xfrm>
              <a:off x="2206" y="2376"/>
              <a:ext cx="73" cy="7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8" name="Oval 2107"/>
            <p:cNvSpPr>
              <a:spLocks noChangeArrowheads="1"/>
            </p:cNvSpPr>
            <p:nvPr/>
          </p:nvSpPr>
          <p:spPr bwMode="auto">
            <a:xfrm>
              <a:off x="2495" y="2376"/>
              <a:ext cx="73" cy="7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19" name="Oval 2108"/>
            <p:cNvSpPr>
              <a:spLocks noChangeArrowheads="1"/>
            </p:cNvSpPr>
            <p:nvPr/>
          </p:nvSpPr>
          <p:spPr bwMode="auto">
            <a:xfrm>
              <a:off x="2784" y="2275"/>
              <a:ext cx="72" cy="7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0" name="Oval 2109"/>
            <p:cNvSpPr>
              <a:spLocks noChangeArrowheads="1"/>
            </p:cNvSpPr>
            <p:nvPr/>
          </p:nvSpPr>
          <p:spPr bwMode="auto">
            <a:xfrm>
              <a:off x="3073" y="2204"/>
              <a:ext cx="72" cy="7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1" name="Oval 2110"/>
            <p:cNvSpPr>
              <a:spLocks noChangeArrowheads="1"/>
            </p:cNvSpPr>
            <p:nvPr/>
          </p:nvSpPr>
          <p:spPr bwMode="auto">
            <a:xfrm>
              <a:off x="3348" y="2103"/>
              <a:ext cx="72" cy="7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2" name="Oval 2111"/>
            <p:cNvSpPr>
              <a:spLocks noChangeArrowheads="1"/>
            </p:cNvSpPr>
            <p:nvPr/>
          </p:nvSpPr>
          <p:spPr bwMode="auto">
            <a:xfrm>
              <a:off x="3637" y="2017"/>
              <a:ext cx="72" cy="7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3" name="Oval 2112"/>
            <p:cNvSpPr>
              <a:spLocks noChangeArrowheads="1"/>
            </p:cNvSpPr>
            <p:nvPr/>
          </p:nvSpPr>
          <p:spPr bwMode="auto">
            <a:xfrm>
              <a:off x="3925" y="2003"/>
              <a:ext cx="73" cy="7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4" name="Oval 2113"/>
            <p:cNvSpPr>
              <a:spLocks noChangeArrowheads="1"/>
            </p:cNvSpPr>
            <p:nvPr/>
          </p:nvSpPr>
          <p:spPr bwMode="auto">
            <a:xfrm>
              <a:off x="4214" y="2003"/>
              <a:ext cx="73" cy="7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5" name="Oval 2114"/>
            <p:cNvSpPr>
              <a:spLocks noChangeArrowheads="1"/>
            </p:cNvSpPr>
            <p:nvPr/>
          </p:nvSpPr>
          <p:spPr bwMode="auto">
            <a:xfrm>
              <a:off x="4503" y="2003"/>
              <a:ext cx="72" cy="7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6" name="Oval 2115"/>
            <p:cNvSpPr>
              <a:spLocks noChangeArrowheads="1"/>
            </p:cNvSpPr>
            <p:nvPr/>
          </p:nvSpPr>
          <p:spPr bwMode="auto">
            <a:xfrm>
              <a:off x="4792" y="2003"/>
              <a:ext cx="72" cy="7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7" name="Oval 2116"/>
            <p:cNvSpPr>
              <a:spLocks noChangeArrowheads="1"/>
            </p:cNvSpPr>
            <p:nvPr/>
          </p:nvSpPr>
          <p:spPr bwMode="auto">
            <a:xfrm>
              <a:off x="5081" y="2003"/>
              <a:ext cx="72" cy="7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8" name="Oval 2117"/>
            <p:cNvSpPr>
              <a:spLocks noChangeArrowheads="1"/>
            </p:cNvSpPr>
            <p:nvPr/>
          </p:nvSpPr>
          <p:spPr bwMode="auto">
            <a:xfrm>
              <a:off x="5370" y="1787"/>
              <a:ext cx="72" cy="7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29" name="Rectangle 2118"/>
            <p:cNvSpPr>
              <a:spLocks noChangeArrowheads="1"/>
            </p:cNvSpPr>
            <p:nvPr/>
          </p:nvSpPr>
          <p:spPr bwMode="auto">
            <a:xfrm>
              <a:off x="1036" y="2605"/>
              <a:ext cx="9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0" name="Rectangle 2119"/>
            <p:cNvSpPr>
              <a:spLocks noChangeArrowheads="1"/>
            </p:cNvSpPr>
            <p:nvPr/>
          </p:nvSpPr>
          <p:spPr bwMode="auto">
            <a:xfrm>
              <a:off x="1325" y="2605"/>
              <a:ext cx="9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1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1" name="Rectangle 2120"/>
            <p:cNvSpPr>
              <a:spLocks noChangeArrowheads="1"/>
            </p:cNvSpPr>
            <p:nvPr/>
          </p:nvSpPr>
          <p:spPr bwMode="auto">
            <a:xfrm>
              <a:off x="1614" y="2605"/>
              <a:ext cx="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2" name="Rectangle 2121"/>
            <p:cNvSpPr>
              <a:spLocks noChangeArrowheads="1"/>
            </p:cNvSpPr>
            <p:nvPr/>
          </p:nvSpPr>
          <p:spPr bwMode="auto">
            <a:xfrm>
              <a:off x="1903" y="2605"/>
              <a:ext cx="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3" name="Rectangle 2122"/>
            <p:cNvSpPr>
              <a:spLocks noChangeArrowheads="1"/>
            </p:cNvSpPr>
            <p:nvPr/>
          </p:nvSpPr>
          <p:spPr bwMode="auto">
            <a:xfrm>
              <a:off x="2192" y="2605"/>
              <a:ext cx="9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4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4" name="Rectangle 2123"/>
            <p:cNvSpPr>
              <a:spLocks noChangeArrowheads="1"/>
            </p:cNvSpPr>
            <p:nvPr/>
          </p:nvSpPr>
          <p:spPr bwMode="auto">
            <a:xfrm>
              <a:off x="2481" y="2605"/>
              <a:ext cx="9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5" name="Rectangle 2124"/>
            <p:cNvSpPr>
              <a:spLocks noChangeArrowheads="1"/>
            </p:cNvSpPr>
            <p:nvPr/>
          </p:nvSpPr>
          <p:spPr bwMode="auto">
            <a:xfrm>
              <a:off x="2770" y="2605"/>
              <a:ext cx="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6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6" name="Rectangle 2125"/>
            <p:cNvSpPr>
              <a:spLocks noChangeArrowheads="1"/>
            </p:cNvSpPr>
            <p:nvPr/>
          </p:nvSpPr>
          <p:spPr bwMode="auto">
            <a:xfrm>
              <a:off x="3059" y="2605"/>
              <a:ext cx="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7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7" name="Rectangle 2126"/>
            <p:cNvSpPr>
              <a:spLocks noChangeArrowheads="1"/>
            </p:cNvSpPr>
            <p:nvPr/>
          </p:nvSpPr>
          <p:spPr bwMode="auto">
            <a:xfrm>
              <a:off x="3333" y="2605"/>
              <a:ext cx="9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8" name="Rectangle 2127"/>
            <p:cNvSpPr>
              <a:spLocks noChangeArrowheads="1"/>
            </p:cNvSpPr>
            <p:nvPr/>
          </p:nvSpPr>
          <p:spPr bwMode="auto">
            <a:xfrm>
              <a:off x="3622" y="2605"/>
              <a:ext cx="9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9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39" name="Rectangle 2128"/>
            <p:cNvSpPr>
              <a:spLocks noChangeArrowheads="1"/>
            </p:cNvSpPr>
            <p:nvPr/>
          </p:nvSpPr>
          <p:spPr bwMode="auto">
            <a:xfrm>
              <a:off x="3853" y="2605"/>
              <a:ext cx="1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10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0" name="Rectangle 2129"/>
            <p:cNvSpPr>
              <a:spLocks noChangeArrowheads="1"/>
            </p:cNvSpPr>
            <p:nvPr/>
          </p:nvSpPr>
          <p:spPr bwMode="auto">
            <a:xfrm>
              <a:off x="4142" y="2605"/>
              <a:ext cx="172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11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1" name="Rectangle 2130"/>
            <p:cNvSpPr>
              <a:spLocks noChangeArrowheads="1"/>
            </p:cNvSpPr>
            <p:nvPr/>
          </p:nvSpPr>
          <p:spPr bwMode="auto">
            <a:xfrm>
              <a:off x="4431" y="2605"/>
              <a:ext cx="1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12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2" name="Rectangle 2131"/>
            <p:cNvSpPr>
              <a:spLocks noChangeArrowheads="1"/>
            </p:cNvSpPr>
            <p:nvPr/>
          </p:nvSpPr>
          <p:spPr bwMode="auto">
            <a:xfrm>
              <a:off x="4720" y="2605"/>
              <a:ext cx="1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13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3" name="Rectangle 2132"/>
            <p:cNvSpPr>
              <a:spLocks noChangeArrowheads="1"/>
            </p:cNvSpPr>
            <p:nvPr/>
          </p:nvSpPr>
          <p:spPr bwMode="auto">
            <a:xfrm>
              <a:off x="5009" y="2605"/>
              <a:ext cx="1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14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4" name="Rectangle 2133"/>
            <p:cNvSpPr>
              <a:spLocks noChangeArrowheads="1"/>
            </p:cNvSpPr>
            <p:nvPr/>
          </p:nvSpPr>
          <p:spPr bwMode="auto">
            <a:xfrm>
              <a:off x="5298" y="2605"/>
              <a:ext cx="183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15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5" name="Rectangle 2134"/>
            <p:cNvSpPr>
              <a:spLocks noChangeArrowheads="1"/>
            </p:cNvSpPr>
            <p:nvPr/>
          </p:nvSpPr>
          <p:spPr bwMode="auto">
            <a:xfrm rot="16200000">
              <a:off x="474" y="2239"/>
              <a:ext cx="405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Temp(C) 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46" name="Rectangle 2135"/>
            <p:cNvSpPr>
              <a:spLocks noChangeArrowheads="1"/>
            </p:cNvSpPr>
            <p:nvPr/>
          </p:nvSpPr>
          <p:spPr bwMode="auto">
            <a:xfrm>
              <a:off x="2880" y="2832"/>
              <a:ext cx="788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 sz="2300">
                  <a:solidFill>
                    <a:srgbClr val="000000"/>
                  </a:solidFill>
                  <a:latin typeface="Arial" panose="020B0604020202020204" pitchFamily="34" charset="0"/>
                </a:rPr>
                <a:t>Time (min)</a:t>
              </a:r>
              <a:endPara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2316" name="Text Box 2140"/>
          <p:cNvSpPr txBox="1">
            <a:spLocks noChangeArrowheads="1"/>
          </p:cNvSpPr>
          <p:nvPr/>
        </p:nvSpPr>
        <p:spPr bwMode="auto">
          <a:xfrm>
            <a:off x="1905001" y="1524000"/>
            <a:ext cx="41640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______________ Curve</a:t>
            </a:r>
          </a:p>
        </p:txBody>
      </p:sp>
    </p:spTree>
    <p:extLst>
      <p:ext uri="{BB962C8B-B14F-4D97-AF65-F5344CB8AC3E}">
        <p14:creationId xmlns:p14="http://schemas.microsoft.com/office/powerpoint/2010/main" val="395191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smashwords.com/extreader/read/10442/96/tmp_ceb81a98bc9a73abd9eb62d8f141e763_mpfTEF_html_m7d4a2076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2414"/>
            <a:ext cx="8610600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2050"/>
          <p:cNvSpPr txBox="1">
            <a:spLocks noChangeArrowheads="1"/>
          </p:cNvSpPr>
          <p:nvPr/>
        </p:nvSpPr>
        <p:spPr bwMode="auto">
          <a:xfrm>
            <a:off x="1828800" y="234950"/>
            <a:ext cx="3867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Phase Change Graphs:</a:t>
            </a:r>
          </a:p>
        </p:txBody>
      </p:sp>
      <p:sp>
        <p:nvSpPr>
          <p:cNvPr id="4" name="Text Box 2140"/>
          <p:cNvSpPr txBox="1">
            <a:spLocks noChangeArrowheads="1"/>
          </p:cNvSpPr>
          <p:nvPr/>
        </p:nvSpPr>
        <p:spPr bwMode="auto">
          <a:xfrm>
            <a:off x="1828801" y="831850"/>
            <a:ext cx="4710113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70C0"/>
                </a:solidFill>
                <a:latin typeface="Times New Roman" panose="02020603050405020304" pitchFamily="18" charset="0"/>
              </a:rPr>
              <a:t>________________ Curve</a:t>
            </a:r>
          </a:p>
        </p:txBody>
      </p:sp>
    </p:spTree>
    <p:extLst>
      <p:ext uri="{BB962C8B-B14F-4D97-AF65-F5344CB8AC3E}">
        <p14:creationId xmlns:p14="http://schemas.microsoft.com/office/powerpoint/2010/main" val="20826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247900" y="1295401"/>
            <a:ext cx="81915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temperature of most materials remains constant during melting or freezing </a:t>
            </a: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(______</a:t>
            </a:r>
            <a:b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</a:b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________________________)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When a substance </a:t>
            </a: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melts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it must </a:t>
            </a:r>
            <a:r>
              <a:rPr kumimoji="0" lang="en-US" altLang="en-US">
                <a:solidFill>
                  <a:srgbClr val="FF3300"/>
                </a:solidFill>
                <a:latin typeface="Times New Roman" panose="02020603050405020304" pitchFamily="18" charset="0"/>
              </a:rPr>
              <a:t>______ energy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when a substance </a:t>
            </a:r>
            <a:r>
              <a:rPr kumimoji="0" lang="en-US" altLang="en-US">
                <a:solidFill>
                  <a:srgbClr val="FF66FF"/>
                </a:solidFill>
                <a:latin typeface="Times New Roman" panose="02020603050405020304" pitchFamily="18" charset="0"/>
              </a:rPr>
              <a:t>freezes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it must </a:t>
            </a:r>
            <a:r>
              <a:rPr kumimoji="0" lang="en-US" altLang="en-US">
                <a:solidFill>
                  <a:srgbClr val="FF66FF"/>
                </a:solidFill>
                <a:latin typeface="Times New Roman" panose="02020603050405020304" pitchFamily="18" charset="0"/>
              </a:rPr>
              <a:t>______ energy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03414" y="762000"/>
            <a:ext cx="41925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1. Melting and Freezing 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498726" y="4057650"/>
            <a:ext cx="8169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b="1">
                <a:solidFill>
                  <a:srgbClr val="000000"/>
                </a:solidFill>
                <a:latin typeface="Times New Roman" panose="02020603050405020304" pitchFamily="18" charset="0"/>
              </a:rPr>
              <a:t>But wait: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If the Avg. KE remains constant,  where does the energy go or come from when the object is melting or freezing?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735138" y="5791200"/>
            <a:ext cx="8843962" cy="64135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600">
                <a:solidFill>
                  <a:srgbClr val="000000"/>
                </a:solidFill>
                <a:latin typeface="Arial Narrow" panose="020B0606020202030204" pitchFamily="34" charset="0"/>
              </a:rPr>
              <a:t>The </a:t>
            </a:r>
            <a:r>
              <a:rPr kumimoji="0" lang="en-US" altLang="en-US" sz="3600" b="1">
                <a:solidFill>
                  <a:srgbClr val="000000"/>
                </a:solidFill>
                <a:latin typeface="Arial Narrow" panose="020B0606020202030204" pitchFamily="34" charset="0"/>
              </a:rPr>
              <a:t>___</a:t>
            </a:r>
            <a:r>
              <a:rPr kumimoji="0" lang="en-US" altLang="en-US" sz="3600">
                <a:solidFill>
                  <a:srgbClr val="000000"/>
                </a:solidFill>
                <a:latin typeface="Arial Narrow" panose="020B0606020202030204" pitchFamily="34" charset="0"/>
              </a:rPr>
              <a:t> of the molecules in the substance </a:t>
            </a:r>
            <a:r>
              <a:rPr kumimoji="0" lang="en-US" altLang="en-US" sz="3600" b="1">
                <a:solidFill>
                  <a:srgbClr val="000000"/>
                </a:solidFill>
                <a:latin typeface="Arial Narrow" panose="020B0606020202030204" pitchFamily="34" charset="0"/>
              </a:rPr>
              <a:t>changes</a:t>
            </a:r>
          </a:p>
        </p:txBody>
      </p:sp>
    </p:spTree>
    <p:extLst>
      <p:ext uri="{BB962C8B-B14F-4D97-AF65-F5344CB8AC3E}">
        <p14:creationId xmlns:p14="http://schemas.microsoft.com/office/powerpoint/2010/main" val="41644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autoUpdateAnimBg="0"/>
      <p:bldP spid="38917" grpId="0" autoUpdateAnimBg="0"/>
      <p:bldP spid="38918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565525" y="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Melting and Freezing (cont.)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905001" y="1371600"/>
            <a:ext cx="7788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Amount of heat needed to _____ 1 gram of a particular substance or the amount of heat ___ when 1 gram of a substance _________.</a:t>
            </a:r>
          </a:p>
        </p:txBody>
      </p:sp>
      <p:grpSp>
        <p:nvGrpSpPr>
          <p:cNvPr id="39943" name="Group 7"/>
          <p:cNvGrpSpPr>
            <a:grpSpLocks/>
          </p:cNvGrpSpPr>
          <p:nvPr/>
        </p:nvGrpSpPr>
        <p:grpSpPr bwMode="auto">
          <a:xfrm>
            <a:off x="1828800" y="685800"/>
            <a:ext cx="8839200" cy="1828800"/>
            <a:chOff x="192" y="432"/>
            <a:chExt cx="5568" cy="1152"/>
          </a:xfrm>
        </p:grpSpPr>
        <p:sp>
          <p:nvSpPr>
            <p:cNvPr id="18438" name="Text Box 4"/>
            <p:cNvSpPr txBox="1">
              <a:spLocks noChangeArrowheads="1"/>
            </p:cNvSpPr>
            <p:nvPr/>
          </p:nvSpPr>
          <p:spPr bwMode="auto">
            <a:xfrm>
              <a:off x="192" y="480"/>
              <a:ext cx="22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HEAT OF FUSION:</a:t>
              </a:r>
            </a:p>
          </p:txBody>
        </p:sp>
        <p:pic>
          <p:nvPicPr>
            <p:cNvPr id="18439" name="Picture 6" descr="in00585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3" y="432"/>
              <a:ext cx="1017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953000" y="3124201"/>
            <a:ext cx="5410200" cy="304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q =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m =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kumimoji="0"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H</a:t>
            </a:r>
            <a:r>
              <a:rPr kumimoji="0" lang="en-US" altLang="en-US" baseline="-2500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=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82663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9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9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9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utoUpdateAnimBg="0"/>
      <p:bldP spid="3994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676401" y="1090613"/>
            <a:ext cx="8359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1) How much heat is needed to melt 200 g of ice?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057400" y="228600"/>
            <a:ext cx="44592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Heat of Fusion Examples: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639888" y="3124201"/>
            <a:ext cx="9194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2) If 50,100 J of heat is released when a sample of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   water is frozen, how much water was in the sample?</a:t>
            </a:r>
          </a:p>
        </p:txBody>
      </p:sp>
    </p:spTree>
    <p:extLst>
      <p:ext uri="{BB962C8B-B14F-4D97-AF65-F5344CB8AC3E}">
        <p14:creationId xmlns:p14="http://schemas.microsoft.com/office/powerpoint/2010/main" val="141327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565525" y="0"/>
            <a:ext cx="5060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Melting and Freezing (cont.)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905001" y="838200"/>
            <a:ext cx="6810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Factors affecting melting/freezing points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163764" y="1524000"/>
            <a:ext cx="82756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  <a:defRPr kumimoji="1"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  <a:defRPr kumimoji="1"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x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1. A ___________ dissolved in a liquid _______ its freezing/melting point.</a:t>
            </a:r>
          </a:p>
        </p:txBody>
      </p:sp>
      <p:grpSp>
        <p:nvGrpSpPr>
          <p:cNvPr id="40970" name="Group 10"/>
          <p:cNvGrpSpPr>
            <a:grpSpLocks/>
          </p:cNvGrpSpPr>
          <p:nvPr/>
        </p:nvGrpSpPr>
        <p:grpSpPr bwMode="auto">
          <a:xfrm>
            <a:off x="3505200" y="2095500"/>
            <a:ext cx="6434138" cy="2667000"/>
            <a:chOff x="1248" y="1320"/>
            <a:chExt cx="4053" cy="1680"/>
          </a:xfrm>
        </p:grpSpPr>
        <p:sp>
          <p:nvSpPr>
            <p:cNvPr id="20489" name="Text Box 5"/>
            <p:cNvSpPr txBox="1">
              <a:spLocks noChangeArrowheads="1"/>
            </p:cNvSpPr>
            <p:nvPr/>
          </p:nvSpPr>
          <p:spPr bwMode="auto">
            <a:xfrm>
              <a:off x="1248" y="1670"/>
              <a:ext cx="2592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Salt “melts” ice by _________ its freezing temperature.  </a:t>
              </a:r>
            </a:p>
          </p:txBody>
        </p:sp>
        <p:pic>
          <p:nvPicPr>
            <p:cNvPr id="20490" name="Picture 6" descr="pe02848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1320"/>
              <a:ext cx="1413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0969" name="Group 9"/>
          <p:cNvGrpSpPr>
            <a:grpSpLocks/>
          </p:cNvGrpSpPr>
          <p:nvPr/>
        </p:nvGrpSpPr>
        <p:grpSpPr bwMode="auto">
          <a:xfrm>
            <a:off x="2819400" y="4191000"/>
            <a:ext cx="6172200" cy="2393950"/>
            <a:chOff x="816" y="2640"/>
            <a:chExt cx="3888" cy="1508"/>
          </a:xfrm>
        </p:grpSpPr>
        <p:pic>
          <p:nvPicPr>
            <p:cNvPr id="20487" name="Picture 7" descr="na01613_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2640"/>
              <a:ext cx="1632" cy="1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2496" y="3120"/>
              <a:ext cx="2208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z"/>
                <a:defRPr kumimoji="1"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y"/>
                <a:defRPr kumimoji="1"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pitchFamily="2" charset="2"/>
                <a:buChar char="x"/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r>
                <a:rPr kumimoji="0" lang="en-US" altLang="en-US">
                  <a:solidFill>
                    <a:srgbClr val="000000"/>
                  </a:solidFill>
                  <a:latin typeface="Times New Roman" panose="02020603050405020304" pitchFamily="18" charset="0"/>
                </a:rPr>
                <a:t>Antifreeze _______ water from freezing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3459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</p:bld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1348</Words>
  <Application>Microsoft Office PowerPoint</Application>
  <PresentationFormat>Widescreen</PresentationFormat>
  <Paragraphs>193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32</vt:i4>
      </vt:variant>
    </vt:vector>
  </HeadingPairs>
  <TitlesOfParts>
    <vt:vector size="45" baseType="lpstr">
      <vt:lpstr>Arial</vt:lpstr>
      <vt:lpstr>Arial Black</vt:lpstr>
      <vt:lpstr>Arial Narrow</vt:lpstr>
      <vt:lpstr>Calibri</vt:lpstr>
      <vt:lpstr>Monotype Sorts</vt:lpstr>
      <vt:lpstr>Symbol</vt:lpstr>
      <vt:lpstr>Tahoma</vt:lpstr>
      <vt:lpstr>Times New Roman</vt:lpstr>
      <vt:lpstr>Contemporary Portrait</vt:lpstr>
      <vt:lpstr>1_Contemporary Portrait</vt:lpstr>
      <vt:lpstr>2_Contemporary Portrait</vt:lpstr>
      <vt:lpstr>3_Contemporary Portrait</vt:lpstr>
      <vt:lpstr>4_Contemporary Portrait</vt:lpstr>
      <vt:lpstr>Internal Energy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Energy</dc:title>
  <dc:creator>Eng, Breanna</dc:creator>
  <cp:lastModifiedBy>Eng, Breanna</cp:lastModifiedBy>
  <cp:revision>4</cp:revision>
  <cp:lastPrinted>2014-12-10T11:41:56Z</cp:lastPrinted>
  <dcterms:created xsi:type="dcterms:W3CDTF">2014-12-10T01:28:25Z</dcterms:created>
  <dcterms:modified xsi:type="dcterms:W3CDTF">2014-12-10T11:50:57Z</dcterms:modified>
</cp:coreProperties>
</file>