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6" r:id="rId5"/>
    <p:sldId id="267" r:id="rId6"/>
    <p:sldId id="268" r:id="rId7"/>
    <p:sldId id="257" r:id="rId8"/>
    <p:sldId id="269" r:id="rId9"/>
    <p:sldId id="270" r:id="rId10"/>
    <p:sldId id="258" r:id="rId11"/>
    <p:sldId id="271" r:id="rId12"/>
    <p:sldId id="272" r:id="rId13"/>
    <p:sldId id="273" r:id="rId14"/>
    <p:sldId id="259" r:id="rId15"/>
    <p:sldId id="264" r:id="rId16"/>
    <p:sldId id="265" r:id="rId17"/>
    <p:sldId id="263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1a.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97" y="1406680"/>
            <a:ext cx="9801293" cy="51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3a. </a:t>
            </a:r>
            <a:r>
              <a:rPr lang="en-US" dirty="0" smtClean="0"/>
              <a:t>acid/base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10" y="1416204"/>
            <a:ext cx="8276633" cy="25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3b. </a:t>
            </a:r>
            <a:r>
              <a:rPr lang="en-US" dirty="0" smtClean="0"/>
              <a:t>acid/base reactions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53" y="1403797"/>
            <a:ext cx="8729577" cy="2322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68" y="4000226"/>
            <a:ext cx="7838069" cy="28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2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3c. </a:t>
            </a:r>
            <a:r>
              <a:rPr lang="en-US" dirty="0" smtClean="0"/>
              <a:t>acid/base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1474362"/>
            <a:ext cx="2062498" cy="5187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46" y="1996224"/>
            <a:ext cx="3129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Performing calculations for acid-base reactions</a:t>
            </a:r>
            <a:endParaRPr lang="en-US" sz="2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85" y="2887216"/>
            <a:ext cx="6477815" cy="2302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85" y="2395473"/>
            <a:ext cx="6415544" cy="4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2434" y="720190"/>
            <a:ext cx="3129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CHECK FOR UNDERSTANDING</a:t>
            </a:r>
          </a:p>
          <a:p>
            <a:r>
              <a:rPr lang="en-US" sz="2500" dirty="0" smtClean="0"/>
              <a:t>ANSWER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03" y="2225140"/>
            <a:ext cx="2461207" cy="463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89" y="0"/>
            <a:ext cx="5448300" cy="495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89" y="4953000"/>
            <a:ext cx="5334000" cy="1781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850" y="6457950"/>
            <a:ext cx="5391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4a. </a:t>
            </a:r>
            <a:r>
              <a:rPr lang="en-US" dirty="0" smtClean="0"/>
              <a:t>Redox reactions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6204"/>
          <a:stretch/>
        </p:blipFill>
        <p:spPr>
          <a:xfrm>
            <a:off x="389250" y="1156549"/>
            <a:ext cx="11089308" cy="19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188" y="157349"/>
            <a:ext cx="6751951" cy="540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822" y="697505"/>
            <a:ext cx="6882685" cy="6160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01" y="157349"/>
            <a:ext cx="3411560" cy="63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4c. </a:t>
            </a:r>
            <a:r>
              <a:rPr lang="en-US" dirty="0" smtClean="0"/>
              <a:t>Redox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458"/>
          <a:stretch/>
        </p:blipFill>
        <p:spPr>
          <a:xfrm>
            <a:off x="1995722" y="1570751"/>
            <a:ext cx="8380860" cy="44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4d. </a:t>
            </a:r>
            <a:r>
              <a:rPr lang="en-US" dirty="0" smtClean="0"/>
              <a:t>Redox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4" y="1198325"/>
            <a:ext cx="10039820" cy="548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6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4e. </a:t>
            </a:r>
            <a:r>
              <a:rPr lang="en-US" dirty="0" smtClean="0"/>
              <a:t>Redox reactions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94" y="1374685"/>
            <a:ext cx="8526439" cy="51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4. Redox reactions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2434" y="720190"/>
            <a:ext cx="3129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CHECK FOR UNDERSTANDING</a:t>
            </a:r>
          </a:p>
          <a:p>
            <a:r>
              <a:rPr lang="en-US" sz="2500" dirty="0" smtClean="0"/>
              <a:t>ANSWER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436" y="116241"/>
            <a:ext cx="6057257" cy="326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962" y="3335629"/>
            <a:ext cx="6047732" cy="33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1b.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71" y="1544993"/>
            <a:ext cx="9221361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566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1c.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35" y="682581"/>
            <a:ext cx="6644218" cy="6014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014" y="2833352"/>
            <a:ext cx="181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Example 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9607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566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1d.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794"/>
            <a:ext cx="5747316" cy="1847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68" y="978794"/>
            <a:ext cx="5737609" cy="5679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1054" y="4146997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Example 2a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278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566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1e.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8017" y="4870880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Example 2b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105"/>
            <a:ext cx="5849021" cy="284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283" y="1222754"/>
            <a:ext cx="5907021" cy="313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4724400"/>
            <a:ext cx="67532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6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566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1f. </a:t>
            </a:r>
            <a:r>
              <a:rPr lang="en-US" dirty="0" smtClean="0"/>
              <a:t>Precipitation Reactions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7" y="1921702"/>
            <a:ext cx="5419725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479" y="2179280"/>
            <a:ext cx="5438775" cy="366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434" y="720190"/>
            <a:ext cx="3129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CHECK FOR UNDERSTANDING</a:t>
            </a:r>
          </a:p>
          <a:p>
            <a:r>
              <a:rPr lang="en-US" sz="2500" dirty="0" smtClean="0"/>
              <a:t>ANSWER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671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2a. </a:t>
            </a:r>
            <a:r>
              <a:rPr lang="en-US" dirty="0" smtClean="0"/>
              <a:t>Describing reactions in 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9202"/>
          <a:stretch/>
        </p:blipFill>
        <p:spPr>
          <a:xfrm>
            <a:off x="526196" y="1927571"/>
            <a:ext cx="11088091" cy="42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2b. </a:t>
            </a:r>
            <a:r>
              <a:rPr lang="en-US" dirty="0" smtClean="0"/>
              <a:t>Describing reactions in 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9760"/>
          <a:stretch/>
        </p:blipFill>
        <p:spPr>
          <a:xfrm>
            <a:off x="521972" y="1262130"/>
            <a:ext cx="11096539" cy="2820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46" y="4275681"/>
            <a:ext cx="7696939" cy="2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8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8017" y="116241"/>
            <a:ext cx="10364451" cy="1596177"/>
          </a:xfrm>
        </p:spPr>
        <p:txBody>
          <a:bodyPr/>
          <a:lstStyle/>
          <a:p>
            <a:r>
              <a:rPr lang="en-US" dirty="0" smtClean="0"/>
              <a:t>2c. </a:t>
            </a:r>
            <a:r>
              <a:rPr lang="en-US" dirty="0" smtClean="0"/>
              <a:t>Describing reactions in solutions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001" y="1125425"/>
            <a:ext cx="5837828" cy="5693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017" y="1712418"/>
            <a:ext cx="31295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CHECK FOR UNDERSTANDING</a:t>
            </a:r>
          </a:p>
          <a:p>
            <a:r>
              <a:rPr lang="en-US" sz="2500" dirty="0" smtClean="0"/>
              <a:t>ANSWER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183113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108</TotalTime>
  <Words>101</Words>
  <Application>Microsoft Office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Droplet</vt:lpstr>
      <vt:lpstr>1a. Precipitation Reactions</vt:lpstr>
      <vt:lpstr>1b. Precipitation Reactions</vt:lpstr>
      <vt:lpstr>1c. Precipitation Reactions</vt:lpstr>
      <vt:lpstr>1d. Precipitation Reactions</vt:lpstr>
      <vt:lpstr>1e. Precipitation Reactions</vt:lpstr>
      <vt:lpstr>1f. Precipitation Reactions</vt:lpstr>
      <vt:lpstr>2a. Describing reactions in solutions</vt:lpstr>
      <vt:lpstr>2b. Describing reactions in solutions</vt:lpstr>
      <vt:lpstr>2c. Describing reactions in solutions</vt:lpstr>
      <vt:lpstr>3a. acid/base reactions</vt:lpstr>
      <vt:lpstr>3b. acid/base reactions</vt:lpstr>
      <vt:lpstr>3c. acid/base reactions</vt:lpstr>
      <vt:lpstr>PowerPoint Presentation</vt:lpstr>
      <vt:lpstr>4a. Redox reactions</vt:lpstr>
      <vt:lpstr>PowerPoint Presentation</vt:lpstr>
      <vt:lpstr>4c. Redox reactions</vt:lpstr>
      <vt:lpstr>4d. Redox reactions</vt:lpstr>
      <vt:lpstr>4e. Redox reactions</vt:lpstr>
      <vt:lpstr>4. Redox reactions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Precipitation Reactions</dc:title>
  <dc:creator>Eng, Breanna</dc:creator>
  <cp:lastModifiedBy>Eng, Breanna</cp:lastModifiedBy>
  <cp:revision>17</cp:revision>
  <dcterms:created xsi:type="dcterms:W3CDTF">2014-12-10T02:16:38Z</dcterms:created>
  <dcterms:modified xsi:type="dcterms:W3CDTF">2014-12-10T04:08:06Z</dcterms:modified>
</cp:coreProperties>
</file>