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280D-682B-414D-A517-D86246B17096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DC19-0ACF-4BBD-9A93-5CC5AE892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0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280D-682B-414D-A517-D86246B17096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9DC19-0ACF-4BBD-9A93-5CC5AE892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>
                <a:solidFill>
                  <a:schemeClr val="accent3">
                    <a:lumMod val="10000"/>
                  </a:schemeClr>
                </a:solidFill>
              </a:rPr>
              <a:t>Hess’s Law</a:t>
            </a:r>
            <a:endParaRPr lang="en-US" sz="6000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9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smtClean="0">
                <a:solidFill>
                  <a:schemeClr val="accent3">
                    <a:lumMod val="10000"/>
                  </a:schemeClr>
                </a:solidFill>
              </a:rPr>
              <a:t>Hess’s Law</a:t>
            </a:r>
            <a:endParaRPr lang="en-US" sz="4000" u="sng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5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0000"/>
                </a:solidFill>
              </a:rPr>
              <a:t>Hess’s Law Example Problem</a:t>
            </a:r>
            <a:endParaRPr lang="en-US" sz="320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57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0000"/>
                </a:solidFill>
              </a:rPr>
              <a:t>Hess’s Law Example Problem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12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0000"/>
                </a:solidFill>
              </a:rPr>
              <a:t>Hess’s Law Example Problem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6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0000"/>
                </a:solidFill>
              </a:rPr>
              <a:t>Hess’s Law Example Problem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8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Calculation of Heat of Reaction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38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Hess’s Law</vt:lpstr>
      <vt:lpstr>Hess’s Law</vt:lpstr>
      <vt:lpstr>Hess’s Law Example Problem</vt:lpstr>
      <vt:lpstr>Hess’s Law Example Problem</vt:lpstr>
      <vt:lpstr>Hess’s Law Example Problem</vt:lpstr>
      <vt:lpstr>Hess’s Law Example Problem</vt:lpstr>
      <vt:lpstr>Calculation of Heat of Reaction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Hess’s Law</dc:title>
  <dc:creator>Eng, Breanna</dc:creator>
  <cp:lastModifiedBy>Eng, Breanna</cp:lastModifiedBy>
  <cp:revision>1</cp:revision>
  <dcterms:created xsi:type="dcterms:W3CDTF">2015-01-09T03:28:08Z</dcterms:created>
  <dcterms:modified xsi:type="dcterms:W3CDTF">2015-01-09T03:28:08Z</dcterms:modified>
</cp:coreProperties>
</file>