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4" r:id="rId4"/>
    <p:sldId id="266" r:id="rId5"/>
    <p:sldId id="267" r:id="rId6"/>
    <p:sldId id="265" r:id="rId7"/>
    <p:sldId id="262" r:id="rId8"/>
    <p:sldId id="263" r:id="rId9"/>
    <p:sldId id="257" r:id="rId10"/>
    <p:sldId id="258" r:id="rId11"/>
    <p:sldId id="259" r:id="rId12"/>
    <p:sldId id="260" r:id="rId13"/>
    <p:sldId id="261" r:id="rId14"/>
    <p:sldId id="269"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1423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405562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807662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828801" y="3886200"/>
            <a:ext cx="85343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56817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13724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72668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609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6197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800001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84250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969101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92566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3632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547717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2389718" y="612775"/>
            <a:ext cx="73151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108471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3833019" y="-1623218"/>
            <a:ext cx="4525963" cy="109728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16698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285038" y="1828800"/>
            <a:ext cx="5851525" cy="27432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1697038" y="-812800"/>
            <a:ext cx="5851525" cy="80263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68624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6308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11891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38BFB6-BF63-450F-9A57-7D24261D285C}"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72074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8BFB6-BF63-450F-9A57-7D24261D285C}"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8361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8BFB6-BF63-450F-9A57-7D24261D285C}"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66196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31092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2936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8BFB6-BF63-450F-9A57-7D24261D285C}" type="datetimeFigureOut">
              <a:rPr lang="en-US" smtClean="0"/>
              <a:t>1/13/2015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E5EB1-C3D5-4D4C-A8E4-FD1608A4978B}" type="slidenum">
              <a:rPr lang="en-US" smtClean="0"/>
              <a:t>‹#›</a:t>
            </a:fld>
            <a:endParaRPr lang="en-US"/>
          </a:p>
        </p:txBody>
      </p:sp>
    </p:spTree>
    <p:extLst>
      <p:ext uri="{BB962C8B-B14F-4D97-AF65-F5344CB8AC3E}">
        <p14:creationId xmlns:p14="http://schemas.microsoft.com/office/powerpoint/2010/main" val="167539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8" name="Shape 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9" name="Shape 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Tree>
    <p:extLst>
      <p:ext uri="{BB962C8B-B14F-4D97-AF65-F5344CB8AC3E}">
        <p14:creationId xmlns:p14="http://schemas.microsoft.com/office/powerpoint/2010/main" val="1049830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2953" y="890543"/>
            <a:ext cx="9144000" cy="2387600"/>
          </a:xfrm>
        </p:spPr>
        <p:txBody>
          <a:bodyPr/>
          <a:lstStyle/>
          <a:p>
            <a:r>
              <a:rPr lang="en-US" dirty="0" smtClean="0">
                <a:latin typeface="Algerian" panose="04020705040A02060702" pitchFamily="82" charset="0"/>
              </a:rPr>
              <a:t>Types of Reactions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70" y="2084343"/>
            <a:ext cx="3972134" cy="4408632"/>
          </a:xfrm>
          <a:prstGeom prst="rect">
            <a:avLst/>
          </a:prstGeom>
        </p:spPr>
      </p:pic>
    </p:spTree>
    <p:extLst>
      <p:ext uri="{BB962C8B-B14F-4D97-AF65-F5344CB8AC3E}">
        <p14:creationId xmlns:p14="http://schemas.microsoft.com/office/powerpoint/2010/main" val="280578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graphicFrame>
        <p:nvGraphicFramePr>
          <p:cNvPr id="35" name="Table 34"/>
          <p:cNvGraphicFramePr>
            <a:graphicFrameLocks noGrp="1"/>
          </p:cNvGraphicFramePr>
          <p:nvPr/>
        </p:nvGraphicFramePr>
        <p:xfrm>
          <a:off x="1828800" y="1600200"/>
          <a:ext cx="8534400" cy="5124450"/>
        </p:xfrm>
        <a:graphic>
          <a:graphicData uri="http://schemas.openxmlformats.org/drawingml/2006/table">
            <a:tbl>
              <a:tblPr firstRow="1" bandRow="1">
                <a:tableStyleId>{5C22544A-7EE6-4342-B048-85BDC9FD1C3A}</a:tableStyleId>
              </a:tblPr>
              <a:tblGrid>
                <a:gridCol w="4267200"/>
                <a:gridCol w="4267200"/>
              </a:tblGrid>
              <a:tr h="45158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2336435">
                <a:tc>
                  <a:txBody>
                    <a:bodyPr/>
                    <a:lstStyle/>
                    <a:p>
                      <a:pPr rtl="0" fontAlgn="t">
                        <a:spcBef>
                          <a:spcPts val="0"/>
                        </a:spcBef>
                        <a:spcAft>
                          <a:spcPts val="0"/>
                        </a:spcAft>
                      </a:pPr>
                      <a:r>
                        <a:rPr lang="pt-BR" sz="2000" b="0" i="0" u="none" strike="noStrike" dirty="0" smtClean="0">
                          <a:solidFill>
                            <a:srgbClr val="000000"/>
                          </a:solidFill>
                          <a:latin typeface="+mn-lt"/>
                        </a:rPr>
                        <a:t>__ Zn + </a:t>
                      </a:r>
                      <a:r>
                        <a:rPr lang="pt-BR" sz="2000" b="0" i="0" u="sng" dirty="0" smtClean="0">
                          <a:solidFill>
                            <a:srgbClr val="000000"/>
                          </a:solidFill>
                          <a:latin typeface="+mn-lt"/>
                        </a:rPr>
                        <a:t> </a:t>
                      </a:r>
                      <a:r>
                        <a:rPr lang="pt-BR" sz="2000" b="1" i="0" u="sng" dirty="0" smtClean="0">
                          <a:solidFill>
                            <a:schemeClr val="tx1"/>
                          </a:solidFill>
                          <a:latin typeface="+mn-lt"/>
                        </a:rPr>
                        <a:t>_</a:t>
                      </a:r>
                      <a:r>
                        <a:rPr lang="pt-BR" sz="2000" b="0" i="0" u="sng" dirty="0" smtClean="0">
                          <a:solidFill>
                            <a:srgbClr val="000000"/>
                          </a:solidFill>
                          <a:latin typeface="+mn-lt"/>
                        </a:rPr>
                        <a:t> </a:t>
                      </a:r>
                      <a:r>
                        <a:rPr lang="pt-BR" sz="2000" b="0" i="0" u="none" strike="noStrike" dirty="0" smtClean="0">
                          <a:solidFill>
                            <a:srgbClr val="000000"/>
                          </a:solidFill>
                          <a:latin typeface="+mn-lt"/>
                        </a:rPr>
                        <a:t>HCl →  __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__</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1. Draw a T chart under the equation. Label the left side reactants and the right side products. Write the symbol and number of atoms for each element present in the reaction on its own line on both sides</a:t>
                      </a:r>
                      <a:r>
                        <a:rPr lang="en-US" sz="2000" b="0" i="0" u="none" strike="noStrike" dirty="0" smtClean="0">
                          <a:solidFill>
                            <a:srgbClr val="000000"/>
                          </a:solidFill>
                          <a:latin typeface="Arial"/>
                        </a:rPr>
                        <a:t>.</a:t>
                      </a:r>
                      <a:endParaRPr lang="en-US" sz="2000" dirty="0" smtClean="0"/>
                    </a:p>
                  </a:txBody>
                  <a:tcPr marL="66675" marR="66675" marT="66675" marB="66675"/>
                </a:tc>
              </a:tr>
              <a:tr h="2336435">
                <a:tc>
                  <a:txBody>
                    <a:bodyPr/>
                    <a:lstStyle/>
                    <a:p>
                      <a:pPr rtl="0" fontAlgn="t">
                        <a:spcBef>
                          <a:spcPts val="0"/>
                        </a:spcBef>
                        <a:spcAft>
                          <a:spcPts val="0"/>
                        </a:spcAft>
                      </a:pPr>
                      <a:r>
                        <a:rPr lang="en-US" sz="2000" b="0" i="0" u="none" strike="noStrike" dirty="0">
                          <a:solidFill>
                            <a:srgbClr val="000000"/>
                          </a:solidFill>
                          <a:latin typeface="Arial"/>
                        </a:rPr>
                        <a:t>No, mass is not conserved as the equation is written.</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2.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Yes →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balance the equation. (move on to step 3</a:t>
                      </a:r>
                      <a:r>
                        <a:rPr lang="en-US" sz="2000" b="0" i="0" u="none" strike="noStrike" dirty="0" smtClean="0">
                          <a:solidFill>
                            <a:srgbClr val="000000"/>
                          </a:solidFill>
                          <a:latin typeface="Arial"/>
                        </a:rPr>
                        <a:t>)</a:t>
                      </a:r>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3795" name="Picture 3" descr="C:\Users\Breanna\Documents\2013 Fall Seminar\Chemical Reactions Unit -4wkpt2\Balancing equations manipulatives.jpg"/>
          <p:cNvPicPr>
            <a:picLocks noChangeAspect="1" noChangeArrowheads="1"/>
          </p:cNvPicPr>
          <p:nvPr/>
        </p:nvPicPr>
        <p:blipFill>
          <a:blip r:embed="rId2" cstate="print"/>
          <a:srcRect l="22667" t="10667" r="30667" b="49778"/>
          <a:stretch>
            <a:fillRect/>
          </a:stretch>
        </p:blipFill>
        <p:spPr bwMode="auto">
          <a:xfrm>
            <a:off x="2438400" y="2438400"/>
            <a:ext cx="2971800" cy="1889266"/>
          </a:xfrm>
          <a:prstGeom prst="rect">
            <a:avLst/>
          </a:prstGeom>
          <a:noFill/>
        </p:spPr>
      </p:pic>
      <p:sp>
        <p:nvSpPr>
          <p:cNvPr id="33799" name="SMARTInkShape-116"/>
          <p:cNvSpPr/>
          <p:nvPr/>
        </p:nvSpPr>
        <p:spPr>
          <a:xfrm>
            <a:off x="5988844" y="5632371"/>
            <a:ext cx="1070848" cy="520597"/>
          </a:xfrm>
          <a:custGeom>
            <a:avLst/>
            <a:gdLst/>
            <a:ahLst/>
            <a:cxnLst/>
            <a:rect l="0" t="0" r="0" b="0"/>
            <a:pathLst>
              <a:path w="1070848" h="520597">
                <a:moveTo>
                  <a:pt x="452437" y="82629"/>
                </a:moveTo>
                <a:lnTo>
                  <a:pt x="442186" y="72378"/>
                </a:lnTo>
                <a:lnTo>
                  <a:pt x="434700" y="71214"/>
                </a:lnTo>
                <a:lnTo>
                  <a:pt x="412587" y="70766"/>
                </a:lnTo>
                <a:lnTo>
                  <a:pt x="404739" y="67214"/>
                </a:lnTo>
                <a:lnTo>
                  <a:pt x="396842" y="62548"/>
                </a:lnTo>
                <a:lnTo>
                  <a:pt x="380994" y="59553"/>
                </a:lnTo>
                <a:lnTo>
                  <a:pt x="323085" y="58820"/>
                </a:lnTo>
                <a:lnTo>
                  <a:pt x="268403" y="58817"/>
                </a:lnTo>
                <a:lnTo>
                  <a:pt x="245627" y="60139"/>
                </a:lnTo>
                <a:lnTo>
                  <a:pt x="190474" y="73514"/>
                </a:lnTo>
                <a:lnTo>
                  <a:pt x="142873" y="91253"/>
                </a:lnTo>
                <a:lnTo>
                  <a:pt x="119062" y="97090"/>
                </a:lnTo>
                <a:lnTo>
                  <a:pt x="111124" y="100208"/>
                </a:lnTo>
                <a:lnTo>
                  <a:pt x="98777" y="110726"/>
                </a:lnTo>
                <a:lnTo>
                  <a:pt x="67675" y="152003"/>
                </a:lnTo>
                <a:lnTo>
                  <a:pt x="52957" y="190407"/>
                </a:lnTo>
                <a:lnTo>
                  <a:pt x="49995" y="208141"/>
                </a:lnTo>
                <a:lnTo>
                  <a:pt x="52206" y="224842"/>
                </a:lnTo>
                <a:lnTo>
                  <a:pt x="65423" y="281027"/>
                </a:lnTo>
                <a:lnTo>
                  <a:pt x="81077" y="312809"/>
                </a:lnTo>
                <a:lnTo>
                  <a:pt x="115842" y="352502"/>
                </a:lnTo>
                <a:lnTo>
                  <a:pt x="173035" y="389877"/>
                </a:lnTo>
                <a:lnTo>
                  <a:pt x="223748" y="410795"/>
                </a:lnTo>
                <a:lnTo>
                  <a:pt x="273356" y="431193"/>
                </a:lnTo>
                <a:lnTo>
                  <a:pt x="327693" y="453988"/>
                </a:lnTo>
                <a:lnTo>
                  <a:pt x="373730" y="467094"/>
                </a:lnTo>
                <a:lnTo>
                  <a:pt x="420885" y="479354"/>
                </a:lnTo>
                <a:lnTo>
                  <a:pt x="468371" y="491366"/>
                </a:lnTo>
                <a:lnTo>
                  <a:pt x="515954" y="503302"/>
                </a:lnTo>
                <a:lnTo>
                  <a:pt x="563567" y="508897"/>
                </a:lnTo>
                <a:lnTo>
                  <a:pt x="611190" y="516877"/>
                </a:lnTo>
                <a:lnTo>
                  <a:pt x="666505" y="520596"/>
                </a:lnTo>
                <a:lnTo>
                  <a:pt x="711509" y="514609"/>
                </a:lnTo>
                <a:lnTo>
                  <a:pt x="770595" y="511916"/>
                </a:lnTo>
                <a:lnTo>
                  <a:pt x="820877" y="511385"/>
                </a:lnTo>
                <a:lnTo>
                  <a:pt x="877209" y="509957"/>
                </a:lnTo>
                <a:lnTo>
                  <a:pt x="933765" y="494684"/>
                </a:lnTo>
                <a:lnTo>
                  <a:pt x="975992" y="478045"/>
                </a:lnTo>
                <a:lnTo>
                  <a:pt x="1026207" y="443554"/>
                </a:lnTo>
                <a:lnTo>
                  <a:pt x="1063404" y="394341"/>
                </a:lnTo>
                <a:lnTo>
                  <a:pt x="1069145" y="378129"/>
                </a:lnTo>
                <a:lnTo>
                  <a:pt x="1070847" y="358626"/>
                </a:lnTo>
                <a:lnTo>
                  <a:pt x="1065029" y="336091"/>
                </a:lnTo>
                <a:lnTo>
                  <a:pt x="1049889" y="304772"/>
                </a:lnTo>
                <a:lnTo>
                  <a:pt x="1006231" y="257245"/>
                </a:lnTo>
                <a:lnTo>
                  <a:pt x="946944" y="208305"/>
                </a:lnTo>
                <a:lnTo>
                  <a:pt x="906021" y="178958"/>
                </a:lnTo>
                <a:lnTo>
                  <a:pt x="848315" y="148791"/>
                </a:lnTo>
                <a:lnTo>
                  <a:pt x="803449" y="120312"/>
                </a:lnTo>
                <a:lnTo>
                  <a:pt x="751792" y="98645"/>
                </a:lnTo>
                <a:lnTo>
                  <a:pt x="699443" y="80318"/>
                </a:lnTo>
                <a:lnTo>
                  <a:pt x="642040" y="58132"/>
                </a:lnTo>
                <a:lnTo>
                  <a:pt x="601528" y="43960"/>
                </a:lnTo>
                <a:lnTo>
                  <a:pt x="557064" y="33252"/>
                </a:lnTo>
                <a:lnTo>
                  <a:pt x="514372" y="24083"/>
                </a:lnTo>
                <a:lnTo>
                  <a:pt x="473349" y="15597"/>
                </a:lnTo>
                <a:lnTo>
                  <a:pt x="433068" y="7418"/>
                </a:lnTo>
                <a:lnTo>
                  <a:pt x="389590" y="2899"/>
                </a:lnTo>
                <a:lnTo>
                  <a:pt x="345129" y="893"/>
                </a:lnTo>
                <a:lnTo>
                  <a:pt x="303321" y="0"/>
                </a:lnTo>
                <a:lnTo>
                  <a:pt x="248917" y="5817"/>
                </a:lnTo>
                <a:lnTo>
                  <a:pt x="192963" y="15920"/>
                </a:lnTo>
                <a:lnTo>
                  <a:pt x="140811" y="27292"/>
                </a:lnTo>
                <a:lnTo>
                  <a:pt x="91845" y="45360"/>
                </a:lnTo>
                <a:lnTo>
                  <a:pt x="38721" y="73846"/>
                </a:lnTo>
                <a:lnTo>
                  <a:pt x="0" y="945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810" name="SMARTInkShape-Group27"/>
          <p:cNvGrpSpPr/>
          <p:nvPr/>
        </p:nvGrpSpPr>
        <p:grpSpPr>
          <a:xfrm>
            <a:off x="3751823" y="3690938"/>
            <a:ext cx="1129741" cy="750094"/>
            <a:chOff x="3751823" y="3690938"/>
            <a:chExt cx="1129741" cy="750094"/>
          </a:xfrm>
        </p:grpSpPr>
        <p:sp>
          <p:nvSpPr>
            <p:cNvPr id="33800" name="SMARTInkShape-117"/>
            <p:cNvSpPr/>
            <p:nvPr/>
          </p:nvSpPr>
          <p:spPr>
            <a:xfrm>
              <a:off x="3822642" y="3774281"/>
              <a:ext cx="34984" cy="285751"/>
            </a:xfrm>
            <a:custGeom>
              <a:avLst/>
              <a:gdLst/>
              <a:ahLst/>
              <a:cxnLst/>
              <a:rect l="0" t="0" r="0" b="0"/>
              <a:pathLst>
                <a:path w="34984" h="285751">
                  <a:moveTo>
                    <a:pt x="11171" y="0"/>
                  </a:moveTo>
                  <a:lnTo>
                    <a:pt x="11171" y="16572"/>
                  </a:lnTo>
                  <a:lnTo>
                    <a:pt x="0" y="75302"/>
                  </a:lnTo>
                  <a:lnTo>
                    <a:pt x="684" y="123295"/>
                  </a:lnTo>
                  <a:lnTo>
                    <a:pt x="9528" y="179151"/>
                  </a:lnTo>
                  <a:lnTo>
                    <a:pt x="21277" y="233509"/>
                  </a:lnTo>
                  <a:lnTo>
                    <a:pt x="24045" y="264455"/>
                  </a:lnTo>
                  <a:lnTo>
                    <a:pt x="34983"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1" name="SMARTInkShape-118"/>
            <p:cNvSpPr/>
            <p:nvPr/>
          </p:nvSpPr>
          <p:spPr>
            <a:xfrm>
              <a:off x="3751823" y="4143375"/>
              <a:ext cx="248678" cy="297657"/>
            </a:xfrm>
            <a:custGeom>
              <a:avLst/>
              <a:gdLst/>
              <a:ahLst/>
              <a:cxnLst/>
              <a:rect l="0" t="0" r="0" b="0"/>
              <a:pathLst>
                <a:path w="248678" h="297657">
                  <a:moveTo>
                    <a:pt x="153427" y="0"/>
                  </a:moveTo>
                  <a:lnTo>
                    <a:pt x="136856" y="0"/>
                  </a:lnTo>
                  <a:lnTo>
                    <a:pt x="81653" y="24122"/>
                  </a:lnTo>
                  <a:lnTo>
                    <a:pt x="58077" y="39338"/>
                  </a:lnTo>
                  <a:lnTo>
                    <a:pt x="19799" y="75883"/>
                  </a:lnTo>
                  <a:lnTo>
                    <a:pt x="5502" y="99360"/>
                  </a:lnTo>
                  <a:lnTo>
                    <a:pt x="0" y="130997"/>
                  </a:lnTo>
                  <a:lnTo>
                    <a:pt x="570" y="146856"/>
                  </a:lnTo>
                  <a:lnTo>
                    <a:pt x="15296" y="186533"/>
                  </a:lnTo>
                  <a:lnTo>
                    <a:pt x="32978" y="210344"/>
                  </a:lnTo>
                  <a:lnTo>
                    <a:pt x="87432" y="253781"/>
                  </a:lnTo>
                  <a:lnTo>
                    <a:pt x="142237" y="277261"/>
                  </a:lnTo>
                  <a:lnTo>
                    <a:pt x="190610" y="285397"/>
                  </a:lnTo>
                  <a:lnTo>
                    <a:pt x="248677"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2" name="SMARTInkShape-119"/>
            <p:cNvSpPr/>
            <p:nvPr/>
          </p:nvSpPr>
          <p:spPr>
            <a:xfrm>
              <a:off x="4112703" y="4143375"/>
              <a:ext cx="42579" cy="285751"/>
            </a:xfrm>
            <a:custGeom>
              <a:avLst/>
              <a:gdLst/>
              <a:ahLst/>
              <a:cxnLst/>
              <a:rect l="0" t="0" r="0" b="0"/>
              <a:pathLst>
                <a:path w="42579" h="285751">
                  <a:moveTo>
                    <a:pt x="6860" y="0"/>
                  </a:moveTo>
                  <a:lnTo>
                    <a:pt x="6860" y="6321"/>
                  </a:lnTo>
                  <a:lnTo>
                    <a:pt x="3332" y="12952"/>
                  </a:lnTo>
                  <a:lnTo>
                    <a:pt x="539" y="16571"/>
                  </a:lnTo>
                  <a:lnTo>
                    <a:pt x="0" y="21631"/>
                  </a:lnTo>
                  <a:lnTo>
                    <a:pt x="6342" y="75302"/>
                  </a:lnTo>
                  <a:lnTo>
                    <a:pt x="10234" y="108302"/>
                  </a:lnTo>
                  <a:lnTo>
                    <a:pt x="18965" y="158656"/>
                  </a:lnTo>
                  <a:lnTo>
                    <a:pt x="29470" y="217053"/>
                  </a:lnTo>
                  <a:lnTo>
                    <a:pt x="31639" y="241730"/>
                  </a:lnTo>
                  <a:lnTo>
                    <a:pt x="42578"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3" name="SMARTInkShape-120"/>
            <p:cNvSpPr/>
            <p:nvPr/>
          </p:nvSpPr>
          <p:spPr>
            <a:xfrm>
              <a:off x="4333875" y="4214813"/>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4" name="SMARTInkShape-121"/>
            <p:cNvSpPr/>
            <p:nvPr/>
          </p:nvSpPr>
          <p:spPr>
            <a:xfrm>
              <a:off x="4536281" y="4119627"/>
              <a:ext cx="345283" cy="285687"/>
            </a:xfrm>
            <a:custGeom>
              <a:avLst/>
              <a:gdLst/>
              <a:ahLst/>
              <a:cxnLst/>
              <a:rect l="0" t="0" r="0" b="0"/>
              <a:pathLst>
                <a:path w="345283" h="285687">
                  <a:moveTo>
                    <a:pt x="0" y="11842"/>
                  </a:moveTo>
                  <a:lnTo>
                    <a:pt x="27988" y="11842"/>
                  </a:lnTo>
                  <a:lnTo>
                    <a:pt x="83662" y="671"/>
                  </a:lnTo>
                  <a:lnTo>
                    <a:pt x="134524" y="0"/>
                  </a:lnTo>
                  <a:lnTo>
                    <a:pt x="153716" y="1287"/>
                  </a:lnTo>
                  <a:lnTo>
                    <a:pt x="210689" y="17674"/>
                  </a:lnTo>
                  <a:lnTo>
                    <a:pt x="215866" y="21021"/>
                  </a:lnTo>
                  <a:lnTo>
                    <a:pt x="221618" y="28269"/>
                  </a:lnTo>
                  <a:lnTo>
                    <a:pt x="225309" y="51883"/>
                  </a:lnTo>
                  <a:lnTo>
                    <a:pt x="225815" y="61829"/>
                  </a:lnTo>
                  <a:lnTo>
                    <a:pt x="223304" y="66333"/>
                  </a:lnTo>
                  <a:lnTo>
                    <a:pt x="165764" y="116497"/>
                  </a:lnTo>
                  <a:lnTo>
                    <a:pt x="109558" y="146118"/>
                  </a:lnTo>
                  <a:lnTo>
                    <a:pt x="87584" y="167603"/>
                  </a:lnTo>
                  <a:lnTo>
                    <a:pt x="53082" y="211176"/>
                  </a:lnTo>
                  <a:lnTo>
                    <a:pt x="50051" y="224348"/>
                  </a:lnTo>
                  <a:lnTo>
                    <a:pt x="50565" y="228919"/>
                  </a:lnTo>
                  <a:lnTo>
                    <a:pt x="52231" y="231966"/>
                  </a:lnTo>
                  <a:lnTo>
                    <a:pt x="103964" y="265942"/>
                  </a:lnTo>
                  <a:lnTo>
                    <a:pt x="127230" y="271457"/>
                  </a:lnTo>
                  <a:lnTo>
                    <a:pt x="179670" y="277001"/>
                  </a:lnTo>
                  <a:lnTo>
                    <a:pt x="238267" y="284543"/>
                  </a:lnTo>
                  <a:lnTo>
                    <a:pt x="291355" y="285535"/>
                  </a:lnTo>
                  <a:lnTo>
                    <a:pt x="345282" y="2856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5" name="SMARTInkShape-122"/>
            <p:cNvSpPr/>
            <p:nvPr/>
          </p:nvSpPr>
          <p:spPr>
            <a:xfrm>
              <a:off x="3929063" y="3690938"/>
              <a:ext cx="71438" cy="333376"/>
            </a:xfrm>
            <a:custGeom>
              <a:avLst/>
              <a:gdLst/>
              <a:ahLst/>
              <a:cxnLst/>
              <a:rect l="0" t="0" r="0" b="0"/>
              <a:pathLst>
                <a:path w="71438" h="333376">
                  <a:moveTo>
                    <a:pt x="0" y="0"/>
                  </a:moveTo>
                  <a:lnTo>
                    <a:pt x="0" y="6320"/>
                  </a:lnTo>
                  <a:lnTo>
                    <a:pt x="3527" y="12951"/>
                  </a:lnTo>
                  <a:lnTo>
                    <a:pt x="8182" y="20308"/>
                  </a:lnTo>
                  <a:lnTo>
                    <a:pt x="10803" y="33210"/>
                  </a:lnTo>
                  <a:lnTo>
                    <a:pt x="19991" y="84065"/>
                  </a:lnTo>
                  <a:lnTo>
                    <a:pt x="23477" y="142834"/>
                  </a:lnTo>
                  <a:lnTo>
                    <a:pt x="27274" y="181329"/>
                  </a:lnTo>
                  <a:lnTo>
                    <a:pt x="44401" y="237320"/>
                  </a:lnTo>
                  <a:lnTo>
                    <a:pt x="50197" y="261699"/>
                  </a:lnTo>
                  <a:lnTo>
                    <a:pt x="56765" y="285679"/>
                  </a:lnTo>
                  <a:lnTo>
                    <a:pt x="59624" y="300270"/>
                  </a:lnTo>
                  <a:lnTo>
                    <a:pt x="71437"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6" name="SMARTInkShape-123"/>
            <p:cNvSpPr/>
            <p:nvPr/>
          </p:nvSpPr>
          <p:spPr>
            <a:xfrm>
              <a:off x="3826953" y="3857625"/>
              <a:ext cx="185454" cy="23814"/>
            </a:xfrm>
            <a:custGeom>
              <a:avLst/>
              <a:gdLst/>
              <a:ahLst/>
              <a:cxnLst/>
              <a:rect l="0" t="0" r="0" b="0"/>
              <a:pathLst>
                <a:path w="185454" h="23814">
                  <a:moveTo>
                    <a:pt x="6860" y="0"/>
                  </a:moveTo>
                  <a:lnTo>
                    <a:pt x="0" y="0"/>
                  </a:lnTo>
                  <a:lnTo>
                    <a:pt x="57689" y="0"/>
                  </a:lnTo>
                  <a:lnTo>
                    <a:pt x="102742" y="3528"/>
                  </a:lnTo>
                  <a:lnTo>
                    <a:pt x="160651" y="20594"/>
                  </a:lnTo>
                  <a:lnTo>
                    <a:pt x="185453" y="23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7" name="SMARTInkShape-124"/>
            <p:cNvSpPr/>
            <p:nvPr/>
          </p:nvSpPr>
          <p:spPr>
            <a:xfrm>
              <a:off x="4202906" y="3821906"/>
              <a:ext cx="11908" cy="1"/>
            </a:xfrm>
            <a:custGeom>
              <a:avLst/>
              <a:gdLst/>
              <a:ahLst/>
              <a:cxnLst/>
              <a:rect l="0" t="0" r="0" b="0"/>
              <a:pathLst>
                <a:path w="11908" h="1">
                  <a:moveTo>
                    <a:pt x="1190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8" name="SMARTInkShape-125"/>
            <p:cNvSpPr/>
            <p:nvPr/>
          </p:nvSpPr>
          <p:spPr>
            <a:xfrm>
              <a:off x="4446248" y="3702844"/>
              <a:ext cx="268628" cy="238120"/>
            </a:xfrm>
            <a:custGeom>
              <a:avLst/>
              <a:gdLst/>
              <a:ahLst/>
              <a:cxnLst/>
              <a:rect l="0" t="0" r="0" b="0"/>
              <a:pathLst>
                <a:path w="268628" h="238120">
                  <a:moveTo>
                    <a:pt x="30502" y="0"/>
                  </a:moveTo>
                  <a:lnTo>
                    <a:pt x="36823" y="6321"/>
                  </a:lnTo>
                  <a:lnTo>
                    <a:pt x="43454" y="9424"/>
                  </a:lnTo>
                  <a:lnTo>
                    <a:pt x="98685" y="11863"/>
                  </a:lnTo>
                  <a:lnTo>
                    <a:pt x="156273" y="11905"/>
                  </a:lnTo>
                  <a:lnTo>
                    <a:pt x="164893" y="11906"/>
                  </a:lnTo>
                  <a:lnTo>
                    <a:pt x="173134" y="15434"/>
                  </a:lnTo>
                  <a:lnTo>
                    <a:pt x="182885" y="22157"/>
                  </a:lnTo>
                  <a:lnTo>
                    <a:pt x="184217" y="26604"/>
                  </a:lnTo>
                  <a:lnTo>
                    <a:pt x="184572" y="29642"/>
                  </a:lnTo>
                  <a:lnTo>
                    <a:pt x="181439" y="36546"/>
                  </a:lnTo>
                  <a:lnTo>
                    <a:pt x="178752" y="40239"/>
                  </a:lnTo>
                  <a:lnTo>
                    <a:pt x="170557" y="69027"/>
                  </a:lnTo>
                  <a:lnTo>
                    <a:pt x="167528" y="73800"/>
                  </a:lnTo>
                  <a:lnTo>
                    <a:pt x="150625" y="86836"/>
                  </a:lnTo>
                  <a:lnTo>
                    <a:pt x="99343" y="122572"/>
                  </a:lnTo>
                  <a:lnTo>
                    <a:pt x="39858" y="166468"/>
                  </a:lnTo>
                  <a:lnTo>
                    <a:pt x="16475" y="182519"/>
                  </a:lnTo>
                  <a:lnTo>
                    <a:pt x="11038" y="190481"/>
                  </a:lnTo>
                  <a:lnTo>
                    <a:pt x="7978" y="202400"/>
                  </a:lnTo>
                  <a:lnTo>
                    <a:pt x="7548" y="206371"/>
                  </a:lnTo>
                  <a:lnTo>
                    <a:pt x="3544" y="214311"/>
                  </a:lnTo>
                  <a:lnTo>
                    <a:pt x="623" y="218280"/>
                  </a:lnTo>
                  <a:lnTo>
                    <a:pt x="0" y="220926"/>
                  </a:lnTo>
                  <a:lnTo>
                    <a:pt x="907" y="222690"/>
                  </a:lnTo>
                  <a:lnTo>
                    <a:pt x="2834" y="223867"/>
                  </a:lnTo>
                  <a:lnTo>
                    <a:pt x="58818" y="236981"/>
                  </a:lnTo>
                  <a:lnTo>
                    <a:pt x="114138" y="238024"/>
                  </a:lnTo>
                  <a:lnTo>
                    <a:pt x="173162" y="238119"/>
                  </a:lnTo>
                  <a:lnTo>
                    <a:pt x="189156" y="236799"/>
                  </a:lnTo>
                  <a:lnTo>
                    <a:pt x="244809" y="226954"/>
                  </a:lnTo>
                  <a:lnTo>
                    <a:pt x="268627" y="226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09" name="SMARTInkShape-126"/>
            <p:cNvSpPr/>
            <p:nvPr/>
          </p:nvSpPr>
          <p:spPr>
            <a:xfrm>
              <a:off x="3964781" y="4155281"/>
              <a:ext cx="1" cy="11908"/>
            </a:xfrm>
            <a:custGeom>
              <a:avLst/>
              <a:gdLst/>
              <a:ahLst/>
              <a:cxnLst/>
              <a:rect l="0" t="0" r="0" b="0"/>
              <a:pathLst>
                <a:path w="1" h="11908">
                  <a:moveTo>
                    <a:pt x="0" y="1190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811" name="SMARTInkShape-127"/>
          <p:cNvSpPr/>
          <p:nvPr/>
        </p:nvSpPr>
        <p:spPr>
          <a:xfrm>
            <a:off x="4667250" y="3333750"/>
            <a:ext cx="35720" cy="250032"/>
          </a:xfrm>
          <a:custGeom>
            <a:avLst/>
            <a:gdLst/>
            <a:ahLst/>
            <a:cxnLst/>
            <a:rect l="0" t="0" r="0" b="0"/>
            <a:pathLst>
              <a:path w="35720" h="250032">
                <a:moveTo>
                  <a:pt x="0" y="0"/>
                </a:moveTo>
                <a:lnTo>
                  <a:pt x="0" y="16571"/>
                </a:lnTo>
                <a:lnTo>
                  <a:pt x="3527" y="24122"/>
                </a:lnTo>
                <a:lnTo>
                  <a:pt x="6321" y="27988"/>
                </a:lnTo>
                <a:lnTo>
                  <a:pt x="19762" y="84065"/>
                </a:lnTo>
                <a:lnTo>
                  <a:pt x="31640" y="142835"/>
                </a:lnTo>
                <a:lnTo>
                  <a:pt x="35360" y="202299"/>
                </a:lnTo>
                <a:lnTo>
                  <a:pt x="35719"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815" name="SMARTInkShape-Group29"/>
          <p:cNvGrpSpPr/>
          <p:nvPr/>
        </p:nvGrpSpPr>
        <p:grpSpPr>
          <a:xfrm>
            <a:off x="3595688" y="3345802"/>
            <a:ext cx="607219" cy="237980"/>
            <a:chOff x="3595688" y="3345802"/>
            <a:chExt cx="607219" cy="237980"/>
          </a:xfrm>
        </p:grpSpPr>
        <p:sp>
          <p:nvSpPr>
            <p:cNvPr id="33812" name="SMARTInkShape-128"/>
            <p:cNvSpPr/>
            <p:nvPr/>
          </p:nvSpPr>
          <p:spPr>
            <a:xfrm>
              <a:off x="3952875" y="3395306"/>
              <a:ext cx="250032" cy="188476"/>
            </a:xfrm>
            <a:custGeom>
              <a:avLst/>
              <a:gdLst/>
              <a:ahLst/>
              <a:cxnLst/>
              <a:rect l="0" t="0" r="0" b="0"/>
              <a:pathLst>
                <a:path w="250032" h="188476">
                  <a:moveTo>
                    <a:pt x="0" y="33694"/>
                  </a:moveTo>
                  <a:lnTo>
                    <a:pt x="0" y="90014"/>
                  </a:lnTo>
                  <a:lnTo>
                    <a:pt x="3528" y="101941"/>
                  </a:lnTo>
                  <a:lnTo>
                    <a:pt x="8183" y="112974"/>
                  </a:lnTo>
                  <a:lnTo>
                    <a:pt x="15216" y="161362"/>
                  </a:lnTo>
                  <a:lnTo>
                    <a:pt x="19992" y="171133"/>
                  </a:lnTo>
                  <a:lnTo>
                    <a:pt x="23310" y="185930"/>
                  </a:lnTo>
                  <a:lnTo>
                    <a:pt x="24800" y="186778"/>
                  </a:lnTo>
                  <a:lnTo>
                    <a:pt x="30573" y="187973"/>
                  </a:lnTo>
                  <a:lnTo>
                    <a:pt x="24964" y="188409"/>
                  </a:lnTo>
                  <a:lnTo>
                    <a:pt x="24324" y="184918"/>
                  </a:lnTo>
                  <a:lnTo>
                    <a:pt x="23821" y="132155"/>
                  </a:lnTo>
                  <a:lnTo>
                    <a:pt x="23813" y="77306"/>
                  </a:lnTo>
                  <a:lnTo>
                    <a:pt x="25135" y="54847"/>
                  </a:lnTo>
                  <a:lnTo>
                    <a:pt x="40384" y="24100"/>
                  </a:lnTo>
                  <a:lnTo>
                    <a:pt x="47935" y="16200"/>
                  </a:lnTo>
                  <a:lnTo>
                    <a:pt x="71465" y="1012"/>
                  </a:lnTo>
                  <a:lnTo>
                    <a:pt x="75424" y="0"/>
                  </a:lnTo>
                  <a:lnTo>
                    <a:pt x="86880" y="2403"/>
                  </a:lnTo>
                  <a:lnTo>
                    <a:pt x="115314" y="11543"/>
                  </a:lnTo>
                  <a:lnTo>
                    <a:pt x="157795" y="42229"/>
                  </a:lnTo>
                  <a:lnTo>
                    <a:pt x="198309" y="101036"/>
                  </a:lnTo>
                  <a:lnTo>
                    <a:pt x="232830" y="159226"/>
                  </a:lnTo>
                  <a:lnTo>
                    <a:pt x="240607" y="176279"/>
                  </a:lnTo>
                  <a:lnTo>
                    <a:pt x="250031" y="188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13" name="SMARTInkShape-129"/>
            <p:cNvSpPr/>
            <p:nvPr/>
          </p:nvSpPr>
          <p:spPr>
            <a:xfrm>
              <a:off x="3595688" y="3393281"/>
              <a:ext cx="166688" cy="23814"/>
            </a:xfrm>
            <a:custGeom>
              <a:avLst/>
              <a:gdLst/>
              <a:ahLst/>
              <a:cxnLst/>
              <a:rect l="0" t="0" r="0" b="0"/>
              <a:pathLst>
                <a:path w="166688" h="23814">
                  <a:moveTo>
                    <a:pt x="0" y="0"/>
                  </a:moveTo>
                  <a:lnTo>
                    <a:pt x="0" y="10251"/>
                  </a:lnTo>
                  <a:lnTo>
                    <a:pt x="55975" y="11863"/>
                  </a:lnTo>
                  <a:lnTo>
                    <a:pt x="114151" y="21325"/>
                  </a:lnTo>
                  <a:lnTo>
                    <a:pt x="166687" y="23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14" name="SMARTInkShape-130"/>
            <p:cNvSpPr/>
            <p:nvPr/>
          </p:nvSpPr>
          <p:spPr>
            <a:xfrm>
              <a:off x="3631406" y="3345802"/>
              <a:ext cx="238126" cy="214168"/>
            </a:xfrm>
            <a:custGeom>
              <a:avLst/>
              <a:gdLst/>
              <a:ahLst/>
              <a:cxnLst/>
              <a:rect l="0" t="0" r="0" b="0"/>
              <a:pathLst>
                <a:path w="238126" h="214168">
                  <a:moveTo>
                    <a:pt x="0" y="11761"/>
                  </a:moveTo>
                  <a:lnTo>
                    <a:pt x="6321" y="5440"/>
                  </a:lnTo>
                  <a:lnTo>
                    <a:pt x="12952" y="2337"/>
                  </a:lnTo>
                  <a:lnTo>
                    <a:pt x="56320" y="0"/>
                  </a:lnTo>
                  <a:lnTo>
                    <a:pt x="112492" y="10665"/>
                  </a:lnTo>
                  <a:lnTo>
                    <a:pt x="168234" y="11664"/>
                  </a:lnTo>
                  <a:lnTo>
                    <a:pt x="193628" y="11747"/>
                  </a:lnTo>
                  <a:lnTo>
                    <a:pt x="202032" y="15282"/>
                  </a:lnTo>
                  <a:lnTo>
                    <a:pt x="211887" y="22011"/>
                  </a:lnTo>
                  <a:lnTo>
                    <a:pt x="211373" y="23885"/>
                  </a:lnTo>
                  <a:lnTo>
                    <a:pt x="197528" y="40093"/>
                  </a:lnTo>
                  <a:lnTo>
                    <a:pt x="186568" y="44196"/>
                  </a:lnTo>
                  <a:lnTo>
                    <a:pt x="174201" y="47343"/>
                  </a:lnTo>
                  <a:lnTo>
                    <a:pt x="120707" y="71516"/>
                  </a:lnTo>
                  <a:lnTo>
                    <a:pt x="62158" y="104547"/>
                  </a:lnTo>
                  <a:lnTo>
                    <a:pt x="28300" y="122399"/>
                  </a:lnTo>
                  <a:lnTo>
                    <a:pt x="22835" y="127853"/>
                  </a:lnTo>
                  <a:lnTo>
                    <a:pt x="13822" y="145524"/>
                  </a:lnTo>
                  <a:lnTo>
                    <a:pt x="4683" y="153259"/>
                  </a:lnTo>
                  <a:lnTo>
                    <a:pt x="2082" y="159756"/>
                  </a:lnTo>
                  <a:lnTo>
                    <a:pt x="617" y="177172"/>
                  </a:lnTo>
                  <a:lnTo>
                    <a:pt x="1734" y="181566"/>
                  </a:lnTo>
                  <a:lnTo>
                    <a:pt x="3802" y="184496"/>
                  </a:lnTo>
                  <a:lnTo>
                    <a:pt x="22947" y="195517"/>
                  </a:lnTo>
                  <a:lnTo>
                    <a:pt x="74062" y="207988"/>
                  </a:lnTo>
                  <a:lnTo>
                    <a:pt x="131315" y="213353"/>
                  </a:lnTo>
                  <a:lnTo>
                    <a:pt x="189223" y="214059"/>
                  </a:lnTo>
                  <a:lnTo>
                    <a:pt x="238125" y="214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821" name="SMARTInkShape-Group30"/>
          <p:cNvGrpSpPr/>
          <p:nvPr/>
        </p:nvGrpSpPr>
        <p:grpSpPr>
          <a:xfrm>
            <a:off x="728839" y="3857625"/>
            <a:ext cx="1021381" cy="714376"/>
            <a:chOff x="728839" y="3857625"/>
            <a:chExt cx="1021381" cy="714376"/>
          </a:xfrm>
        </p:grpSpPr>
        <p:sp>
          <p:nvSpPr>
            <p:cNvPr id="33816" name="SMARTInkShape-131"/>
            <p:cNvSpPr/>
            <p:nvPr/>
          </p:nvSpPr>
          <p:spPr>
            <a:xfrm>
              <a:off x="1726406" y="4143375"/>
              <a:ext cx="23814" cy="428626"/>
            </a:xfrm>
            <a:custGeom>
              <a:avLst/>
              <a:gdLst/>
              <a:ahLst/>
              <a:cxnLst/>
              <a:rect l="0" t="0" r="0" b="0"/>
              <a:pathLst>
                <a:path w="23814" h="428626">
                  <a:moveTo>
                    <a:pt x="0" y="0"/>
                  </a:moveTo>
                  <a:lnTo>
                    <a:pt x="0" y="50880"/>
                  </a:lnTo>
                  <a:lnTo>
                    <a:pt x="1323" y="106722"/>
                  </a:lnTo>
                  <a:lnTo>
                    <a:pt x="8183" y="159650"/>
                  </a:lnTo>
                  <a:lnTo>
                    <a:pt x="12126" y="210757"/>
                  </a:lnTo>
                  <a:lnTo>
                    <a:pt x="19762" y="267205"/>
                  </a:lnTo>
                  <a:lnTo>
                    <a:pt x="22613" y="324500"/>
                  </a:lnTo>
                  <a:lnTo>
                    <a:pt x="23457" y="374255"/>
                  </a:lnTo>
                  <a:lnTo>
                    <a:pt x="23813"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17" name="SMARTInkShape-132"/>
            <p:cNvSpPr/>
            <p:nvPr/>
          </p:nvSpPr>
          <p:spPr>
            <a:xfrm>
              <a:off x="1440656" y="4286250"/>
              <a:ext cx="11908" cy="1"/>
            </a:xfrm>
            <a:custGeom>
              <a:avLst/>
              <a:gdLst/>
              <a:ahLst/>
              <a:cxnLst/>
              <a:rect l="0" t="0" r="0" b="0"/>
              <a:pathLst>
                <a:path w="11908" h="1">
                  <a:moveTo>
                    <a:pt x="1190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18" name="SMARTInkShape-133"/>
            <p:cNvSpPr/>
            <p:nvPr/>
          </p:nvSpPr>
          <p:spPr>
            <a:xfrm>
              <a:off x="1154906" y="4250531"/>
              <a:ext cx="47626" cy="285751"/>
            </a:xfrm>
            <a:custGeom>
              <a:avLst/>
              <a:gdLst/>
              <a:ahLst/>
              <a:cxnLst/>
              <a:rect l="0" t="0" r="0" b="0"/>
              <a:pathLst>
                <a:path w="47626" h="285751">
                  <a:moveTo>
                    <a:pt x="0" y="0"/>
                  </a:moveTo>
                  <a:lnTo>
                    <a:pt x="16572" y="16572"/>
                  </a:lnTo>
                  <a:lnTo>
                    <a:pt x="20595" y="27650"/>
                  </a:lnTo>
                  <a:lnTo>
                    <a:pt x="26387" y="48762"/>
                  </a:lnTo>
                  <a:lnTo>
                    <a:pt x="31571" y="65328"/>
                  </a:lnTo>
                  <a:lnTo>
                    <a:pt x="35173" y="119826"/>
                  </a:lnTo>
                  <a:lnTo>
                    <a:pt x="35647" y="178694"/>
                  </a:lnTo>
                  <a:lnTo>
                    <a:pt x="37032" y="228633"/>
                  </a:lnTo>
                  <a:lnTo>
                    <a:pt x="47625"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19" name="SMARTInkShape-134"/>
            <p:cNvSpPr/>
            <p:nvPr/>
          </p:nvSpPr>
          <p:spPr>
            <a:xfrm>
              <a:off x="728839" y="4251022"/>
              <a:ext cx="295100" cy="270941"/>
            </a:xfrm>
            <a:custGeom>
              <a:avLst/>
              <a:gdLst/>
              <a:ahLst/>
              <a:cxnLst/>
              <a:rect l="0" t="0" r="0" b="0"/>
              <a:pathLst>
                <a:path w="295100" h="270941">
                  <a:moveTo>
                    <a:pt x="223661" y="11416"/>
                  </a:moveTo>
                  <a:lnTo>
                    <a:pt x="213410" y="1165"/>
                  </a:lnTo>
                  <a:lnTo>
                    <a:pt x="205924" y="0"/>
                  </a:lnTo>
                  <a:lnTo>
                    <a:pt x="147758" y="841"/>
                  </a:lnTo>
                  <a:lnTo>
                    <a:pt x="92663" y="23631"/>
                  </a:lnTo>
                  <a:lnTo>
                    <a:pt x="45065" y="50689"/>
                  </a:lnTo>
                  <a:lnTo>
                    <a:pt x="24782" y="72001"/>
                  </a:lnTo>
                  <a:lnTo>
                    <a:pt x="6076" y="102906"/>
                  </a:lnTo>
                  <a:lnTo>
                    <a:pt x="0" y="126571"/>
                  </a:lnTo>
                  <a:lnTo>
                    <a:pt x="2107" y="142412"/>
                  </a:lnTo>
                  <a:lnTo>
                    <a:pt x="25496" y="197948"/>
                  </a:lnTo>
                  <a:lnTo>
                    <a:pt x="49852" y="221760"/>
                  </a:lnTo>
                  <a:lnTo>
                    <a:pt x="105229" y="248496"/>
                  </a:lnTo>
                  <a:lnTo>
                    <a:pt x="152348" y="265209"/>
                  </a:lnTo>
                  <a:lnTo>
                    <a:pt x="194300" y="270940"/>
                  </a:lnTo>
                  <a:lnTo>
                    <a:pt x="245054" y="264693"/>
                  </a:lnTo>
                  <a:lnTo>
                    <a:pt x="272039" y="261086"/>
                  </a:lnTo>
                  <a:lnTo>
                    <a:pt x="295099" y="2495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20" name="SMARTInkShape-135"/>
            <p:cNvSpPr/>
            <p:nvPr/>
          </p:nvSpPr>
          <p:spPr>
            <a:xfrm>
              <a:off x="1452563" y="3857625"/>
              <a:ext cx="35719" cy="238126"/>
            </a:xfrm>
            <a:custGeom>
              <a:avLst/>
              <a:gdLst/>
              <a:ahLst/>
              <a:cxnLst/>
              <a:rect l="0" t="0" r="0" b="0"/>
              <a:pathLst>
                <a:path w="35719" h="238126">
                  <a:moveTo>
                    <a:pt x="0" y="0"/>
                  </a:moveTo>
                  <a:lnTo>
                    <a:pt x="6320" y="53270"/>
                  </a:lnTo>
                  <a:lnTo>
                    <a:pt x="14698" y="108814"/>
                  </a:lnTo>
                  <a:lnTo>
                    <a:pt x="26540" y="165788"/>
                  </a:lnTo>
                  <a:lnTo>
                    <a:pt x="32999" y="190234"/>
                  </a:lnTo>
                  <a:lnTo>
                    <a:pt x="35718"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822" name="SMARTInkShape-136"/>
          <p:cNvSpPr/>
          <p:nvPr/>
        </p:nvSpPr>
        <p:spPr>
          <a:xfrm>
            <a:off x="3417094" y="2440781"/>
            <a:ext cx="83345" cy="1262064"/>
          </a:xfrm>
          <a:custGeom>
            <a:avLst/>
            <a:gdLst/>
            <a:ahLst/>
            <a:cxnLst/>
            <a:rect l="0" t="0" r="0" b="0"/>
            <a:pathLst>
              <a:path w="83345" h="1262064">
                <a:moveTo>
                  <a:pt x="0" y="0"/>
                </a:moveTo>
                <a:lnTo>
                  <a:pt x="1323" y="41393"/>
                </a:lnTo>
                <a:lnTo>
                  <a:pt x="10251" y="79600"/>
                </a:lnTo>
                <a:lnTo>
                  <a:pt x="11688" y="132044"/>
                </a:lnTo>
                <a:lnTo>
                  <a:pt x="15369" y="167006"/>
                </a:lnTo>
                <a:lnTo>
                  <a:pt x="22700" y="226261"/>
                </a:lnTo>
                <a:lnTo>
                  <a:pt x="27120" y="277380"/>
                </a:lnTo>
                <a:lnTo>
                  <a:pt x="36698" y="322517"/>
                </a:lnTo>
                <a:lnTo>
                  <a:pt x="44387" y="369404"/>
                </a:lnTo>
                <a:lnTo>
                  <a:pt x="50193" y="420338"/>
                </a:lnTo>
                <a:lnTo>
                  <a:pt x="60292" y="473795"/>
                </a:lnTo>
                <a:lnTo>
                  <a:pt x="68135" y="526676"/>
                </a:lnTo>
                <a:lnTo>
                  <a:pt x="73986" y="584236"/>
                </a:lnTo>
                <a:lnTo>
                  <a:pt x="80571" y="643183"/>
                </a:lnTo>
                <a:lnTo>
                  <a:pt x="82111" y="684057"/>
                </a:lnTo>
                <a:lnTo>
                  <a:pt x="82796" y="728682"/>
                </a:lnTo>
                <a:lnTo>
                  <a:pt x="83100" y="771446"/>
                </a:lnTo>
                <a:lnTo>
                  <a:pt x="83235" y="812500"/>
                </a:lnTo>
                <a:lnTo>
                  <a:pt x="83295" y="852795"/>
                </a:lnTo>
                <a:lnTo>
                  <a:pt x="79794" y="892753"/>
                </a:lnTo>
                <a:lnTo>
                  <a:pt x="76475" y="933884"/>
                </a:lnTo>
                <a:lnTo>
                  <a:pt x="79409" y="978622"/>
                </a:lnTo>
                <a:lnTo>
                  <a:pt x="78067" y="1024964"/>
                </a:lnTo>
                <a:lnTo>
                  <a:pt x="74384" y="1072019"/>
                </a:lnTo>
                <a:lnTo>
                  <a:pt x="72747" y="1119390"/>
                </a:lnTo>
                <a:lnTo>
                  <a:pt x="75547" y="1163375"/>
                </a:lnTo>
                <a:lnTo>
                  <a:pt x="81033" y="1218270"/>
                </a:lnTo>
                <a:lnTo>
                  <a:pt x="83344" y="12620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827" name="SMARTInkShape-Group32"/>
          <p:cNvGrpSpPr/>
          <p:nvPr/>
        </p:nvGrpSpPr>
        <p:grpSpPr>
          <a:xfrm>
            <a:off x="654844" y="3750469"/>
            <a:ext cx="476251" cy="404813"/>
            <a:chOff x="654844" y="3750469"/>
            <a:chExt cx="476251" cy="404813"/>
          </a:xfrm>
        </p:grpSpPr>
        <p:sp>
          <p:nvSpPr>
            <p:cNvPr id="33823" name="SMARTInkShape-137"/>
            <p:cNvSpPr/>
            <p:nvPr/>
          </p:nvSpPr>
          <p:spPr>
            <a:xfrm>
              <a:off x="1131094" y="4083844"/>
              <a:ext cx="1" cy="11907"/>
            </a:xfrm>
            <a:custGeom>
              <a:avLst/>
              <a:gdLst/>
              <a:ahLst/>
              <a:cxnLst/>
              <a:rect l="0" t="0" r="0" b="0"/>
              <a:pathLst>
                <a:path w="1" h="11907">
                  <a:moveTo>
                    <a:pt x="0" y="11906"/>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24" name="SMARTInkShape-138"/>
            <p:cNvSpPr/>
            <p:nvPr/>
          </p:nvSpPr>
          <p:spPr>
            <a:xfrm>
              <a:off x="654844" y="3905250"/>
              <a:ext cx="273845" cy="47626"/>
            </a:xfrm>
            <a:custGeom>
              <a:avLst/>
              <a:gdLst/>
              <a:ahLst/>
              <a:cxnLst/>
              <a:rect l="0" t="0" r="0" b="0"/>
              <a:pathLst>
                <a:path w="273845" h="47626">
                  <a:moveTo>
                    <a:pt x="0" y="0"/>
                  </a:moveTo>
                  <a:lnTo>
                    <a:pt x="6320" y="0"/>
                  </a:lnTo>
                  <a:lnTo>
                    <a:pt x="12951" y="3528"/>
                  </a:lnTo>
                  <a:lnTo>
                    <a:pt x="16572" y="6321"/>
                  </a:lnTo>
                  <a:lnTo>
                    <a:pt x="40629" y="10251"/>
                  </a:lnTo>
                  <a:lnTo>
                    <a:pt x="95896" y="11688"/>
                  </a:lnTo>
                  <a:lnTo>
                    <a:pt x="149323" y="18183"/>
                  </a:lnTo>
                  <a:lnTo>
                    <a:pt x="203974" y="32206"/>
                  </a:lnTo>
                  <a:lnTo>
                    <a:pt x="263336" y="45333"/>
                  </a:lnTo>
                  <a:lnTo>
                    <a:pt x="273844"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25" name="SMARTInkShape-139"/>
            <p:cNvSpPr/>
            <p:nvPr/>
          </p:nvSpPr>
          <p:spPr>
            <a:xfrm>
              <a:off x="881063" y="3750469"/>
              <a:ext cx="11171" cy="357188"/>
            </a:xfrm>
            <a:custGeom>
              <a:avLst/>
              <a:gdLst/>
              <a:ahLst/>
              <a:cxnLst/>
              <a:rect l="0" t="0" r="0" b="0"/>
              <a:pathLst>
                <a:path w="11171" h="357188">
                  <a:moveTo>
                    <a:pt x="0" y="0"/>
                  </a:moveTo>
                  <a:lnTo>
                    <a:pt x="0" y="53203"/>
                  </a:lnTo>
                  <a:lnTo>
                    <a:pt x="3527" y="87189"/>
                  </a:lnTo>
                  <a:lnTo>
                    <a:pt x="11170" y="145695"/>
                  </a:lnTo>
                  <a:lnTo>
                    <a:pt x="10486" y="202777"/>
                  </a:lnTo>
                  <a:lnTo>
                    <a:pt x="1642" y="255666"/>
                  </a:lnTo>
                  <a:lnTo>
                    <a:pt x="144" y="309322"/>
                  </a:lnTo>
                  <a:lnTo>
                    <a:pt x="0"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26" name="SMARTInkShape-140"/>
            <p:cNvSpPr/>
            <p:nvPr/>
          </p:nvSpPr>
          <p:spPr>
            <a:xfrm>
              <a:off x="714375" y="3774281"/>
              <a:ext cx="35720" cy="381001"/>
            </a:xfrm>
            <a:custGeom>
              <a:avLst/>
              <a:gdLst/>
              <a:ahLst/>
              <a:cxnLst/>
              <a:rect l="0" t="0" r="0" b="0"/>
              <a:pathLst>
                <a:path w="35720" h="381001">
                  <a:moveTo>
                    <a:pt x="0" y="0"/>
                  </a:moveTo>
                  <a:lnTo>
                    <a:pt x="0" y="6321"/>
                  </a:lnTo>
                  <a:lnTo>
                    <a:pt x="12126" y="54842"/>
                  </a:lnTo>
                  <a:lnTo>
                    <a:pt x="24640" y="105838"/>
                  </a:lnTo>
                  <a:lnTo>
                    <a:pt x="33530" y="160842"/>
                  </a:lnTo>
                  <a:lnTo>
                    <a:pt x="35070" y="206995"/>
                  </a:lnTo>
                  <a:lnTo>
                    <a:pt x="35527" y="254184"/>
                  </a:lnTo>
                  <a:lnTo>
                    <a:pt x="35681" y="306708"/>
                  </a:lnTo>
                  <a:lnTo>
                    <a:pt x="35717" y="364125"/>
                  </a:lnTo>
                  <a:lnTo>
                    <a:pt x="35719" y="381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828" name="SMARTInkShape-141"/>
          <p:cNvSpPr/>
          <p:nvPr/>
        </p:nvSpPr>
        <p:spPr>
          <a:xfrm>
            <a:off x="1928813" y="3321844"/>
            <a:ext cx="47626" cy="261938"/>
          </a:xfrm>
          <a:custGeom>
            <a:avLst/>
            <a:gdLst/>
            <a:ahLst/>
            <a:cxnLst/>
            <a:rect l="0" t="0" r="0" b="0"/>
            <a:pathLst>
              <a:path w="47626" h="261938">
                <a:moveTo>
                  <a:pt x="0" y="0"/>
                </a:moveTo>
                <a:lnTo>
                  <a:pt x="0" y="39748"/>
                </a:lnTo>
                <a:lnTo>
                  <a:pt x="20594" y="95562"/>
                </a:lnTo>
                <a:lnTo>
                  <a:pt x="26386" y="119155"/>
                </a:lnTo>
                <a:lnTo>
                  <a:pt x="32953" y="142902"/>
                </a:lnTo>
                <a:lnTo>
                  <a:pt x="39004" y="190502"/>
                </a:lnTo>
                <a:lnTo>
                  <a:pt x="45070" y="214313"/>
                </a:lnTo>
                <a:lnTo>
                  <a:pt x="47625"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833" name="SMARTInkShape-Group34"/>
          <p:cNvGrpSpPr/>
          <p:nvPr/>
        </p:nvGrpSpPr>
        <p:grpSpPr>
          <a:xfrm>
            <a:off x="596277" y="3405188"/>
            <a:ext cx="772943" cy="247239"/>
            <a:chOff x="596277" y="3405188"/>
            <a:chExt cx="772943" cy="247239"/>
          </a:xfrm>
        </p:grpSpPr>
        <p:sp>
          <p:nvSpPr>
            <p:cNvPr id="33829" name="SMARTInkShape-142"/>
            <p:cNvSpPr/>
            <p:nvPr/>
          </p:nvSpPr>
          <p:spPr>
            <a:xfrm>
              <a:off x="1345406" y="3464719"/>
              <a:ext cx="23814" cy="1"/>
            </a:xfrm>
            <a:custGeom>
              <a:avLst/>
              <a:gdLst/>
              <a:ahLst/>
              <a:cxnLst/>
              <a:rect l="0" t="0" r="0" b="0"/>
              <a:pathLst>
                <a:path w="23814" h="1">
                  <a:moveTo>
                    <a:pt x="0" y="0"/>
                  </a:moveTo>
                  <a:lnTo>
                    <a:pt x="238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30" name="SMARTInkShape-143"/>
            <p:cNvSpPr/>
            <p:nvPr/>
          </p:nvSpPr>
          <p:spPr>
            <a:xfrm>
              <a:off x="928731" y="3488597"/>
              <a:ext cx="214270" cy="154717"/>
            </a:xfrm>
            <a:custGeom>
              <a:avLst/>
              <a:gdLst/>
              <a:ahLst/>
              <a:cxnLst/>
              <a:rect l="0" t="0" r="0" b="0"/>
              <a:pathLst>
                <a:path w="214270" h="154717">
                  <a:moveTo>
                    <a:pt x="11863" y="35653"/>
                  </a:moveTo>
                  <a:lnTo>
                    <a:pt x="1612" y="35653"/>
                  </a:lnTo>
                  <a:lnTo>
                    <a:pt x="1060" y="36976"/>
                  </a:lnTo>
                  <a:lnTo>
                    <a:pt x="0" y="69961"/>
                  </a:lnTo>
                  <a:lnTo>
                    <a:pt x="3503" y="80887"/>
                  </a:lnTo>
                  <a:lnTo>
                    <a:pt x="18944" y="110989"/>
                  </a:lnTo>
                  <a:lnTo>
                    <a:pt x="23663" y="125738"/>
                  </a:lnTo>
                  <a:lnTo>
                    <a:pt x="31528" y="138486"/>
                  </a:lnTo>
                  <a:lnTo>
                    <a:pt x="35627" y="154505"/>
                  </a:lnTo>
                  <a:lnTo>
                    <a:pt x="36998" y="102835"/>
                  </a:lnTo>
                  <a:lnTo>
                    <a:pt x="45099" y="80477"/>
                  </a:lnTo>
                  <a:lnTo>
                    <a:pt x="47801" y="67481"/>
                  </a:lnTo>
                  <a:lnTo>
                    <a:pt x="55437" y="51404"/>
                  </a:lnTo>
                  <a:lnTo>
                    <a:pt x="59611" y="31795"/>
                  </a:lnTo>
                  <a:lnTo>
                    <a:pt x="68638" y="17018"/>
                  </a:lnTo>
                  <a:lnTo>
                    <a:pt x="75901" y="8409"/>
                  </a:lnTo>
                  <a:lnTo>
                    <a:pt x="83540" y="3701"/>
                  </a:lnTo>
                  <a:lnTo>
                    <a:pt x="99223" y="678"/>
                  </a:lnTo>
                  <a:lnTo>
                    <a:pt x="122992" y="0"/>
                  </a:lnTo>
                  <a:lnTo>
                    <a:pt x="130927" y="3491"/>
                  </a:lnTo>
                  <a:lnTo>
                    <a:pt x="165027" y="27924"/>
                  </a:lnTo>
                  <a:lnTo>
                    <a:pt x="169535" y="33146"/>
                  </a:lnTo>
                  <a:lnTo>
                    <a:pt x="187264" y="66312"/>
                  </a:lnTo>
                  <a:lnTo>
                    <a:pt x="206434" y="93424"/>
                  </a:lnTo>
                  <a:lnTo>
                    <a:pt x="211947" y="109362"/>
                  </a:lnTo>
                  <a:lnTo>
                    <a:pt x="214269" y="1547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31" name="SMARTInkShape-144"/>
            <p:cNvSpPr/>
            <p:nvPr/>
          </p:nvSpPr>
          <p:spPr>
            <a:xfrm>
              <a:off x="642938" y="3536156"/>
              <a:ext cx="166688" cy="11908"/>
            </a:xfrm>
            <a:custGeom>
              <a:avLst/>
              <a:gdLst/>
              <a:ahLst/>
              <a:cxnLst/>
              <a:rect l="0" t="0" r="0" b="0"/>
              <a:pathLst>
                <a:path w="166688" h="11908">
                  <a:moveTo>
                    <a:pt x="0" y="0"/>
                  </a:moveTo>
                  <a:lnTo>
                    <a:pt x="58185" y="0"/>
                  </a:lnTo>
                  <a:lnTo>
                    <a:pt x="108546" y="1323"/>
                  </a:lnTo>
                  <a:lnTo>
                    <a:pt x="166687" y="11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32" name="SMARTInkShape-145"/>
            <p:cNvSpPr/>
            <p:nvPr/>
          </p:nvSpPr>
          <p:spPr>
            <a:xfrm>
              <a:off x="596277" y="3405188"/>
              <a:ext cx="272880" cy="247239"/>
            </a:xfrm>
            <a:custGeom>
              <a:avLst/>
              <a:gdLst/>
              <a:ahLst/>
              <a:cxnLst/>
              <a:rect l="0" t="0" r="0" b="0"/>
              <a:pathLst>
                <a:path w="272880" h="247239">
                  <a:moveTo>
                    <a:pt x="58567" y="0"/>
                  </a:moveTo>
                  <a:lnTo>
                    <a:pt x="110857" y="0"/>
                  </a:lnTo>
                  <a:lnTo>
                    <a:pt x="143293" y="3527"/>
                  </a:lnTo>
                  <a:lnTo>
                    <a:pt x="200301" y="12125"/>
                  </a:lnTo>
                  <a:lnTo>
                    <a:pt x="249941" y="23935"/>
                  </a:lnTo>
                  <a:lnTo>
                    <a:pt x="253618" y="26540"/>
                  </a:lnTo>
                  <a:lnTo>
                    <a:pt x="257704" y="32962"/>
                  </a:lnTo>
                  <a:lnTo>
                    <a:pt x="260327" y="47864"/>
                  </a:lnTo>
                  <a:lnTo>
                    <a:pt x="260543" y="51753"/>
                  </a:lnTo>
                  <a:lnTo>
                    <a:pt x="257254" y="59602"/>
                  </a:lnTo>
                  <a:lnTo>
                    <a:pt x="254525" y="63547"/>
                  </a:lnTo>
                  <a:lnTo>
                    <a:pt x="199830" y="93636"/>
                  </a:lnTo>
                  <a:lnTo>
                    <a:pt x="141698" y="127751"/>
                  </a:lnTo>
                  <a:lnTo>
                    <a:pt x="82351" y="158571"/>
                  </a:lnTo>
                  <a:lnTo>
                    <a:pt x="29165" y="182016"/>
                  </a:lnTo>
                  <a:lnTo>
                    <a:pt x="10021" y="194306"/>
                  </a:lnTo>
                  <a:lnTo>
                    <a:pt x="3918" y="202334"/>
                  </a:lnTo>
                  <a:lnTo>
                    <a:pt x="482" y="214291"/>
                  </a:lnTo>
                  <a:lnTo>
                    <a:pt x="0" y="218267"/>
                  </a:lnTo>
                  <a:lnTo>
                    <a:pt x="2992" y="226212"/>
                  </a:lnTo>
                  <a:lnTo>
                    <a:pt x="5642" y="230183"/>
                  </a:lnTo>
                  <a:lnTo>
                    <a:pt x="10054" y="232830"/>
                  </a:lnTo>
                  <a:lnTo>
                    <a:pt x="66035" y="247238"/>
                  </a:lnTo>
                  <a:lnTo>
                    <a:pt x="104877" y="245675"/>
                  </a:lnTo>
                  <a:lnTo>
                    <a:pt x="159878" y="239616"/>
                  </a:lnTo>
                  <a:lnTo>
                    <a:pt x="210870" y="238419"/>
                  </a:lnTo>
                  <a:lnTo>
                    <a:pt x="272879"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834" name="SMARTInkShape-146"/>
          <p:cNvSpPr/>
          <p:nvPr/>
        </p:nvSpPr>
        <p:spPr>
          <a:xfrm>
            <a:off x="3464723" y="3262313"/>
            <a:ext cx="176935" cy="1416844"/>
          </a:xfrm>
          <a:custGeom>
            <a:avLst/>
            <a:gdLst/>
            <a:ahLst/>
            <a:cxnLst/>
            <a:rect l="0" t="0" r="0" b="0"/>
            <a:pathLst>
              <a:path w="176935" h="1416844">
                <a:moveTo>
                  <a:pt x="11902" y="0"/>
                </a:moveTo>
                <a:lnTo>
                  <a:pt x="486" y="0"/>
                </a:lnTo>
                <a:lnTo>
                  <a:pt x="0" y="29497"/>
                </a:lnTo>
                <a:lnTo>
                  <a:pt x="3525" y="36481"/>
                </a:lnTo>
                <a:lnTo>
                  <a:pt x="8179" y="43994"/>
                </a:lnTo>
                <a:lnTo>
                  <a:pt x="11167" y="59598"/>
                </a:lnTo>
                <a:lnTo>
                  <a:pt x="11898" y="117445"/>
                </a:lnTo>
                <a:lnTo>
                  <a:pt x="15428" y="128486"/>
                </a:lnTo>
                <a:lnTo>
                  <a:pt x="20084" y="139126"/>
                </a:lnTo>
                <a:lnTo>
                  <a:pt x="24028" y="158667"/>
                </a:lnTo>
                <a:lnTo>
                  <a:pt x="31664" y="174747"/>
                </a:lnTo>
                <a:lnTo>
                  <a:pt x="36932" y="234017"/>
                </a:lnTo>
                <a:lnTo>
                  <a:pt x="45952" y="270379"/>
                </a:lnTo>
                <a:lnTo>
                  <a:pt x="47523" y="325466"/>
                </a:lnTo>
                <a:lnTo>
                  <a:pt x="47615" y="384530"/>
                </a:lnTo>
                <a:lnTo>
                  <a:pt x="51148" y="443323"/>
                </a:lnTo>
                <a:lnTo>
                  <a:pt x="58424" y="499106"/>
                </a:lnTo>
                <a:lnTo>
                  <a:pt x="65702" y="549391"/>
                </a:lnTo>
                <a:lnTo>
                  <a:pt x="70679" y="598019"/>
                </a:lnTo>
                <a:lnTo>
                  <a:pt x="71334" y="655199"/>
                </a:lnTo>
                <a:lnTo>
                  <a:pt x="74942" y="702538"/>
                </a:lnTo>
                <a:lnTo>
                  <a:pt x="83556" y="762008"/>
                </a:lnTo>
                <a:lnTo>
                  <a:pt x="93445" y="815212"/>
                </a:lnTo>
                <a:lnTo>
                  <a:pt x="104432" y="869891"/>
                </a:lnTo>
                <a:lnTo>
                  <a:pt x="114976" y="928784"/>
                </a:lnTo>
                <a:lnTo>
                  <a:pt x="124841" y="988231"/>
                </a:lnTo>
                <a:lnTo>
                  <a:pt x="130158" y="1047751"/>
                </a:lnTo>
                <a:lnTo>
                  <a:pt x="139041" y="1105958"/>
                </a:lnTo>
                <a:lnTo>
                  <a:pt x="148687" y="1156561"/>
                </a:lnTo>
                <a:lnTo>
                  <a:pt x="153975" y="1205231"/>
                </a:lnTo>
                <a:lnTo>
                  <a:pt x="158067" y="1235521"/>
                </a:lnTo>
                <a:lnTo>
                  <a:pt x="164981" y="1269460"/>
                </a:lnTo>
                <a:lnTo>
                  <a:pt x="166583" y="1324207"/>
                </a:lnTo>
                <a:lnTo>
                  <a:pt x="166681" y="1380295"/>
                </a:lnTo>
                <a:lnTo>
                  <a:pt x="166683" y="1410702"/>
                </a:lnTo>
                <a:lnTo>
                  <a:pt x="168006" y="1412749"/>
                </a:lnTo>
                <a:lnTo>
                  <a:pt x="170211" y="1414114"/>
                </a:lnTo>
                <a:lnTo>
                  <a:pt x="176934" y="1416304"/>
                </a:lnTo>
                <a:lnTo>
                  <a:pt x="166723" y="1416842"/>
                </a:lnTo>
                <a:lnTo>
                  <a:pt x="173551" y="1416843"/>
                </a:lnTo>
                <a:lnTo>
                  <a:pt x="166683" y="14168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837" name="SMARTInkShape-Group36"/>
          <p:cNvGrpSpPr/>
          <p:nvPr/>
        </p:nvGrpSpPr>
        <p:grpSpPr>
          <a:xfrm>
            <a:off x="773906" y="3238500"/>
            <a:ext cx="4786314" cy="1488282"/>
            <a:chOff x="773906" y="3238500"/>
            <a:chExt cx="4786314" cy="1488282"/>
          </a:xfrm>
        </p:grpSpPr>
        <p:sp>
          <p:nvSpPr>
            <p:cNvPr id="33835" name="SMARTInkShape-147"/>
            <p:cNvSpPr/>
            <p:nvPr/>
          </p:nvSpPr>
          <p:spPr>
            <a:xfrm>
              <a:off x="3476625" y="3238500"/>
              <a:ext cx="119064" cy="1488282"/>
            </a:xfrm>
            <a:custGeom>
              <a:avLst/>
              <a:gdLst/>
              <a:ahLst/>
              <a:cxnLst/>
              <a:rect l="0" t="0" r="0" b="0"/>
              <a:pathLst>
                <a:path w="119064" h="1488282">
                  <a:moveTo>
                    <a:pt x="0" y="0"/>
                  </a:moveTo>
                  <a:lnTo>
                    <a:pt x="0" y="56320"/>
                  </a:lnTo>
                  <a:lnTo>
                    <a:pt x="12952" y="108302"/>
                  </a:lnTo>
                  <a:lnTo>
                    <a:pt x="27988" y="161328"/>
                  </a:lnTo>
                  <a:lnTo>
                    <a:pt x="39749" y="207139"/>
                  </a:lnTo>
                  <a:lnTo>
                    <a:pt x="45291" y="254226"/>
                  </a:lnTo>
                  <a:lnTo>
                    <a:pt x="53254" y="301692"/>
                  </a:lnTo>
                  <a:lnTo>
                    <a:pt x="57671" y="349270"/>
                  </a:lnTo>
                  <a:lnTo>
                    <a:pt x="58980" y="403201"/>
                  </a:lnTo>
                  <a:lnTo>
                    <a:pt x="59368" y="461074"/>
                  </a:lnTo>
                  <a:lnTo>
                    <a:pt x="65803" y="520113"/>
                  </a:lnTo>
                  <a:lnTo>
                    <a:pt x="69768" y="579499"/>
                  </a:lnTo>
                  <a:lnTo>
                    <a:pt x="70695" y="622680"/>
                  </a:lnTo>
                  <a:lnTo>
                    <a:pt x="72431" y="667007"/>
                  </a:lnTo>
                  <a:lnTo>
                    <a:pt x="77612" y="708757"/>
                  </a:lnTo>
                  <a:lnTo>
                    <a:pt x="80796" y="752889"/>
                  </a:lnTo>
                  <a:lnTo>
                    <a:pt x="82212" y="797638"/>
                  </a:lnTo>
                  <a:lnTo>
                    <a:pt x="82841" y="839575"/>
                  </a:lnTo>
                  <a:lnTo>
                    <a:pt x="83120" y="880262"/>
                  </a:lnTo>
                  <a:lnTo>
                    <a:pt x="84567" y="921717"/>
                  </a:lnTo>
                  <a:lnTo>
                    <a:pt x="89620" y="966600"/>
                  </a:lnTo>
                  <a:lnTo>
                    <a:pt x="92748" y="1009478"/>
                  </a:lnTo>
                  <a:lnTo>
                    <a:pt x="94138" y="1051907"/>
                  </a:lnTo>
                  <a:lnTo>
                    <a:pt x="94756" y="1097223"/>
                  </a:lnTo>
                  <a:lnTo>
                    <a:pt x="98558" y="1140294"/>
                  </a:lnTo>
                  <a:lnTo>
                    <a:pt x="103335" y="1181484"/>
                  </a:lnTo>
                  <a:lnTo>
                    <a:pt x="107347" y="1240540"/>
                  </a:lnTo>
                  <a:lnTo>
                    <a:pt x="115003" y="1293462"/>
                  </a:lnTo>
                  <a:lnTo>
                    <a:pt x="117859" y="1349125"/>
                  </a:lnTo>
                  <a:lnTo>
                    <a:pt x="118706" y="1399719"/>
                  </a:lnTo>
                  <a:lnTo>
                    <a:pt x="118992" y="1457166"/>
                  </a:lnTo>
                  <a:lnTo>
                    <a:pt x="119063" y="1488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36" name="SMARTInkShape-148"/>
            <p:cNvSpPr/>
            <p:nvPr/>
          </p:nvSpPr>
          <p:spPr>
            <a:xfrm>
              <a:off x="773906" y="3250406"/>
              <a:ext cx="4786314" cy="107158"/>
            </a:xfrm>
            <a:custGeom>
              <a:avLst/>
              <a:gdLst/>
              <a:ahLst/>
              <a:cxnLst/>
              <a:rect l="0" t="0" r="0" b="0"/>
              <a:pathLst>
                <a:path w="4786314" h="107158">
                  <a:moveTo>
                    <a:pt x="0" y="95250"/>
                  </a:moveTo>
                  <a:lnTo>
                    <a:pt x="53519" y="95250"/>
                  </a:lnTo>
                  <a:lnTo>
                    <a:pt x="107933" y="95250"/>
                  </a:lnTo>
                  <a:lnTo>
                    <a:pt x="164440" y="87067"/>
                  </a:lnTo>
                  <a:lnTo>
                    <a:pt x="210854" y="84447"/>
                  </a:lnTo>
                  <a:lnTo>
                    <a:pt x="259443" y="82348"/>
                  </a:lnTo>
                  <a:lnTo>
                    <a:pt x="315144" y="75258"/>
                  </a:lnTo>
                  <a:lnTo>
                    <a:pt x="373541" y="72570"/>
                  </a:lnTo>
                  <a:lnTo>
                    <a:pt x="432736" y="70450"/>
                  </a:lnTo>
                  <a:lnTo>
                    <a:pt x="472344" y="65266"/>
                  </a:lnTo>
                  <a:lnTo>
                    <a:pt x="515525" y="62080"/>
                  </a:lnTo>
                  <a:lnTo>
                    <a:pt x="561174" y="59341"/>
                  </a:lnTo>
                  <a:lnTo>
                    <a:pt x="607921" y="53715"/>
                  </a:lnTo>
                  <a:lnTo>
                    <a:pt x="655156" y="50332"/>
                  </a:lnTo>
                  <a:lnTo>
                    <a:pt x="702608" y="47505"/>
                  </a:lnTo>
                  <a:lnTo>
                    <a:pt x="750156" y="41839"/>
                  </a:lnTo>
                  <a:lnTo>
                    <a:pt x="801274" y="38439"/>
                  </a:lnTo>
                  <a:lnTo>
                    <a:pt x="854862" y="36928"/>
                  </a:lnTo>
                  <a:lnTo>
                    <a:pt x="909546" y="36257"/>
                  </a:lnTo>
                  <a:lnTo>
                    <a:pt x="964718" y="32430"/>
                  </a:lnTo>
                  <a:lnTo>
                    <a:pt x="1020108" y="27642"/>
                  </a:lnTo>
                  <a:lnTo>
                    <a:pt x="1075593" y="25515"/>
                  </a:lnTo>
                  <a:lnTo>
                    <a:pt x="1131121" y="21041"/>
                  </a:lnTo>
                  <a:lnTo>
                    <a:pt x="1186669" y="15966"/>
                  </a:lnTo>
                  <a:lnTo>
                    <a:pt x="1242224" y="13711"/>
                  </a:lnTo>
                  <a:lnTo>
                    <a:pt x="1297784" y="12708"/>
                  </a:lnTo>
                  <a:lnTo>
                    <a:pt x="1353345" y="12263"/>
                  </a:lnTo>
                  <a:lnTo>
                    <a:pt x="1408907" y="12065"/>
                  </a:lnTo>
                  <a:lnTo>
                    <a:pt x="1467997" y="8449"/>
                  </a:lnTo>
                  <a:lnTo>
                    <a:pt x="1498571" y="5633"/>
                  </a:lnTo>
                  <a:lnTo>
                    <a:pt x="1529537" y="3755"/>
                  </a:lnTo>
                  <a:lnTo>
                    <a:pt x="1560764" y="2504"/>
                  </a:lnTo>
                  <a:lnTo>
                    <a:pt x="1592166" y="1670"/>
                  </a:lnTo>
                  <a:lnTo>
                    <a:pt x="1623683" y="1113"/>
                  </a:lnTo>
                  <a:lnTo>
                    <a:pt x="1655279" y="742"/>
                  </a:lnTo>
                  <a:lnTo>
                    <a:pt x="1686925" y="495"/>
                  </a:lnTo>
                  <a:lnTo>
                    <a:pt x="1718607" y="330"/>
                  </a:lnTo>
                  <a:lnTo>
                    <a:pt x="1750311" y="220"/>
                  </a:lnTo>
                  <a:lnTo>
                    <a:pt x="1782030" y="147"/>
                  </a:lnTo>
                  <a:lnTo>
                    <a:pt x="1813760" y="98"/>
                  </a:lnTo>
                  <a:lnTo>
                    <a:pt x="1845496" y="65"/>
                  </a:lnTo>
                  <a:lnTo>
                    <a:pt x="1877237" y="44"/>
                  </a:lnTo>
                  <a:lnTo>
                    <a:pt x="1908981" y="29"/>
                  </a:lnTo>
                  <a:lnTo>
                    <a:pt x="1940727" y="19"/>
                  </a:lnTo>
                  <a:lnTo>
                    <a:pt x="1972474" y="13"/>
                  </a:lnTo>
                  <a:lnTo>
                    <a:pt x="2004222" y="9"/>
                  </a:lnTo>
                  <a:lnTo>
                    <a:pt x="2035971" y="6"/>
                  </a:lnTo>
                  <a:lnTo>
                    <a:pt x="2067721" y="4"/>
                  </a:lnTo>
                  <a:lnTo>
                    <a:pt x="2099470" y="3"/>
                  </a:lnTo>
                  <a:lnTo>
                    <a:pt x="2131220" y="2"/>
                  </a:lnTo>
                  <a:lnTo>
                    <a:pt x="2162970" y="1"/>
                  </a:lnTo>
                  <a:lnTo>
                    <a:pt x="2194719" y="1"/>
                  </a:lnTo>
                  <a:lnTo>
                    <a:pt x="2226469" y="0"/>
                  </a:lnTo>
                  <a:lnTo>
                    <a:pt x="2258219" y="0"/>
                  </a:lnTo>
                  <a:lnTo>
                    <a:pt x="2289969" y="0"/>
                  </a:lnTo>
                  <a:lnTo>
                    <a:pt x="2321719" y="0"/>
                  </a:lnTo>
                  <a:lnTo>
                    <a:pt x="2353469" y="0"/>
                  </a:lnTo>
                  <a:lnTo>
                    <a:pt x="2385219" y="0"/>
                  </a:lnTo>
                  <a:lnTo>
                    <a:pt x="2416969" y="0"/>
                  </a:lnTo>
                  <a:lnTo>
                    <a:pt x="2448719" y="0"/>
                  </a:lnTo>
                  <a:lnTo>
                    <a:pt x="2481792" y="0"/>
                  </a:lnTo>
                  <a:lnTo>
                    <a:pt x="2515747" y="0"/>
                  </a:lnTo>
                  <a:lnTo>
                    <a:pt x="2550290" y="0"/>
                  </a:lnTo>
                  <a:lnTo>
                    <a:pt x="2583902" y="0"/>
                  </a:lnTo>
                  <a:lnTo>
                    <a:pt x="2616893" y="0"/>
                  </a:lnTo>
                  <a:lnTo>
                    <a:pt x="2649471" y="0"/>
                  </a:lnTo>
                  <a:lnTo>
                    <a:pt x="2681772" y="1323"/>
                  </a:lnTo>
                  <a:lnTo>
                    <a:pt x="2713890" y="3528"/>
                  </a:lnTo>
                  <a:lnTo>
                    <a:pt x="2745885" y="6321"/>
                  </a:lnTo>
                  <a:lnTo>
                    <a:pt x="2777799" y="8183"/>
                  </a:lnTo>
                  <a:lnTo>
                    <a:pt x="2809657" y="9424"/>
                  </a:lnTo>
                  <a:lnTo>
                    <a:pt x="2841480" y="10251"/>
                  </a:lnTo>
                  <a:lnTo>
                    <a:pt x="2871956" y="10803"/>
                  </a:lnTo>
                  <a:lnTo>
                    <a:pt x="2930512" y="11416"/>
                  </a:lnTo>
                  <a:lnTo>
                    <a:pt x="2960414" y="11579"/>
                  </a:lnTo>
                  <a:lnTo>
                    <a:pt x="2990932" y="11688"/>
                  </a:lnTo>
                  <a:lnTo>
                    <a:pt x="3021862" y="11761"/>
                  </a:lnTo>
                  <a:lnTo>
                    <a:pt x="3053064" y="13132"/>
                  </a:lnTo>
                  <a:lnTo>
                    <a:pt x="3084449" y="15369"/>
                  </a:lnTo>
                  <a:lnTo>
                    <a:pt x="3115956" y="18184"/>
                  </a:lnTo>
                  <a:lnTo>
                    <a:pt x="3147543" y="20060"/>
                  </a:lnTo>
                  <a:lnTo>
                    <a:pt x="3179186" y="21311"/>
                  </a:lnTo>
                  <a:lnTo>
                    <a:pt x="3210863" y="22145"/>
                  </a:lnTo>
                  <a:lnTo>
                    <a:pt x="3242565" y="24024"/>
                  </a:lnTo>
                  <a:lnTo>
                    <a:pt x="3274283" y="26599"/>
                  </a:lnTo>
                  <a:lnTo>
                    <a:pt x="3306012" y="29640"/>
                  </a:lnTo>
                  <a:lnTo>
                    <a:pt x="3337748" y="31666"/>
                  </a:lnTo>
                  <a:lnTo>
                    <a:pt x="3369488" y="33017"/>
                  </a:lnTo>
                  <a:lnTo>
                    <a:pt x="3401232" y="33917"/>
                  </a:lnTo>
                  <a:lnTo>
                    <a:pt x="3432977" y="34518"/>
                  </a:lnTo>
                  <a:lnTo>
                    <a:pt x="3464725" y="34918"/>
                  </a:lnTo>
                  <a:lnTo>
                    <a:pt x="3496473" y="35185"/>
                  </a:lnTo>
                  <a:lnTo>
                    <a:pt x="3526899" y="35363"/>
                  </a:lnTo>
                  <a:lnTo>
                    <a:pt x="3585400" y="35560"/>
                  </a:lnTo>
                  <a:lnTo>
                    <a:pt x="3642268" y="35648"/>
                  </a:lnTo>
                  <a:lnTo>
                    <a:pt x="3698411" y="35688"/>
                  </a:lnTo>
                  <a:lnTo>
                    <a:pt x="3754231" y="35705"/>
                  </a:lnTo>
                  <a:lnTo>
                    <a:pt x="3806380" y="35713"/>
                  </a:lnTo>
                  <a:lnTo>
                    <a:pt x="3857339" y="37039"/>
                  </a:lnTo>
                  <a:lnTo>
                    <a:pt x="3910856" y="42038"/>
                  </a:lnTo>
                  <a:lnTo>
                    <a:pt x="3965509" y="45142"/>
                  </a:lnTo>
                  <a:lnTo>
                    <a:pt x="4021990" y="49167"/>
                  </a:lnTo>
                  <a:lnTo>
                    <a:pt x="4051868" y="53945"/>
                  </a:lnTo>
                  <a:lnTo>
                    <a:pt x="4082371" y="59776"/>
                  </a:lnTo>
                  <a:lnTo>
                    <a:pt x="4140957" y="66255"/>
                  </a:lnTo>
                  <a:lnTo>
                    <a:pt x="4197863" y="70457"/>
                  </a:lnTo>
                  <a:lnTo>
                    <a:pt x="4254022" y="76735"/>
                  </a:lnTo>
                  <a:lnTo>
                    <a:pt x="4306323" y="83934"/>
                  </a:lnTo>
                  <a:lnTo>
                    <a:pt x="4356025" y="90221"/>
                  </a:lnTo>
                  <a:lnTo>
                    <a:pt x="4404574" y="93015"/>
                  </a:lnTo>
                  <a:lnTo>
                    <a:pt x="4452609" y="94257"/>
                  </a:lnTo>
                  <a:lnTo>
                    <a:pt x="4499094" y="94809"/>
                  </a:lnTo>
                  <a:lnTo>
                    <a:pt x="4541802" y="95054"/>
                  </a:lnTo>
                  <a:lnTo>
                    <a:pt x="4596713" y="95192"/>
                  </a:lnTo>
                  <a:lnTo>
                    <a:pt x="4652818" y="101554"/>
                  </a:lnTo>
                  <a:lnTo>
                    <a:pt x="4705013" y="105496"/>
                  </a:lnTo>
                  <a:lnTo>
                    <a:pt x="4786313"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862" name="SMARTInkShape-Group37"/>
          <p:cNvGrpSpPr/>
          <p:nvPr/>
        </p:nvGrpSpPr>
        <p:grpSpPr>
          <a:xfrm>
            <a:off x="345281" y="2512219"/>
            <a:ext cx="6203158" cy="618962"/>
            <a:chOff x="345281" y="2512219"/>
            <a:chExt cx="6203158" cy="618962"/>
          </a:xfrm>
        </p:grpSpPr>
        <p:sp>
          <p:nvSpPr>
            <p:cNvPr id="33838" name="SMARTInkShape-149"/>
            <p:cNvSpPr/>
            <p:nvPr/>
          </p:nvSpPr>
          <p:spPr>
            <a:xfrm>
              <a:off x="4238625" y="2524125"/>
              <a:ext cx="35720" cy="488157"/>
            </a:xfrm>
            <a:custGeom>
              <a:avLst/>
              <a:gdLst/>
              <a:ahLst/>
              <a:cxnLst/>
              <a:rect l="0" t="0" r="0" b="0"/>
              <a:pathLst>
                <a:path w="35720" h="488157">
                  <a:moveTo>
                    <a:pt x="35719" y="0"/>
                  </a:moveTo>
                  <a:lnTo>
                    <a:pt x="35719" y="6321"/>
                  </a:lnTo>
                  <a:lnTo>
                    <a:pt x="24916" y="53519"/>
                  </a:lnTo>
                  <a:lnTo>
                    <a:pt x="17637" y="107932"/>
                  </a:lnTo>
                  <a:lnTo>
                    <a:pt x="12661" y="166790"/>
                  </a:lnTo>
                  <a:lnTo>
                    <a:pt x="12055" y="220653"/>
                  </a:lnTo>
                  <a:lnTo>
                    <a:pt x="11936" y="274067"/>
                  </a:lnTo>
                  <a:lnTo>
                    <a:pt x="11912" y="330675"/>
                  </a:lnTo>
                  <a:lnTo>
                    <a:pt x="11907" y="380467"/>
                  </a:lnTo>
                  <a:lnTo>
                    <a:pt x="11906" y="435819"/>
                  </a:lnTo>
                  <a:lnTo>
                    <a:pt x="10583" y="466842"/>
                  </a:lnTo>
                  <a:lnTo>
                    <a:pt x="0" y="488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39" name="SMARTInkShape-150"/>
            <p:cNvSpPr/>
            <p:nvPr/>
          </p:nvSpPr>
          <p:spPr>
            <a:xfrm>
              <a:off x="3417094" y="2607469"/>
              <a:ext cx="224283" cy="190501"/>
            </a:xfrm>
            <a:custGeom>
              <a:avLst/>
              <a:gdLst/>
              <a:ahLst/>
              <a:cxnLst/>
              <a:rect l="0" t="0" r="0" b="0"/>
              <a:pathLst>
                <a:path w="224283" h="190501">
                  <a:moveTo>
                    <a:pt x="0" y="0"/>
                  </a:moveTo>
                  <a:lnTo>
                    <a:pt x="0" y="6320"/>
                  </a:lnTo>
                  <a:lnTo>
                    <a:pt x="3527" y="12951"/>
                  </a:lnTo>
                  <a:lnTo>
                    <a:pt x="6321" y="16571"/>
                  </a:lnTo>
                  <a:lnTo>
                    <a:pt x="16479" y="20594"/>
                  </a:lnTo>
                  <a:lnTo>
                    <a:pt x="37074" y="26386"/>
                  </a:lnTo>
                  <a:lnTo>
                    <a:pt x="86990" y="47850"/>
                  </a:lnTo>
                  <a:lnTo>
                    <a:pt x="145677" y="67930"/>
                  </a:lnTo>
                  <a:lnTo>
                    <a:pt x="175896" y="73926"/>
                  </a:lnTo>
                  <a:lnTo>
                    <a:pt x="213498" y="84299"/>
                  </a:lnTo>
                  <a:lnTo>
                    <a:pt x="224282" y="93546"/>
                  </a:lnTo>
                  <a:lnTo>
                    <a:pt x="223605" y="95437"/>
                  </a:lnTo>
                  <a:lnTo>
                    <a:pt x="209477" y="111672"/>
                  </a:lnTo>
                  <a:lnTo>
                    <a:pt x="198493" y="115778"/>
                  </a:lnTo>
                  <a:lnTo>
                    <a:pt x="145014" y="131726"/>
                  </a:lnTo>
                  <a:lnTo>
                    <a:pt x="91910" y="154848"/>
                  </a:lnTo>
                  <a:lnTo>
                    <a:pt x="34603" y="172315"/>
                  </a:lnTo>
                  <a:lnTo>
                    <a:pt x="0"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0" name="SMARTInkShape-151"/>
            <p:cNvSpPr/>
            <p:nvPr/>
          </p:nvSpPr>
          <p:spPr>
            <a:xfrm>
              <a:off x="5464969" y="2845594"/>
              <a:ext cx="154782" cy="47626"/>
            </a:xfrm>
            <a:custGeom>
              <a:avLst/>
              <a:gdLst/>
              <a:ahLst/>
              <a:cxnLst/>
              <a:rect l="0" t="0" r="0" b="0"/>
              <a:pathLst>
                <a:path w="154782" h="47626">
                  <a:moveTo>
                    <a:pt x="0" y="0"/>
                  </a:moveTo>
                  <a:lnTo>
                    <a:pt x="0" y="6320"/>
                  </a:lnTo>
                  <a:lnTo>
                    <a:pt x="1322" y="8182"/>
                  </a:lnTo>
                  <a:lnTo>
                    <a:pt x="3527" y="9423"/>
                  </a:lnTo>
                  <a:lnTo>
                    <a:pt x="6320" y="10251"/>
                  </a:lnTo>
                  <a:lnTo>
                    <a:pt x="21631" y="19761"/>
                  </a:lnTo>
                  <a:lnTo>
                    <a:pt x="73510" y="32962"/>
                  </a:lnTo>
                  <a:lnTo>
                    <a:pt x="154781"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1" name="SMARTInkShape-152"/>
            <p:cNvSpPr/>
            <p:nvPr/>
          </p:nvSpPr>
          <p:spPr>
            <a:xfrm>
              <a:off x="5453842" y="2595563"/>
              <a:ext cx="273065" cy="440393"/>
            </a:xfrm>
            <a:custGeom>
              <a:avLst/>
              <a:gdLst/>
              <a:ahLst/>
              <a:cxnLst/>
              <a:rect l="0" t="0" r="0" b="0"/>
              <a:pathLst>
                <a:path w="273065" h="440393">
                  <a:moveTo>
                    <a:pt x="46846" y="0"/>
                  </a:moveTo>
                  <a:lnTo>
                    <a:pt x="99041" y="1322"/>
                  </a:lnTo>
                  <a:lnTo>
                    <a:pt x="154299" y="12125"/>
                  </a:lnTo>
                  <a:lnTo>
                    <a:pt x="212133" y="32117"/>
                  </a:lnTo>
                  <a:lnTo>
                    <a:pt x="263107" y="63514"/>
                  </a:lnTo>
                  <a:lnTo>
                    <a:pt x="268640" y="71443"/>
                  </a:lnTo>
                  <a:lnTo>
                    <a:pt x="271097" y="80700"/>
                  </a:lnTo>
                  <a:lnTo>
                    <a:pt x="272190" y="93634"/>
                  </a:lnTo>
                  <a:lnTo>
                    <a:pt x="266484" y="115790"/>
                  </a:lnTo>
                  <a:lnTo>
                    <a:pt x="251382" y="146981"/>
                  </a:lnTo>
                  <a:lnTo>
                    <a:pt x="231656" y="169373"/>
                  </a:lnTo>
                  <a:lnTo>
                    <a:pt x="176095" y="215664"/>
                  </a:lnTo>
                  <a:lnTo>
                    <a:pt x="126321" y="249514"/>
                  </a:lnTo>
                  <a:lnTo>
                    <a:pt x="72247" y="281678"/>
                  </a:lnTo>
                  <a:lnTo>
                    <a:pt x="34175" y="321693"/>
                  </a:lnTo>
                  <a:lnTo>
                    <a:pt x="5141" y="364551"/>
                  </a:lnTo>
                  <a:lnTo>
                    <a:pt x="0" y="394970"/>
                  </a:lnTo>
                  <a:lnTo>
                    <a:pt x="3095" y="403965"/>
                  </a:lnTo>
                  <a:lnTo>
                    <a:pt x="5772" y="408216"/>
                  </a:lnTo>
                  <a:lnTo>
                    <a:pt x="22182" y="420520"/>
                  </a:lnTo>
                  <a:lnTo>
                    <a:pt x="51430" y="435206"/>
                  </a:lnTo>
                  <a:lnTo>
                    <a:pt x="103224" y="439830"/>
                  </a:lnTo>
                  <a:lnTo>
                    <a:pt x="154701" y="440392"/>
                  </a:lnTo>
                  <a:lnTo>
                    <a:pt x="210928" y="436975"/>
                  </a:lnTo>
                  <a:lnTo>
                    <a:pt x="273064"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2" name="SMARTInkShape-153"/>
            <p:cNvSpPr/>
            <p:nvPr/>
          </p:nvSpPr>
          <p:spPr>
            <a:xfrm>
              <a:off x="6393656" y="2988469"/>
              <a:ext cx="154783" cy="130970"/>
            </a:xfrm>
            <a:custGeom>
              <a:avLst/>
              <a:gdLst/>
              <a:ahLst/>
              <a:cxnLst/>
              <a:rect l="0" t="0" r="0" b="0"/>
              <a:pathLst>
                <a:path w="154783" h="130970">
                  <a:moveTo>
                    <a:pt x="0" y="0"/>
                  </a:moveTo>
                  <a:lnTo>
                    <a:pt x="56321" y="0"/>
                  </a:lnTo>
                  <a:lnTo>
                    <a:pt x="102986" y="1323"/>
                  </a:lnTo>
                  <a:lnTo>
                    <a:pt x="136346" y="12125"/>
                  </a:lnTo>
                  <a:lnTo>
                    <a:pt x="138523" y="14698"/>
                  </a:lnTo>
                  <a:lnTo>
                    <a:pt x="140940" y="21084"/>
                  </a:lnTo>
                  <a:lnTo>
                    <a:pt x="142620" y="33530"/>
                  </a:lnTo>
                  <a:lnTo>
                    <a:pt x="129891" y="48382"/>
                  </a:lnTo>
                  <a:lnTo>
                    <a:pt x="121229" y="55899"/>
                  </a:lnTo>
                  <a:lnTo>
                    <a:pt x="67538" y="89967"/>
                  </a:lnTo>
                  <a:lnTo>
                    <a:pt x="52791" y="95007"/>
                  </a:lnTo>
                  <a:lnTo>
                    <a:pt x="38229" y="105295"/>
                  </a:lnTo>
                  <a:lnTo>
                    <a:pt x="36835" y="109856"/>
                  </a:lnTo>
                  <a:lnTo>
                    <a:pt x="35939" y="117244"/>
                  </a:lnTo>
                  <a:lnTo>
                    <a:pt x="42105" y="124844"/>
                  </a:lnTo>
                  <a:lnTo>
                    <a:pt x="52228" y="128246"/>
                  </a:lnTo>
                  <a:lnTo>
                    <a:pt x="111305" y="130862"/>
                  </a:lnTo>
                  <a:lnTo>
                    <a:pt x="154782" y="130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3" name="SMARTInkShape-154"/>
            <p:cNvSpPr/>
            <p:nvPr/>
          </p:nvSpPr>
          <p:spPr>
            <a:xfrm>
              <a:off x="6286500" y="2726531"/>
              <a:ext cx="35720" cy="273845"/>
            </a:xfrm>
            <a:custGeom>
              <a:avLst/>
              <a:gdLst/>
              <a:ahLst/>
              <a:cxnLst/>
              <a:rect l="0" t="0" r="0" b="0"/>
              <a:pathLst>
                <a:path w="35720" h="273845">
                  <a:moveTo>
                    <a:pt x="35719" y="0"/>
                  </a:moveTo>
                  <a:lnTo>
                    <a:pt x="35719" y="6321"/>
                  </a:lnTo>
                  <a:lnTo>
                    <a:pt x="32191" y="12952"/>
                  </a:lnTo>
                  <a:lnTo>
                    <a:pt x="26214" y="22954"/>
                  </a:lnTo>
                  <a:lnTo>
                    <a:pt x="15123" y="58186"/>
                  </a:lnTo>
                  <a:lnTo>
                    <a:pt x="9332" y="82945"/>
                  </a:lnTo>
                  <a:lnTo>
                    <a:pt x="4147" y="100364"/>
                  </a:lnTo>
                  <a:lnTo>
                    <a:pt x="547" y="155455"/>
                  </a:lnTo>
                  <a:lnTo>
                    <a:pt x="72" y="204978"/>
                  </a:lnTo>
                  <a:lnTo>
                    <a:pt x="3" y="263008"/>
                  </a:lnTo>
                  <a:lnTo>
                    <a:pt x="0" y="273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4" name="SMARTInkShape-155"/>
            <p:cNvSpPr/>
            <p:nvPr/>
          </p:nvSpPr>
          <p:spPr>
            <a:xfrm>
              <a:off x="6001505" y="2786063"/>
              <a:ext cx="225465" cy="230806"/>
            </a:xfrm>
            <a:custGeom>
              <a:avLst/>
              <a:gdLst/>
              <a:ahLst/>
              <a:cxnLst/>
              <a:rect l="0" t="0" r="0" b="0"/>
              <a:pathLst>
                <a:path w="225465" h="230806">
                  <a:moveTo>
                    <a:pt x="130214" y="0"/>
                  </a:moveTo>
                  <a:lnTo>
                    <a:pt x="113642" y="0"/>
                  </a:lnTo>
                  <a:lnTo>
                    <a:pt x="106091" y="3527"/>
                  </a:lnTo>
                  <a:lnTo>
                    <a:pt x="54331" y="33210"/>
                  </a:lnTo>
                  <a:lnTo>
                    <a:pt x="16647" y="67700"/>
                  </a:lnTo>
                  <a:lnTo>
                    <a:pt x="7860" y="81242"/>
                  </a:lnTo>
                  <a:lnTo>
                    <a:pt x="1798" y="103740"/>
                  </a:lnTo>
                  <a:lnTo>
                    <a:pt x="0" y="127163"/>
                  </a:lnTo>
                  <a:lnTo>
                    <a:pt x="5789" y="157181"/>
                  </a:lnTo>
                  <a:lnTo>
                    <a:pt x="15884" y="178570"/>
                  </a:lnTo>
                  <a:lnTo>
                    <a:pt x="40651" y="205831"/>
                  </a:lnTo>
                  <a:lnTo>
                    <a:pt x="74550" y="225327"/>
                  </a:lnTo>
                  <a:lnTo>
                    <a:pt x="85167" y="229593"/>
                  </a:lnTo>
                  <a:lnTo>
                    <a:pt x="107547" y="230805"/>
                  </a:lnTo>
                  <a:lnTo>
                    <a:pt x="164760" y="225499"/>
                  </a:lnTo>
                  <a:lnTo>
                    <a:pt x="225464"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5" name="SMARTInkShape-156"/>
            <p:cNvSpPr/>
            <p:nvPr/>
          </p:nvSpPr>
          <p:spPr>
            <a:xfrm>
              <a:off x="5810295" y="2857500"/>
              <a:ext cx="142817" cy="177893"/>
            </a:xfrm>
            <a:custGeom>
              <a:avLst/>
              <a:gdLst/>
              <a:ahLst/>
              <a:cxnLst/>
              <a:rect l="0" t="0" r="0" b="0"/>
              <a:pathLst>
                <a:path w="142817" h="177893">
                  <a:moveTo>
                    <a:pt x="23768" y="0"/>
                  </a:moveTo>
                  <a:lnTo>
                    <a:pt x="17447" y="0"/>
                  </a:lnTo>
                  <a:lnTo>
                    <a:pt x="15585" y="1323"/>
                  </a:lnTo>
                  <a:lnTo>
                    <a:pt x="14344" y="3528"/>
                  </a:lnTo>
                  <a:lnTo>
                    <a:pt x="10866" y="20308"/>
                  </a:lnTo>
                  <a:lnTo>
                    <a:pt x="3776" y="31888"/>
                  </a:lnTo>
                  <a:lnTo>
                    <a:pt x="1088" y="45020"/>
                  </a:lnTo>
                  <a:lnTo>
                    <a:pt x="0" y="93144"/>
                  </a:lnTo>
                  <a:lnTo>
                    <a:pt x="12083" y="137447"/>
                  </a:lnTo>
                  <a:lnTo>
                    <a:pt x="21067" y="154493"/>
                  </a:lnTo>
                  <a:lnTo>
                    <a:pt x="23234" y="170599"/>
                  </a:lnTo>
                  <a:lnTo>
                    <a:pt x="24734" y="173264"/>
                  </a:lnTo>
                  <a:lnTo>
                    <a:pt x="27058" y="175040"/>
                  </a:lnTo>
                  <a:lnTo>
                    <a:pt x="33972" y="177892"/>
                  </a:lnTo>
                  <a:lnTo>
                    <a:pt x="34539" y="176803"/>
                  </a:lnTo>
                  <a:lnTo>
                    <a:pt x="35672" y="121925"/>
                  </a:lnTo>
                  <a:lnTo>
                    <a:pt x="36996" y="103007"/>
                  </a:lnTo>
                  <a:lnTo>
                    <a:pt x="45179" y="88435"/>
                  </a:lnTo>
                  <a:lnTo>
                    <a:pt x="52245" y="79874"/>
                  </a:lnTo>
                  <a:lnTo>
                    <a:pt x="56268" y="68131"/>
                  </a:lnTo>
                  <a:lnTo>
                    <a:pt x="57341" y="61296"/>
                  </a:lnTo>
                  <a:lnTo>
                    <a:pt x="59379" y="56739"/>
                  </a:lnTo>
                  <a:lnTo>
                    <a:pt x="62061" y="53701"/>
                  </a:lnTo>
                  <a:lnTo>
                    <a:pt x="83525" y="38735"/>
                  </a:lnTo>
                  <a:lnTo>
                    <a:pt x="87418" y="37729"/>
                  </a:lnTo>
                  <a:lnTo>
                    <a:pt x="91337" y="38382"/>
                  </a:lnTo>
                  <a:lnTo>
                    <a:pt x="99219" y="42635"/>
                  </a:lnTo>
                  <a:lnTo>
                    <a:pt x="122991" y="63759"/>
                  </a:lnTo>
                  <a:lnTo>
                    <a:pt x="127397" y="71552"/>
                  </a:lnTo>
                  <a:lnTo>
                    <a:pt x="130680" y="79426"/>
                  </a:lnTo>
                  <a:lnTo>
                    <a:pt x="136548" y="87335"/>
                  </a:lnTo>
                  <a:lnTo>
                    <a:pt x="140038" y="98788"/>
                  </a:lnTo>
                  <a:lnTo>
                    <a:pt x="142808" y="154717"/>
                  </a:lnTo>
                  <a:lnTo>
                    <a:pt x="142816" y="158707"/>
                  </a:lnTo>
                  <a:lnTo>
                    <a:pt x="141498" y="161367"/>
                  </a:lnTo>
                  <a:lnTo>
                    <a:pt x="139296" y="163140"/>
                  </a:lnTo>
                  <a:lnTo>
                    <a:pt x="130924" y="1666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6" name="SMARTInkShape-157"/>
            <p:cNvSpPr/>
            <p:nvPr/>
          </p:nvSpPr>
          <p:spPr>
            <a:xfrm>
              <a:off x="4895166" y="2702719"/>
              <a:ext cx="22116" cy="83345"/>
            </a:xfrm>
            <a:custGeom>
              <a:avLst/>
              <a:gdLst/>
              <a:ahLst/>
              <a:cxnLst/>
              <a:rect l="0" t="0" r="0" b="0"/>
              <a:pathLst>
                <a:path w="22116" h="83345">
                  <a:moveTo>
                    <a:pt x="22115" y="0"/>
                  </a:moveTo>
                  <a:lnTo>
                    <a:pt x="15794" y="0"/>
                  </a:lnTo>
                  <a:lnTo>
                    <a:pt x="13933" y="1323"/>
                  </a:lnTo>
                  <a:lnTo>
                    <a:pt x="12691" y="3527"/>
                  </a:lnTo>
                  <a:lnTo>
                    <a:pt x="0" y="49999"/>
                  </a:lnTo>
                  <a:lnTo>
                    <a:pt x="758" y="54499"/>
                  </a:lnTo>
                  <a:lnTo>
                    <a:pt x="10209" y="83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7" name="SMARTInkShape-158"/>
            <p:cNvSpPr/>
            <p:nvPr/>
          </p:nvSpPr>
          <p:spPr>
            <a:xfrm>
              <a:off x="4833938" y="2750344"/>
              <a:ext cx="95251" cy="1"/>
            </a:xfrm>
            <a:custGeom>
              <a:avLst/>
              <a:gdLst/>
              <a:ahLst/>
              <a:cxnLst/>
              <a:rect l="0" t="0" r="0" b="0"/>
              <a:pathLst>
                <a:path w="95251" h="1">
                  <a:moveTo>
                    <a:pt x="0" y="0"/>
                  </a:moveTo>
                  <a:lnTo>
                    <a:pt x="52972" y="0"/>
                  </a:lnTo>
                  <a:lnTo>
                    <a:pt x="952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8" name="SMARTInkShape-159"/>
            <p:cNvSpPr/>
            <p:nvPr/>
          </p:nvSpPr>
          <p:spPr>
            <a:xfrm>
              <a:off x="4607719" y="2940844"/>
              <a:ext cx="226220" cy="190337"/>
            </a:xfrm>
            <a:custGeom>
              <a:avLst/>
              <a:gdLst/>
              <a:ahLst/>
              <a:cxnLst/>
              <a:rect l="0" t="0" r="0" b="0"/>
              <a:pathLst>
                <a:path w="226220" h="190337">
                  <a:moveTo>
                    <a:pt x="0" y="0"/>
                  </a:moveTo>
                  <a:lnTo>
                    <a:pt x="16571" y="0"/>
                  </a:lnTo>
                  <a:lnTo>
                    <a:pt x="24122" y="3527"/>
                  </a:lnTo>
                  <a:lnTo>
                    <a:pt x="27988" y="6320"/>
                  </a:lnTo>
                  <a:lnTo>
                    <a:pt x="46069" y="10251"/>
                  </a:lnTo>
                  <a:lnTo>
                    <a:pt x="93086" y="15215"/>
                  </a:lnTo>
                  <a:lnTo>
                    <a:pt x="120251" y="22114"/>
                  </a:lnTo>
                  <a:lnTo>
                    <a:pt x="145217" y="24800"/>
                  </a:lnTo>
                  <a:lnTo>
                    <a:pt x="148405" y="27117"/>
                  </a:lnTo>
                  <a:lnTo>
                    <a:pt x="162124" y="44091"/>
                  </a:lnTo>
                  <a:lnTo>
                    <a:pt x="164659" y="51787"/>
                  </a:lnTo>
                  <a:lnTo>
                    <a:pt x="164012" y="54368"/>
                  </a:lnTo>
                  <a:lnTo>
                    <a:pt x="162258" y="56089"/>
                  </a:lnTo>
                  <a:lnTo>
                    <a:pt x="156781" y="59324"/>
                  </a:lnTo>
                  <a:lnTo>
                    <a:pt x="121430" y="87092"/>
                  </a:lnTo>
                  <a:lnTo>
                    <a:pt x="110854" y="99561"/>
                  </a:lnTo>
                  <a:lnTo>
                    <a:pt x="74848" y="122554"/>
                  </a:lnTo>
                  <a:lnTo>
                    <a:pt x="44304" y="136550"/>
                  </a:lnTo>
                  <a:lnTo>
                    <a:pt x="39534" y="143592"/>
                  </a:lnTo>
                  <a:lnTo>
                    <a:pt x="36849" y="154993"/>
                  </a:lnTo>
                  <a:lnTo>
                    <a:pt x="36472" y="158892"/>
                  </a:lnTo>
                  <a:lnTo>
                    <a:pt x="39581" y="166750"/>
                  </a:lnTo>
                  <a:lnTo>
                    <a:pt x="42262" y="170698"/>
                  </a:lnTo>
                  <a:lnTo>
                    <a:pt x="45373" y="173329"/>
                  </a:lnTo>
                  <a:lnTo>
                    <a:pt x="68942" y="186314"/>
                  </a:lnTo>
                  <a:lnTo>
                    <a:pt x="127212" y="190336"/>
                  </a:lnTo>
                  <a:lnTo>
                    <a:pt x="158792" y="189145"/>
                  </a:lnTo>
                  <a:lnTo>
                    <a:pt x="210786" y="175799"/>
                  </a:lnTo>
                  <a:lnTo>
                    <a:pt x="226219" y="166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49" name="SMARTInkShape-160"/>
            <p:cNvSpPr/>
            <p:nvPr/>
          </p:nvSpPr>
          <p:spPr>
            <a:xfrm>
              <a:off x="4191000" y="2738535"/>
              <a:ext cx="297657" cy="11810"/>
            </a:xfrm>
            <a:custGeom>
              <a:avLst/>
              <a:gdLst/>
              <a:ahLst/>
              <a:cxnLst/>
              <a:rect l="0" t="0" r="0" b="0"/>
              <a:pathLst>
                <a:path w="297657" h="11810">
                  <a:moveTo>
                    <a:pt x="0" y="11809"/>
                  </a:moveTo>
                  <a:lnTo>
                    <a:pt x="34533" y="10486"/>
                  </a:lnTo>
                  <a:lnTo>
                    <a:pt x="84755" y="1558"/>
                  </a:lnTo>
                  <a:lnTo>
                    <a:pt x="140753" y="230"/>
                  </a:lnTo>
                  <a:lnTo>
                    <a:pt x="187079" y="0"/>
                  </a:lnTo>
                  <a:lnTo>
                    <a:pt x="243084" y="3449"/>
                  </a:lnTo>
                  <a:lnTo>
                    <a:pt x="297656" y="118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0" name="SMARTInkShape-161"/>
            <p:cNvSpPr/>
            <p:nvPr/>
          </p:nvSpPr>
          <p:spPr>
            <a:xfrm>
              <a:off x="4536281" y="2512219"/>
              <a:ext cx="23770" cy="440532"/>
            </a:xfrm>
            <a:custGeom>
              <a:avLst/>
              <a:gdLst/>
              <a:ahLst/>
              <a:cxnLst/>
              <a:rect l="0" t="0" r="0" b="0"/>
              <a:pathLst>
                <a:path w="23770" h="440532">
                  <a:moveTo>
                    <a:pt x="11907" y="0"/>
                  </a:moveTo>
                  <a:lnTo>
                    <a:pt x="13229" y="34533"/>
                  </a:lnTo>
                  <a:lnTo>
                    <a:pt x="22157" y="84755"/>
                  </a:lnTo>
                  <a:lnTo>
                    <a:pt x="23595" y="143061"/>
                  </a:lnTo>
                  <a:lnTo>
                    <a:pt x="23769" y="190537"/>
                  </a:lnTo>
                  <a:lnTo>
                    <a:pt x="15621" y="246315"/>
                  </a:lnTo>
                  <a:lnTo>
                    <a:pt x="12640" y="296922"/>
                  </a:lnTo>
                  <a:lnTo>
                    <a:pt x="12003" y="355768"/>
                  </a:lnTo>
                  <a:lnTo>
                    <a:pt x="10612" y="383372"/>
                  </a:lnTo>
                  <a:lnTo>
                    <a:pt x="0" y="440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1" name="SMARTInkShape-162"/>
            <p:cNvSpPr/>
            <p:nvPr/>
          </p:nvSpPr>
          <p:spPr>
            <a:xfrm>
              <a:off x="3131344" y="2690813"/>
              <a:ext cx="321470" cy="23813"/>
            </a:xfrm>
            <a:custGeom>
              <a:avLst/>
              <a:gdLst/>
              <a:ahLst/>
              <a:cxnLst/>
              <a:rect l="0" t="0" r="0" b="0"/>
              <a:pathLst>
                <a:path w="321470" h="23813">
                  <a:moveTo>
                    <a:pt x="0" y="0"/>
                  </a:moveTo>
                  <a:lnTo>
                    <a:pt x="29814" y="1322"/>
                  </a:lnTo>
                  <a:lnTo>
                    <a:pt x="74056" y="10251"/>
                  </a:lnTo>
                  <a:lnTo>
                    <a:pt x="120902" y="11579"/>
                  </a:lnTo>
                  <a:lnTo>
                    <a:pt x="176213" y="11841"/>
                  </a:lnTo>
                  <a:lnTo>
                    <a:pt x="225748" y="11893"/>
                  </a:lnTo>
                  <a:lnTo>
                    <a:pt x="282160" y="21328"/>
                  </a:lnTo>
                  <a:lnTo>
                    <a:pt x="321469" y="23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2" name="SMARTInkShape-163"/>
            <p:cNvSpPr/>
            <p:nvPr/>
          </p:nvSpPr>
          <p:spPr>
            <a:xfrm>
              <a:off x="2845594" y="2547938"/>
              <a:ext cx="23813" cy="357188"/>
            </a:xfrm>
            <a:custGeom>
              <a:avLst/>
              <a:gdLst/>
              <a:ahLst/>
              <a:cxnLst/>
              <a:rect l="0" t="0" r="0" b="0"/>
              <a:pathLst>
                <a:path w="23813" h="357188">
                  <a:moveTo>
                    <a:pt x="11906" y="0"/>
                  </a:moveTo>
                  <a:lnTo>
                    <a:pt x="5585" y="0"/>
                  </a:lnTo>
                  <a:lnTo>
                    <a:pt x="3723" y="1322"/>
                  </a:lnTo>
                  <a:lnTo>
                    <a:pt x="2482" y="3527"/>
                  </a:lnTo>
                  <a:lnTo>
                    <a:pt x="735" y="16479"/>
                  </a:lnTo>
                  <a:lnTo>
                    <a:pt x="43" y="74056"/>
                  </a:lnTo>
                  <a:lnTo>
                    <a:pt x="5" y="131313"/>
                  </a:lnTo>
                  <a:lnTo>
                    <a:pt x="0" y="182363"/>
                  </a:lnTo>
                  <a:lnTo>
                    <a:pt x="0" y="232301"/>
                  </a:lnTo>
                  <a:lnTo>
                    <a:pt x="9423" y="283023"/>
                  </a:lnTo>
                  <a:lnTo>
                    <a:pt x="12902" y="323755"/>
                  </a:lnTo>
                  <a:lnTo>
                    <a:pt x="23812"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3" name="SMARTInkShape-164"/>
            <p:cNvSpPr/>
            <p:nvPr/>
          </p:nvSpPr>
          <p:spPr>
            <a:xfrm>
              <a:off x="2441544" y="2601827"/>
              <a:ext cx="308801" cy="300626"/>
            </a:xfrm>
            <a:custGeom>
              <a:avLst/>
              <a:gdLst/>
              <a:ahLst/>
              <a:cxnLst/>
              <a:rect l="0" t="0" r="0" b="0"/>
              <a:pathLst>
                <a:path w="308801" h="300626">
                  <a:moveTo>
                    <a:pt x="308800" y="41361"/>
                  </a:moveTo>
                  <a:lnTo>
                    <a:pt x="308800" y="24789"/>
                  </a:lnTo>
                  <a:lnTo>
                    <a:pt x="306154" y="21052"/>
                  </a:lnTo>
                  <a:lnTo>
                    <a:pt x="296159" y="13372"/>
                  </a:lnTo>
                  <a:lnTo>
                    <a:pt x="256755" y="0"/>
                  </a:lnTo>
                  <a:lnTo>
                    <a:pt x="238926" y="48"/>
                  </a:lnTo>
                  <a:lnTo>
                    <a:pt x="187053" y="6228"/>
                  </a:lnTo>
                  <a:lnTo>
                    <a:pt x="135947" y="18448"/>
                  </a:lnTo>
                  <a:lnTo>
                    <a:pt x="93269" y="39921"/>
                  </a:lnTo>
                  <a:lnTo>
                    <a:pt x="39515" y="85239"/>
                  </a:lnTo>
                  <a:lnTo>
                    <a:pt x="21608" y="108895"/>
                  </a:lnTo>
                  <a:lnTo>
                    <a:pt x="5028" y="148775"/>
                  </a:lnTo>
                  <a:lnTo>
                    <a:pt x="0" y="191684"/>
                  </a:lnTo>
                  <a:lnTo>
                    <a:pt x="5784" y="215841"/>
                  </a:lnTo>
                  <a:lnTo>
                    <a:pt x="22197" y="239755"/>
                  </a:lnTo>
                  <a:lnTo>
                    <a:pt x="66979" y="277168"/>
                  </a:lnTo>
                  <a:lnTo>
                    <a:pt x="86230" y="285070"/>
                  </a:lnTo>
                  <a:lnTo>
                    <a:pt x="144915" y="300261"/>
                  </a:lnTo>
                  <a:lnTo>
                    <a:pt x="167170" y="300625"/>
                  </a:lnTo>
                  <a:lnTo>
                    <a:pt x="213550" y="2913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4" name="SMARTInkShape-165"/>
            <p:cNvSpPr/>
            <p:nvPr/>
          </p:nvSpPr>
          <p:spPr>
            <a:xfrm>
              <a:off x="2107406" y="2702719"/>
              <a:ext cx="178595" cy="23813"/>
            </a:xfrm>
            <a:custGeom>
              <a:avLst/>
              <a:gdLst/>
              <a:ahLst/>
              <a:cxnLst/>
              <a:rect l="0" t="0" r="0" b="0"/>
              <a:pathLst>
                <a:path w="178595" h="23813">
                  <a:moveTo>
                    <a:pt x="0" y="23812"/>
                  </a:moveTo>
                  <a:lnTo>
                    <a:pt x="6321" y="17492"/>
                  </a:lnTo>
                  <a:lnTo>
                    <a:pt x="12952" y="14389"/>
                  </a:lnTo>
                  <a:lnTo>
                    <a:pt x="62642" y="1800"/>
                  </a:lnTo>
                  <a:lnTo>
                    <a:pt x="110417" y="355"/>
                  </a:lnTo>
                  <a:lnTo>
                    <a:pt x="168310" y="46"/>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5" name="SMARTInkShape-166"/>
            <p:cNvSpPr/>
            <p:nvPr/>
          </p:nvSpPr>
          <p:spPr>
            <a:xfrm>
              <a:off x="2297906" y="2536031"/>
              <a:ext cx="35720" cy="357189"/>
            </a:xfrm>
            <a:custGeom>
              <a:avLst/>
              <a:gdLst/>
              <a:ahLst/>
              <a:cxnLst/>
              <a:rect l="0" t="0" r="0" b="0"/>
              <a:pathLst>
                <a:path w="35720" h="357189">
                  <a:moveTo>
                    <a:pt x="35719" y="0"/>
                  </a:moveTo>
                  <a:lnTo>
                    <a:pt x="34396" y="52196"/>
                  </a:lnTo>
                  <a:lnTo>
                    <a:pt x="23593" y="108777"/>
                  </a:lnTo>
                  <a:lnTo>
                    <a:pt x="13707" y="166901"/>
                  </a:lnTo>
                  <a:lnTo>
                    <a:pt x="8615" y="226247"/>
                  </a:lnTo>
                  <a:lnTo>
                    <a:pt x="1135" y="284431"/>
                  </a:lnTo>
                  <a:lnTo>
                    <a:pt x="100" y="342417"/>
                  </a:lnTo>
                  <a:lnTo>
                    <a:pt x="0"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6" name="SMARTInkShape-167"/>
            <p:cNvSpPr/>
            <p:nvPr/>
          </p:nvSpPr>
          <p:spPr>
            <a:xfrm>
              <a:off x="2095500" y="2512219"/>
              <a:ext cx="59532" cy="428626"/>
            </a:xfrm>
            <a:custGeom>
              <a:avLst/>
              <a:gdLst/>
              <a:ahLst/>
              <a:cxnLst/>
              <a:rect l="0" t="0" r="0" b="0"/>
              <a:pathLst>
                <a:path w="59532" h="428626">
                  <a:moveTo>
                    <a:pt x="59531" y="0"/>
                  </a:moveTo>
                  <a:lnTo>
                    <a:pt x="53211" y="6320"/>
                  </a:lnTo>
                  <a:lnTo>
                    <a:pt x="50108" y="16479"/>
                  </a:lnTo>
                  <a:lnTo>
                    <a:pt x="47843" y="72884"/>
                  </a:lnTo>
                  <a:lnTo>
                    <a:pt x="47668" y="119348"/>
                  </a:lnTo>
                  <a:lnTo>
                    <a:pt x="46311" y="174926"/>
                  </a:lnTo>
                  <a:lnTo>
                    <a:pt x="38203" y="225495"/>
                  </a:lnTo>
                  <a:lnTo>
                    <a:pt x="36209" y="273701"/>
                  </a:lnTo>
                  <a:lnTo>
                    <a:pt x="27633" y="321441"/>
                  </a:lnTo>
                  <a:lnTo>
                    <a:pt x="17995" y="374675"/>
                  </a:lnTo>
                  <a:lnTo>
                    <a:pt x="3284" y="406985"/>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7" name="SMARTInkShape-168"/>
            <p:cNvSpPr/>
            <p:nvPr/>
          </p:nvSpPr>
          <p:spPr>
            <a:xfrm>
              <a:off x="1404938" y="2583656"/>
              <a:ext cx="35719" cy="178595"/>
            </a:xfrm>
            <a:custGeom>
              <a:avLst/>
              <a:gdLst/>
              <a:ahLst/>
              <a:cxnLst/>
              <a:rect l="0" t="0" r="0" b="0"/>
              <a:pathLst>
                <a:path w="35719" h="178595">
                  <a:moveTo>
                    <a:pt x="0" y="0"/>
                  </a:moveTo>
                  <a:lnTo>
                    <a:pt x="0" y="16572"/>
                  </a:lnTo>
                  <a:lnTo>
                    <a:pt x="1322" y="18986"/>
                  </a:lnTo>
                  <a:lnTo>
                    <a:pt x="3527" y="20595"/>
                  </a:lnTo>
                  <a:lnTo>
                    <a:pt x="6320" y="21667"/>
                  </a:lnTo>
                  <a:lnTo>
                    <a:pt x="8182" y="25028"/>
                  </a:lnTo>
                  <a:lnTo>
                    <a:pt x="21265" y="80711"/>
                  </a:lnTo>
                  <a:lnTo>
                    <a:pt x="24800" y="111024"/>
                  </a:lnTo>
                  <a:lnTo>
                    <a:pt x="33169" y="133693"/>
                  </a:lnTo>
                  <a:lnTo>
                    <a:pt x="35718"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8" name="SMARTInkShape-169"/>
            <p:cNvSpPr/>
            <p:nvPr/>
          </p:nvSpPr>
          <p:spPr>
            <a:xfrm>
              <a:off x="1357313" y="2667000"/>
              <a:ext cx="166688" cy="11907"/>
            </a:xfrm>
            <a:custGeom>
              <a:avLst/>
              <a:gdLst/>
              <a:ahLst/>
              <a:cxnLst/>
              <a:rect l="0" t="0" r="0" b="0"/>
              <a:pathLst>
                <a:path w="166688" h="11907">
                  <a:moveTo>
                    <a:pt x="0" y="11906"/>
                  </a:moveTo>
                  <a:lnTo>
                    <a:pt x="57075" y="11906"/>
                  </a:lnTo>
                  <a:lnTo>
                    <a:pt x="114114" y="11906"/>
                  </a:lnTo>
                  <a:lnTo>
                    <a:pt x="134500" y="10583"/>
                  </a:lnTo>
                  <a:lnTo>
                    <a:pt x="1666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59" name="SMARTInkShape-170"/>
            <p:cNvSpPr/>
            <p:nvPr/>
          </p:nvSpPr>
          <p:spPr>
            <a:xfrm>
              <a:off x="785813" y="2716504"/>
              <a:ext cx="297657" cy="260060"/>
            </a:xfrm>
            <a:custGeom>
              <a:avLst/>
              <a:gdLst/>
              <a:ahLst/>
              <a:cxnLst/>
              <a:rect l="0" t="0" r="0" b="0"/>
              <a:pathLst>
                <a:path w="297657" h="260060">
                  <a:moveTo>
                    <a:pt x="0" y="57652"/>
                  </a:moveTo>
                  <a:lnTo>
                    <a:pt x="6320" y="63973"/>
                  </a:lnTo>
                  <a:lnTo>
                    <a:pt x="9423" y="70604"/>
                  </a:lnTo>
                  <a:lnTo>
                    <a:pt x="26540" y="129427"/>
                  </a:lnTo>
                  <a:lnTo>
                    <a:pt x="36526" y="149474"/>
                  </a:lnTo>
                  <a:lnTo>
                    <a:pt x="40226" y="154586"/>
                  </a:lnTo>
                  <a:lnTo>
                    <a:pt x="44336" y="167321"/>
                  </a:lnTo>
                  <a:lnTo>
                    <a:pt x="50178" y="189365"/>
                  </a:lnTo>
                  <a:lnTo>
                    <a:pt x="57683" y="214198"/>
                  </a:lnTo>
                  <a:lnTo>
                    <a:pt x="58983" y="227655"/>
                  </a:lnTo>
                  <a:lnTo>
                    <a:pt x="57843" y="230519"/>
                  </a:lnTo>
                  <a:lnTo>
                    <a:pt x="55760" y="232428"/>
                  </a:lnTo>
                  <a:lnTo>
                    <a:pt x="53048" y="233701"/>
                  </a:lnTo>
                  <a:lnTo>
                    <a:pt x="51240" y="235872"/>
                  </a:lnTo>
                  <a:lnTo>
                    <a:pt x="47766" y="247596"/>
                  </a:lnTo>
                  <a:lnTo>
                    <a:pt x="47637" y="231532"/>
                  </a:lnTo>
                  <a:lnTo>
                    <a:pt x="44102" y="224009"/>
                  </a:lnTo>
                  <a:lnTo>
                    <a:pt x="41308" y="220150"/>
                  </a:lnTo>
                  <a:lnTo>
                    <a:pt x="37374" y="202079"/>
                  </a:lnTo>
                  <a:lnTo>
                    <a:pt x="35761" y="143246"/>
                  </a:lnTo>
                  <a:lnTo>
                    <a:pt x="37044" y="89302"/>
                  </a:lnTo>
                  <a:lnTo>
                    <a:pt x="52290" y="49701"/>
                  </a:lnTo>
                  <a:lnTo>
                    <a:pt x="63706" y="32219"/>
                  </a:lnTo>
                  <a:lnTo>
                    <a:pt x="81788" y="18661"/>
                  </a:lnTo>
                  <a:lnTo>
                    <a:pt x="133545" y="940"/>
                  </a:lnTo>
                  <a:lnTo>
                    <a:pt x="140624" y="0"/>
                  </a:lnTo>
                  <a:lnTo>
                    <a:pt x="163227" y="4998"/>
                  </a:lnTo>
                  <a:lnTo>
                    <a:pt x="200137" y="26157"/>
                  </a:lnTo>
                  <a:lnTo>
                    <a:pt x="211540" y="37481"/>
                  </a:lnTo>
                  <a:lnTo>
                    <a:pt x="252182" y="89615"/>
                  </a:lnTo>
                  <a:lnTo>
                    <a:pt x="281674" y="144977"/>
                  </a:lnTo>
                  <a:lnTo>
                    <a:pt x="294107" y="173189"/>
                  </a:lnTo>
                  <a:lnTo>
                    <a:pt x="297615" y="231910"/>
                  </a:lnTo>
                  <a:lnTo>
                    <a:pt x="297656" y="2600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60" name="SMARTInkShape-171"/>
            <p:cNvSpPr/>
            <p:nvPr/>
          </p:nvSpPr>
          <p:spPr>
            <a:xfrm>
              <a:off x="345281" y="2774156"/>
              <a:ext cx="309564" cy="1"/>
            </a:xfrm>
            <a:custGeom>
              <a:avLst/>
              <a:gdLst/>
              <a:ahLst/>
              <a:cxnLst/>
              <a:rect l="0" t="0" r="0" b="0"/>
              <a:pathLst>
                <a:path w="309564" h="1">
                  <a:moveTo>
                    <a:pt x="0" y="0"/>
                  </a:moveTo>
                  <a:lnTo>
                    <a:pt x="54526" y="0"/>
                  </a:lnTo>
                  <a:lnTo>
                    <a:pt x="108065" y="0"/>
                  </a:lnTo>
                  <a:lnTo>
                    <a:pt x="166807" y="0"/>
                  </a:lnTo>
                  <a:lnTo>
                    <a:pt x="226235" y="0"/>
                  </a:lnTo>
                  <a:lnTo>
                    <a:pt x="279432" y="0"/>
                  </a:lnTo>
                  <a:lnTo>
                    <a:pt x="3095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61" name="SMARTInkShape-172"/>
            <p:cNvSpPr/>
            <p:nvPr/>
          </p:nvSpPr>
          <p:spPr>
            <a:xfrm>
              <a:off x="381879" y="2524287"/>
              <a:ext cx="368216" cy="463916"/>
            </a:xfrm>
            <a:custGeom>
              <a:avLst/>
              <a:gdLst/>
              <a:ahLst/>
              <a:cxnLst/>
              <a:rect l="0" t="0" r="0" b="0"/>
              <a:pathLst>
                <a:path w="368216" h="463916">
                  <a:moveTo>
                    <a:pt x="118184" y="35557"/>
                  </a:moveTo>
                  <a:lnTo>
                    <a:pt x="118184" y="29236"/>
                  </a:lnTo>
                  <a:lnTo>
                    <a:pt x="125239" y="22605"/>
                  </a:lnTo>
                  <a:lnTo>
                    <a:pt x="137194" y="16571"/>
                  </a:lnTo>
                  <a:lnTo>
                    <a:pt x="189805" y="2604"/>
                  </a:lnTo>
                  <a:lnTo>
                    <a:pt x="245194" y="0"/>
                  </a:lnTo>
                  <a:lnTo>
                    <a:pt x="276936" y="1193"/>
                  </a:lnTo>
                  <a:lnTo>
                    <a:pt x="315053" y="11967"/>
                  </a:lnTo>
                  <a:lnTo>
                    <a:pt x="323862" y="17576"/>
                  </a:lnTo>
                  <a:lnTo>
                    <a:pt x="328658" y="24479"/>
                  </a:lnTo>
                  <a:lnTo>
                    <a:pt x="330790" y="33279"/>
                  </a:lnTo>
                  <a:lnTo>
                    <a:pt x="331738" y="46010"/>
                  </a:lnTo>
                  <a:lnTo>
                    <a:pt x="325951" y="68052"/>
                  </a:lnTo>
                  <a:lnTo>
                    <a:pt x="287917" y="121317"/>
                  </a:lnTo>
                  <a:lnTo>
                    <a:pt x="236079" y="172854"/>
                  </a:lnTo>
                  <a:lnTo>
                    <a:pt x="183070" y="224955"/>
                  </a:lnTo>
                  <a:lnTo>
                    <a:pt x="131148" y="273464"/>
                  </a:lnTo>
                  <a:lnTo>
                    <a:pt x="82674" y="321264"/>
                  </a:lnTo>
                  <a:lnTo>
                    <a:pt x="61391" y="345100"/>
                  </a:lnTo>
                  <a:lnTo>
                    <a:pt x="25956" y="398327"/>
                  </a:lnTo>
                  <a:lnTo>
                    <a:pt x="5794" y="423784"/>
                  </a:lnTo>
                  <a:lnTo>
                    <a:pt x="0" y="448001"/>
                  </a:lnTo>
                  <a:lnTo>
                    <a:pt x="6567" y="453904"/>
                  </a:lnTo>
                  <a:lnTo>
                    <a:pt x="18305" y="459614"/>
                  </a:lnTo>
                  <a:lnTo>
                    <a:pt x="77808" y="463915"/>
                  </a:lnTo>
                  <a:lnTo>
                    <a:pt x="116804" y="460575"/>
                  </a:lnTo>
                  <a:lnTo>
                    <a:pt x="171857" y="453915"/>
                  </a:lnTo>
                  <a:lnTo>
                    <a:pt x="224183" y="444417"/>
                  </a:lnTo>
                  <a:lnTo>
                    <a:pt x="276264" y="437641"/>
                  </a:lnTo>
                  <a:lnTo>
                    <a:pt x="332440" y="429671"/>
                  </a:lnTo>
                  <a:lnTo>
                    <a:pt x="349971" y="427498"/>
                  </a:lnTo>
                  <a:lnTo>
                    <a:pt x="368215" y="4165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6836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228600"/>
          <a:ext cx="8534400" cy="6400800"/>
        </p:xfrm>
        <a:graphic>
          <a:graphicData uri="http://schemas.openxmlformats.org/drawingml/2006/table">
            <a:tbl>
              <a:tblPr firstRow="1" bandRow="1">
                <a:tableStyleId>{5C22544A-7EE6-4342-B048-85BDC9FD1C3A}</a:tableStyleId>
              </a:tblPr>
              <a:tblGrid>
                <a:gridCol w="4267200"/>
                <a:gridCol w="4267200"/>
              </a:tblGrid>
              <a:tr h="741691">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659109">
                <a:tc>
                  <a:txBody>
                    <a:bodyPr/>
                    <a:lstStyle/>
                    <a:p>
                      <a:pPr rtl="0" fontAlgn="t">
                        <a:spcBef>
                          <a:spcPts val="0"/>
                        </a:spcBef>
                        <a:spcAft>
                          <a:spcPts val="0"/>
                        </a:spcAft>
                      </a:pPr>
                      <a:r>
                        <a:rPr lang="pt-BR" sz="2000" b="0" i="0" u="none" strike="noStrike" dirty="0" smtClean="0">
                          <a:solidFill>
                            <a:srgbClr val="000000"/>
                          </a:solidFill>
                          <a:latin typeface="Arial"/>
                        </a:rPr>
                        <a:t>__ Zn</a:t>
                      </a:r>
                      <a:r>
                        <a:rPr lang="pt-BR" sz="2000" b="0" i="0" u="none" strike="noStrike" dirty="0">
                          <a:solidFill>
                            <a:srgbClr val="000000"/>
                          </a:solidFill>
                          <a:latin typeface="Arial"/>
                        </a:rPr>
                        <a:t> + </a:t>
                      </a:r>
                      <a:r>
                        <a:rPr lang="pt-BR" sz="2000" b="0" i="0" u="sng" dirty="0">
                          <a:solidFill>
                            <a:srgbClr val="000000"/>
                          </a:solidFill>
                          <a:latin typeface="Arial"/>
                        </a:rPr>
                        <a:t> </a:t>
                      </a:r>
                      <a:r>
                        <a:rPr lang="pt-BR" sz="2000" b="1" i="0" u="sng" dirty="0">
                          <a:solidFill>
                            <a:srgbClr val="FF0000"/>
                          </a:solidFill>
                          <a:latin typeface="Arial"/>
                        </a:rPr>
                        <a:t>2</a:t>
                      </a:r>
                      <a:r>
                        <a:rPr lang="pt-BR" sz="2000" b="0" i="0" u="sng" dirty="0">
                          <a:solidFill>
                            <a:srgbClr val="000000"/>
                          </a:solidFill>
                          <a:latin typeface="Arial"/>
                        </a:rPr>
                        <a:t> </a:t>
                      </a:r>
                      <a:r>
                        <a:rPr lang="pt-BR" sz="2000" b="0" i="0" u="none" strike="noStrike" dirty="0">
                          <a:solidFill>
                            <a:srgbClr val="000000"/>
                          </a:solidFill>
                          <a:latin typeface="Arial"/>
                        </a:rPr>
                        <a:t>HCl →  </a:t>
                      </a:r>
                      <a:r>
                        <a:rPr lang="pt-BR" sz="2000" b="0" i="0" u="none" strike="noStrike" dirty="0" smtClean="0">
                          <a:solidFill>
                            <a:srgbClr val="000000"/>
                          </a:solidFill>
                          <a:latin typeface="Arial"/>
                        </a:rPr>
                        <a:t>__ </a:t>
                      </a:r>
                      <a:r>
                        <a:rPr lang="pt-BR" sz="2000" b="0" i="0" u="none" strike="noStrike" dirty="0">
                          <a:solidFill>
                            <a:srgbClr val="000000"/>
                          </a:solidFill>
                          <a:latin typeface="Arial"/>
                        </a:rPr>
                        <a:t>H</a:t>
                      </a:r>
                      <a:r>
                        <a:rPr lang="pt-BR" sz="2000" b="0" i="0" u="none" strike="noStrike" baseline="-50000" dirty="0">
                          <a:solidFill>
                            <a:srgbClr val="000000"/>
                          </a:solidFill>
                          <a:latin typeface="Arial"/>
                        </a:rPr>
                        <a:t>2</a:t>
                      </a:r>
                      <a:r>
                        <a:rPr lang="pt-BR" sz="2000" b="0" i="0" u="none" strike="noStrike" dirty="0">
                          <a:solidFill>
                            <a:srgbClr val="000000"/>
                          </a:solidFill>
                          <a:latin typeface="Arial"/>
                        </a:rPr>
                        <a:t> </a:t>
                      </a:r>
                      <a:r>
                        <a:rPr lang="pt-BR" sz="2000" b="0" i="0" u="none" strike="noStrike" dirty="0" smtClean="0">
                          <a:solidFill>
                            <a:srgbClr val="000000"/>
                          </a:solidFill>
                          <a:latin typeface="Arial"/>
                        </a:rPr>
                        <a:t>+</a:t>
                      </a:r>
                      <a:r>
                        <a:rPr lang="pt-BR" sz="2000" b="0" i="0" u="none" strike="noStrike" dirty="0">
                          <a:solidFill>
                            <a:srgbClr val="000000"/>
                          </a:solidFill>
                          <a:latin typeface="Arial"/>
                        </a:rPr>
                        <a:t> </a:t>
                      </a:r>
                      <a:r>
                        <a:rPr lang="pt-BR" sz="2000" b="0" i="0" u="none" strike="noStrike" dirty="0" smtClean="0">
                          <a:solidFill>
                            <a:srgbClr val="000000"/>
                          </a:solidFill>
                          <a:latin typeface="Arial"/>
                        </a:rPr>
                        <a:t>__</a:t>
                      </a:r>
                      <a:r>
                        <a:rPr lang="pt-BR" sz="2000" b="0" i="0" u="none" strike="noStrike" baseline="0" dirty="0" smtClean="0">
                          <a:solidFill>
                            <a:srgbClr val="000000"/>
                          </a:solidFill>
                          <a:latin typeface="Arial"/>
                        </a:rPr>
                        <a:t> </a:t>
                      </a:r>
                      <a:r>
                        <a:rPr lang="pt-BR" sz="2000" b="0" i="0" u="none" strike="noStrike" dirty="0" smtClean="0">
                          <a:solidFill>
                            <a:srgbClr val="000000"/>
                          </a:solidFill>
                          <a:latin typeface="Arial"/>
                        </a:rPr>
                        <a:t>ZnCl</a:t>
                      </a:r>
                      <a:r>
                        <a:rPr lang="pt-BR" sz="2000" b="0" i="0" u="none" strike="noStrike" baseline="-50000" dirty="0" smtClean="0">
                          <a:solidFill>
                            <a:srgbClr val="000000"/>
                          </a:solidFill>
                          <a:latin typeface="Arial"/>
                        </a:rPr>
                        <a:t>2</a:t>
                      </a:r>
                      <a:endParaRPr lang="pt-BR" sz="2000" baseline="-50000" dirty="0"/>
                    </a:p>
                    <a:p>
                      <a:pPr fontAlgn="t"/>
                      <a:r>
                        <a:rPr lang="pt-BR" sz="2000" dirty="0"/>
                        <a:t/>
                      </a:r>
                      <a:br>
                        <a:rPr lang="pt-BR" sz="2000" dirty="0"/>
                      </a:br>
                      <a:endParaRPr lang="pt-BR"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3. If mass is not conserved, you will balance the equation by adding coefficients before molecules. *Do not change any subscripts.*</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Start with an element that only appears once on each side. On the side that has fewer atoms of that element, </a:t>
                      </a:r>
                      <a:r>
                        <a:rPr lang="en-US" sz="2000" b="0" i="0" u="none" strike="noStrike" dirty="0">
                          <a:solidFill>
                            <a:srgbClr val="FF0000"/>
                          </a:solidFill>
                          <a:latin typeface="Arial"/>
                        </a:rPr>
                        <a:t>add a coefficient before the molecule containing that element</a:t>
                      </a:r>
                      <a:r>
                        <a:rPr lang="en-US" sz="2000" b="0" i="0" u="none" strike="noStrike" dirty="0">
                          <a:solidFill>
                            <a:srgbClr val="000000"/>
                          </a:solidFill>
                          <a:latin typeface="Arial"/>
                        </a:rPr>
                        <a:t>, so that the number of atoms of that element on both sides are equal.</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In the T chart, multiply the coefficient by the subscript on each element in the molecule to get the </a:t>
                      </a:r>
                      <a:r>
                        <a:rPr lang="en-US" sz="2000" b="0" i="0" u="none" strike="noStrike" dirty="0">
                          <a:solidFill>
                            <a:srgbClr val="0000FF"/>
                          </a:solidFill>
                          <a:latin typeface="Arial"/>
                        </a:rPr>
                        <a:t>new numbers of atoms.</a:t>
                      </a:r>
                      <a:endParaRPr lang="en-US" sz="2000" dirty="0"/>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4818" name="Picture 2" descr="C:\Users\Breanna\Documents\2013 Fall Seminar\Chemical Reactions Unit -4wkpt2\Balancing equations manipulatives (1).jpg"/>
          <p:cNvPicPr>
            <a:picLocks noChangeAspect="1" noChangeArrowheads="1"/>
          </p:cNvPicPr>
          <p:nvPr/>
        </p:nvPicPr>
        <p:blipFill>
          <a:blip r:embed="rId2" cstate="print"/>
          <a:srcRect l="18667" t="12444" r="26667" b="49778"/>
          <a:stretch>
            <a:fillRect/>
          </a:stretch>
        </p:blipFill>
        <p:spPr bwMode="auto">
          <a:xfrm>
            <a:off x="1915764" y="1790724"/>
            <a:ext cx="4180236" cy="2552677"/>
          </a:xfrm>
          <a:prstGeom prst="rect">
            <a:avLst/>
          </a:prstGeom>
          <a:noFill/>
        </p:spPr>
      </p:pic>
      <p:grpSp>
        <p:nvGrpSpPr>
          <p:cNvPr id="13" name="SMARTInkShape-Group38"/>
          <p:cNvGrpSpPr/>
          <p:nvPr/>
        </p:nvGrpSpPr>
        <p:grpSpPr>
          <a:xfrm>
            <a:off x="1812877" y="1595438"/>
            <a:ext cx="1092249" cy="1619251"/>
            <a:chOff x="1812877" y="1595438"/>
            <a:chExt cx="1092249" cy="1619251"/>
          </a:xfrm>
        </p:grpSpPr>
        <p:sp>
          <p:nvSpPr>
            <p:cNvPr id="2" name="SMARTInkShape-173"/>
            <p:cNvSpPr/>
            <p:nvPr/>
          </p:nvSpPr>
          <p:spPr>
            <a:xfrm>
              <a:off x="2678906" y="2965371"/>
              <a:ext cx="226220" cy="177880"/>
            </a:xfrm>
            <a:custGeom>
              <a:avLst/>
              <a:gdLst/>
              <a:ahLst/>
              <a:cxnLst/>
              <a:rect l="0" t="0" r="0" b="0"/>
              <a:pathLst>
                <a:path w="226220" h="177880">
                  <a:moveTo>
                    <a:pt x="35719" y="46910"/>
                  </a:moveTo>
                  <a:lnTo>
                    <a:pt x="35719" y="53231"/>
                  </a:lnTo>
                  <a:lnTo>
                    <a:pt x="32191" y="59862"/>
                  </a:lnTo>
                  <a:lnTo>
                    <a:pt x="29398" y="63482"/>
                  </a:lnTo>
                  <a:lnTo>
                    <a:pt x="26295" y="74560"/>
                  </a:lnTo>
                  <a:lnTo>
                    <a:pt x="22587" y="122246"/>
                  </a:lnTo>
                  <a:lnTo>
                    <a:pt x="9120" y="153830"/>
                  </a:lnTo>
                  <a:lnTo>
                    <a:pt x="4053" y="161899"/>
                  </a:lnTo>
                  <a:lnTo>
                    <a:pt x="47" y="177671"/>
                  </a:lnTo>
                  <a:lnTo>
                    <a:pt x="0" y="120392"/>
                  </a:lnTo>
                  <a:lnTo>
                    <a:pt x="9506" y="90186"/>
                  </a:lnTo>
                  <a:lnTo>
                    <a:pt x="35810" y="38510"/>
                  </a:lnTo>
                  <a:lnTo>
                    <a:pt x="51612" y="19821"/>
                  </a:lnTo>
                  <a:lnTo>
                    <a:pt x="69826" y="7427"/>
                  </a:lnTo>
                  <a:lnTo>
                    <a:pt x="91980" y="1698"/>
                  </a:lnTo>
                  <a:lnTo>
                    <a:pt x="115301" y="0"/>
                  </a:lnTo>
                  <a:lnTo>
                    <a:pt x="127533" y="3131"/>
                  </a:lnTo>
                  <a:lnTo>
                    <a:pt x="181571" y="32508"/>
                  </a:lnTo>
                  <a:lnTo>
                    <a:pt x="205722" y="61149"/>
                  </a:lnTo>
                  <a:lnTo>
                    <a:pt x="210494" y="73523"/>
                  </a:lnTo>
                  <a:lnTo>
                    <a:pt x="224340" y="126449"/>
                  </a:lnTo>
                  <a:lnTo>
                    <a:pt x="226219" y="1778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174"/>
            <p:cNvSpPr/>
            <p:nvPr/>
          </p:nvSpPr>
          <p:spPr>
            <a:xfrm>
              <a:off x="2238375" y="2988469"/>
              <a:ext cx="226220" cy="1"/>
            </a:xfrm>
            <a:custGeom>
              <a:avLst/>
              <a:gdLst/>
              <a:ahLst/>
              <a:cxnLst/>
              <a:rect l="0" t="0" r="0" b="0"/>
              <a:pathLst>
                <a:path w="226220" h="1">
                  <a:moveTo>
                    <a:pt x="0" y="0"/>
                  </a:moveTo>
                  <a:lnTo>
                    <a:pt x="51225" y="0"/>
                  </a:lnTo>
                  <a:lnTo>
                    <a:pt x="98607" y="0"/>
                  </a:lnTo>
                  <a:lnTo>
                    <a:pt x="147544" y="0"/>
                  </a:lnTo>
                  <a:lnTo>
                    <a:pt x="207039" y="0"/>
                  </a:lnTo>
                  <a:lnTo>
                    <a:pt x="22621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175"/>
            <p:cNvSpPr/>
            <p:nvPr/>
          </p:nvSpPr>
          <p:spPr>
            <a:xfrm>
              <a:off x="2281416" y="2833688"/>
              <a:ext cx="308176" cy="285658"/>
            </a:xfrm>
            <a:custGeom>
              <a:avLst/>
              <a:gdLst/>
              <a:ahLst/>
              <a:cxnLst/>
              <a:rect l="0" t="0" r="0" b="0"/>
              <a:pathLst>
                <a:path w="308176" h="285658">
                  <a:moveTo>
                    <a:pt x="171272" y="0"/>
                  </a:moveTo>
                  <a:lnTo>
                    <a:pt x="224474" y="0"/>
                  </a:lnTo>
                  <a:lnTo>
                    <a:pt x="270631" y="1322"/>
                  </a:lnTo>
                  <a:lnTo>
                    <a:pt x="286428" y="6320"/>
                  </a:lnTo>
                  <a:lnTo>
                    <a:pt x="291699" y="9505"/>
                  </a:lnTo>
                  <a:lnTo>
                    <a:pt x="307173" y="27988"/>
                  </a:lnTo>
                  <a:lnTo>
                    <a:pt x="308175" y="31887"/>
                  </a:lnTo>
                  <a:lnTo>
                    <a:pt x="307519" y="35810"/>
                  </a:lnTo>
                  <a:lnTo>
                    <a:pt x="304586" y="43697"/>
                  </a:lnTo>
                  <a:lnTo>
                    <a:pt x="303283" y="51611"/>
                  </a:lnTo>
                  <a:lnTo>
                    <a:pt x="289908" y="69825"/>
                  </a:lnTo>
                  <a:lnTo>
                    <a:pt x="241085" y="98042"/>
                  </a:lnTo>
                  <a:lnTo>
                    <a:pt x="181641" y="135305"/>
                  </a:lnTo>
                  <a:lnTo>
                    <a:pt x="126087" y="163232"/>
                  </a:lnTo>
                  <a:lnTo>
                    <a:pt x="70183" y="188200"/>
                  </a:lnTo>
                  <a:lnTo>
                    <a:pt x="28517" y="210428"/>
                  </a:lnTo>
                  <a:lnTo>
                    <a:pt x="1676" y="240275"/>
                  </a:lnTo>
                  <a:lnTo>
                    <a:pt x="0" y="244850"/>
                  </a:lnTo>
                  <a:lnTo>
                    <a:pt x="205" y="249222"/>
                  </a:lnTo>
                  <a:lnTo>
                    <a:pt x="3961" y="257609"/>
                  </a:lnTo>
                  <a:lnTo>
                    <a:pt x="20899" y="277765"/>
                  </a:lnTo>
                  <a:lnTo>
                    <a:pt x="35648" y="282201"/>
                  </a:lnTo>
                  <a:lnTo>
                    <a:pt x="88883" y="285282"/>
                  </a:lnTo>
                  <a:lnTo>
                    <a:pt x="139269" y="285657"/>
                  </a:lnTo>
                  <a:lnTo>
                    <a:pt x="193466" y="279410"/>
                  </a:lnTo>
                  <a:lnTo>
                    <a:pt x="242709" y="2738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76"/>
            <p:cNvSpPr/>
            <p:nvPr/>
          </p:nvSpPr>
          <p:spPr>
            <a:xfrm>
              <a:off x="1845614" y="2786063"/>
              <a:ext cx="11762" cy="428626"/>
            </a:xfrm>
            <a:custGeom>
              <a:avLst/>
              <a:gdLst/>
              <a:ahLst/>
              <a:cxnLst/>
              <a:rect l="0" t="0" r="0" b="0"/>
              <a:pathLst>
                <a:path w="11762" h="428626">
                  <a:moveTo>
                    <a:pt x="11761" y="0"/>
                  </a:moveTo>
                  <a:lnTo>
                    <a:pt x="5440" y="6320"/>
                  </a:lnTo>
                  <a:lnTo>
                    <a:pt x="2337" y="12951"/>
                  </a:lnTo>
                  <a:lnTo>
                    <a:pt x="0" y="56320"/>
                  </a:lnTo>
                  <a:lnTo>
                    <a:pt x="9298" y="108301"/>
                  </a:lnTo>
                  <a:lnTo>
                    <a:pt x="11436" y="166838"/>
                  </a:lnTo>
                  <a:lnTo>
                    <a:pt x="11697" y="217870"/>
                  </a:lnTo>
                  <a:lnTo>
                    <a:pt x="5428" y="272194"/>
                  </a:lnTo>
                  <a:lnTo>
                    <a:pt x="956" y="321142"/>
                  </a:lnTo>
                  <a:lnTo>
                    <a:pt x="0" y="374636"/>
                  </a:lnTo>
                  <a:lnTo>
                    <a:pt x="11761"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77"/>
            <p:cNvSpPr/>
            <p:nvPr/>
          </p:nvSpPr>
          <p:spPr>
            <a:xfrm>
              <a:off x="2821785" y="2202656"/>
              <a:ext cx="23810" cy="392908"/>
            </a:xfrm>
            <a:custGeom>
              <a:avLst/>
              <a:gdLst/>
              <a:ahLst/>
              <a:cxnLst/>
              <a:rect l="0" t="0" r="0" b="0"/>
              <a:pathLst>
                <a:path w="23810" h="392908">
                  <a:moveTo>
                    <a:pt x="11903" y="0"/>
                  </a:moveTo>
                  <a:lnTo>
                    <a:pt x="5582" y="6321"/>
                  </a:lnTo>
                  <a:lnTo>
                    <a:pt x="2479" y="12952"/>
                  </a:lnTo>
                  <a:lnTo>
                    <a:pt x="141" y="62641"/>
                  </a:lnTo>
                  <a:lnTo>
                    <a:pt x="15" y="115945"/>
                  </a:lnTo>
                  <a:lnTo>
                    <a:pt x="0" y="162838"/>
                  </a:lnTo>
                  <a:lnTo>
                    <a:pt x="1320" y="213552"/>
                  </a:lnTo>
                  <a:lnTo>
                    <a:pt x="9420" y="265315"/>
                  </a:lnTo>
                  <a:lnTo>
                    <a:pt x="11412" y="319785"/>
                  </a:lnTo>
                  <a:lnTo>
                    <a:pt x="13129" y="359256"/>
                  </a:lnTo>
                  <a:lnTo>
                    <a:pt x="23809" y="392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78"/>
            <p:cNvSpPr/>
            <p:nvPr/>
          </p:nvSpPr>
          <p:spPr>
            <a:xfrm>
              <a:off x="2376493" y="2262188"/>
              <a:ext cx="254789" cy="237370"/>
            </a:xfrm>
            <a:custGeom>
              <a:avLst/>
              <a:gdLst/>
              <a:ahLst/>
              <a:cxnLst/>
              <a:rect l="0" t="0" r="0" b="0"/>
              <a:pathLst>
                <a:path w="254789" h="237370">
                  <a:moveTo>
                    <a:pt x="207163" y="0"/>
                  </a:moveTo>
                  <a:lnTo>
                    <a:pt x="165770" y="1322"/>
                  </a:lnTo>
                  <a:lnTo>
                    <a:pt x="111519" y="20308"/>
                  </a:lnTo>
                  <a:lnTo>
                    <a:pt x="85191" y="33210"/>
                  </a:lnTo>
                  <a:lnTo>
                    <a:pt x="26994" y="85172"/>
                  </a:lnTo>
                  <a:lnTo>
                    <a:pt x="9198" y="113592"/>
                  </a:lnTo>
                  <a:lnTo>
                    <a:pt x="998" y="133829"/>
                  </a:lnTo>
                  <a:lnTo>
                    <a:pt x="0" y="148997"/>
                  </a:lnTo>
                  <a:lnTo>
                    <a:pt x="21050" y="198795"/>
                  </a:lnTo>
                  <a:lnTo>
                    <a:pt x="35811" y="210943"/>
                  </a:lnTo>
                  <a:lnTo>
                    <a:pt x="80872" y="232389"/>
                  </a:lnTo>
                  <a:lnTo>
                    <a:pt x="136342" y="237369"/>
                  </a:lnTo>
                  <a:lnTo>
                    <a:pt x="190332" y="236652"/>
                  </a:lnTo>
                  <a:lnTo>
                    <a:pt x="254788" y="226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79"/>
            <p:cNvSpPr/>
            <p:nvPr/>
          </p:nvSpPr>
          <p:spPr>
            <a:xfrm>
              <a:off x="1836134" y="2297967"/>
              <a:ext cx="259367" cy="331744"/>
            </a:xfrm>
            <a:custGeom>
              <a:avLst/>
              <a:gdLst/>
              <a:ahLst/>
              <a:cxnLst/>
              <a:rect l="0" t="0" r="0" b="0"/>
              <a:pathLst>
                <a:path w="259367" h="331744">
                  <a:moveTo>
                    <a:pt x="9335" y="59471"/>
                  </a:moveTo>
                  <a:lnTo>
                    <a:pt x="9335" y="53150"/>
                  </a:lnTo>
                  <a:lnTo>
                    <a:pt x="10658" y="51288"/>
                  </a:lnTo>
                  <a:lnTo>
                    <a:pt x="12862" y="50047"/>
                  </a:lnTo>
                  <a:lnTo>
                    <a:pt x="15655" y="49219"/>
                  </a:lnTo>
                  <a:lnTo>
                    <a:pt x="17517" y="47345"/>
                  </a:lnTo>
                  <a:lnTo>
                    <a:pt x="19586" y="41734"/>
                  </a:lnTo>
                  <a:lnTo>
                    <a:pt x="27561" y="34831"/>
                  </a:lnTo>
                  <a:lnTo>
                    <a:pt x="72862" y="5199"/>
                  </a:lnTo>
                  <a:lnTo>
                    <a:pt x="88865" y="1497"/>
                  </a:lnTo>
                  <a:lnTo>
                    <a:pt x="142081" y="0"/>
                  </a:lnTo>
                  <a:lnTo>
                    <a:pt x="161850" y="6278"/>
                  </a:lnTo>
                  <a:lnTo>
                    <a:pt x="178143" y="16517"/>
                  </a:lnTo>
                  <a:lnTo>
                    <a:pt x="191350" y="34249"/>
                  </a:lnTo>
                  <a:lnTo>
                    <a:pt x="197321" y="56260"/>
                  </a:lnTo>
                  <a:lnTo>
                    <a:pt x="199090" y="79538"/>
                  </a:lnTo>
                  <a:lnTo>
                    <a:pt x="192448" y="95289"/>
                  </a:lnTo>
                  <a:lnTo>
                    <a:pt x="157457" y="142823"/>
                  </a:lnTo>
                  <a:lnTo>
                    <a:pt x="101517" y="199864"/>
                  </a:lnTo>
                  <a:lnTo>
                    <a:pt x="45829" y="249753"/>
                  </a:lnTo>
                  <a:lnTo>
                    <a:pt x="3215" y="293154"/>
                  </a:lnTo>
                  <a:lnTo>
                    <a:pt x="0" y="301354"/>
                  </a:lnTo>
                  <a:lnTo>
                    <a:pt x="1789" y="305393"/>
                  </a:lnTo>
                  <a:lnTo>
                    <a:pt x="10832" y="313408"/>
                  </a:lnTo>
                  <a:lnTo>
                    <a:pt x="30798" y="325359"/>
                  </a:lnTo>
                  <a:lnTo>
                    <a:pt x="70754" y="331743"/>
                  </a:lnTo>
                  <a:lnTo>
                    <a:pt x="116864" y="329476"/>
                  </a:lnTo>
                  <a:lnTo>
                    <a:pt x="170510" y="323001"/>
                  </a:lnTo>
                  <a:lnTo>
                    <a:pt x="221236" y="313540"/>
                  </a:lnTo>
                  <a:lnTo>
                    <a:pt x="259366" y="3095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80"/>
            <p:cNvSpPr/>
            <p:nvPr/>
          </p:nvSpPr>
          <p:spPr>
            <a:xfrm>
              <a:off x="2524125" y="1774031"/>
              <a:ext cx="238126" cy="23814"/>
            </a:xfrm>
            <a:custGeom>
              <a:avLst/>
              <a:gdLst/>
              <a:ahLst/>
              <a:cxnLst/>
              <a:rect l="0" t="0" r="0" b="0"/>
              <a:pathLst>
                <a:path w="238126" h="23814">
                  <a:moveTo>
                    <a:pt x="0" y="23813"/>
                  </a:moveTo>
                  <a:lnTo>
                    <a:pt x="19011" y="15630"/>
                  </a:lnTo>
                  <a:lnTo>
                    <a:pt x="75149" y="2701"/>
                  </a:lnTo>
                  <a:lnTo>
                    <a:pt x="131457" y="356"/>
                  </a:lnTo>
                  <a:lnTo>
                    <a:pt x="190564" y="47"/>
                  </a:lnTo>
                  <a:lnTo>
                    <a:pt x="2381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81"/>
            <p:cNvSpPr/>
            <p:nvPr/>
          </p:nvSpPr>
          <p:spPr>
            <a:xfrm>
              <a:off x="2702803" y="1595438"/>
              <a:ext cx="35636" cy="357188"/>
            </a:xfrm>
            <a:custGeom>
              <a:avLst/>
              <a:gdLst/>
              <a:ahLst/>
              <a:cxnLst/>
              <a:rect l="0" t="0" r="0" b="0"/>
              <a:pathLst>
                <a:path w="35636" h="357188">
                  <a:moveTo>
                    <a:pt x="35635" y="0"/>
                  </a:moveTo>
                  <a:lnTo>
                    <a:pt x="35635" y="10251"/>
                  </a:lnTo>
                  <a:lnTo>
                    <a:pt x="29314" y="17736"/>
                  </a:lnTo>
                  <a:lnTo>
                    <a:pt x="26211" y="28167"/>
                  </a:lnTo>
                  <a:lnTo>
                    <a:pt x="20418" y="84771"/>
                  </a:lnTo>
                  <a:lnTo>
                    <a:pt x="4771" y="143063"/>
                  </a:lnTo>
                  <a:lnTo>
                    <a:pt x="555" y="202430"/>
                  </a:lnTo>
                  <a:lnTo>
                    <a:pt x="0" y="258412"/>
                  </a:lnTo>
                  <a:lnTo>
                    <a:pt x="1276" y="276246"/>
                  </a:lnTo>
                  <a:lnTo>
                    <a:pt x="14616" y="329755"/>
                  </a:lnTo>
                  <a:lnTo>
                    <a:pt x="19678" y="339703"/>
                  </a:lnTo>
                  <a:lnTo>
                    <a:pt x="23728"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82"/>
            <p:cNvSpPr/>
            <p:nvPr/>
          </p:nvSpPr>
          <p:spPr>
            <a:xfrm>
              <a:off x="2536031" y="1631156"/>
              <a:ext cx="47481" cy="392908"/>
            </a:xfrm>
            <a:custGeom>
              <a:avLst/>
              <a:gdLst/>
              <a:ahLst/>
              <a:cxnLst/>
              <a:rect l="0" t="0" r="0" b="0"/>
              <a:pathLst>
                <a:path w="47481" h="392908">
                  <a:moveTo>
                    <a:pt x="35719" y="0"/>
                  </a:moveTo>
                  <a:lnTo>
                    <a:pt x="35719" y="16572"/>
                  </a:lnTo>
                  <a:lnTo>
                    <a:pt x="46522" y="73511"/>
                  </a:lnTo>
                  <a:lnTo>
                    <a:pt x="47480" y="131242"/>
                  </a:lnTo>
                  <a:lnTo>
                    <a:pt x="38091" y="188153"/>
                  </a:lnTo>
                  <a:lnTo>
                    <a:pt x="27025" y="246824"/>
                  </a:lnTo>
                  <a:lnTo>
                    <a:pt x="18127" y="297023"/>
                  </a:lnTo>
                  <a:lnTo>
                    <a:pt x="2201" y="352466"/>
                  </a:lnTo>
                  <a:lnTo>
                    <a:pt x="0" y="392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83"/>
            <p:cNvSpPr/>
            <p:nvPr/>
          </p:nvSpPr>
          <p:spPr>
            <a:xfrm>
              <a:off x="1812877" y="1667037"/>
              <a:ext cx="330249" cy="368679"/>
            </a:xfrm>
            <a:custGeom>
              <a:avLst/>
              <a:gdLst/>
              <a:ahLst/>
              <a:cxnLst/>
              <a:rect l="0" t="0" r="0" b="0"/>
              <a:pathLst>
                <a:path w="330249" h="368679">
                  <a:moveTo>
                    <a:pt x="92123" y="35557"/>
                  </a:moveTo>
                  <a:lnTo>
                    <a:pt x="102375" y="35557"/>
                  </a:lnTo>
                  <a:lnTo>
                    <a:pt x="128087" y="14962"/>
                  </a:lnTo>
                  <a:lnTo>
                    <a:pt x="135888" y="11852"/>
                  </a:lnTo>
                  <a:lnTo>
                    <a:pt x="149041" y="3986"/>
                  </a:lnTo>
                  <a:lnTo>
                    <a:pt x="207424" y="0"/>
                  </a:lnTo>
                  <a:lnTo>
                    <a:pt x="262791" y="11973"/>
                  </a:lnTo>
                  <a:lnTo>
                    <a:pt x="278659" y="17579"/>
                  </a:lnTo>
                  <a:lnTo>
                    <a:pt x="291004" y="28007"/>
                  </a:lnTo>
                  <a:lnTo>
                    <a:pt x="312586" y="55729"/>
                  </a:lnTo>
                  <a:lnTo>
                    <a:pt x="315784" y="69217"/>
                  </a:lnTo>
                  <a:lnTo>
                    <a:pt x="313990" y="75195"/>
                  </a:lnTo>
                  <a:lnTo>
                    <a:pt x="266470" y="129135"/>
                  </a:lnTo>
                  <a:lnTo>
                    <a:pt x="215932" y="168547"/>
                  </a:lnTo>
                  <a:lnTo>
                    <a:pt x="170553" y="202843"/>
                  </a:lnTo>
                  <a:lnTo>
                    <a:pt x="123593" y="231820"/>
                  </a:lnTo>
                  <a:lnTo>
                    <a:pt x="71146" y="272175"/>
                  </a:lnTo>
                  <a:lnTo>
                    <a:pt x="12705" y="318271"/>
                  </a:lnTo>
                  <a:lnTo>
                    <a:pt x="7428" y="323252"/>
                  </a:lnTo>
                  <a:lnTo>
                    <a:pt x="1564" y="335842"/>
                  </a:lnTo>
                  <a:lnTo>
                    <a:pt x="0" y="342903"/>
                  </a:lnTo>
                  <a:lnTo>
                    <a:pt x="281" y="348933"/>
                  </a:lnTo>
                  <a:lnTo>
                    <a:pt x="4120" y="359162"/>
                  </a:lnTo>
                  <a:lnTo>
                    <a:pt x="8319" y="362418"/>
                  </a:lnTo>
                  <a:lnTo>
                    <a:pt x="20040" y="366037"/>
                  </a:lnTo>
                  <a:lnTo>
                    <a:pt x="70954" y="368678"/>
                  </a:lnTo>
                  <a:lnTo>
                    <a:pt x="117781" y="367559"/>
                  </a:lnTo>
                  <a:lnTo>
                    <a:pt x="173087" y="359498"/>
                  </a:lnTo>
                  <a:lnTo>
                    <a:pt x="222622" y="351193"/>
                  </a:lnTo>
                  <a:lnTo>
                    <a:pt x="270624" y="338137"/>
                  </a:lnTo>
                  <a:lnTo>
                    <a:pt x="330248" y="3332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SMARTInkShape-184"/>
          <p:cNvSpPr/>
          <p:nvPr/>
        </p:nvSpPr>
        <p:spPr>
          <a:xfrm>
            <a:off x="3440906" y="1416844"/>
            <a:ext cx="83345" cy="2166920"/>
          </a:xfrm>
          <a:custGeom>
            <a:avLst/>
            <a:gdLst/>
            <a:ahLst/>
            <a:cxnLst/>
            <a:rect l="0" t="0" r="0" b="0"/>
            <a:pathLst>
              <a:path w="83345" h="2166920">
                <a:moveTo>
                  <a:pt x="83344" y="0"/>
                </a:moveTo>
                <a:lnTo>
                  <a:pt x="77023" y="6320"/>
                </a:lnTo>
                <a:lnTo>
                  <a:pt x="76484" y="8182"/>
                </a:lnTo>
                <a:lnTo>
                  <a:pt x="77448" y="9423"/>
                </a:lnTo>
                <a:lnTo>
                  <a:pt x="79413" y="10251"/>
                </a:lnTo>
                <a:lnTo>
                  <a:pt x="80724" y="12126"/>
                </a:lnTo>
                <a:lnTo>
                  <a:pt x="82568" y="21085"/>
                </a:lnTo>
                <a:lnTo>
                  <a:pt x="82999" y="28333"/>
                </a:lnTo>
                <a:lnTo>
                  <a:pt x="71919" y="81251"/>
                </a:lnTo>
                <a:lnTo>
                  <a:pt x="71480" y="137416"/>
                </a:lnTo>
                <a:lnTo>
                  <a:pt x="67915" y="191349"/>
                </a:lnTo>
                <a:lnTo>
                  <a:pt x="61188" y="238292"/>
                </a:lnTo>
                <a:lnTo>
                  <a:pt x="59859" y="295289"/>
                </a:lnTo>
                <a:lnTo>
                  <a:pt x="59629" y="341786"/>
                </a:lnTo>
                <a:lnTo>
                  <a:pt x="58237" y="389078"/>
                </a:lnTo>
                <a:lnTo>
                  <a:pt x="51358" y="436604"/>
                </a:lnTo>
                <a:lnTo>
                  <a:pt x="48731" y="485522"/>
                </a:lnTo>
                <a:lnTo>
                  <a:pt x="47953" y="541321"/>
                </a:lnTo>
                <a:lnTo>
                  <a:pt x="47723" y="599747"/>
                </a:lnTo>
                <a:lnTo>
                  <a:pt x="47654" y="658950"/>
                </a:lnTo>
                <a:lnTo>
                  <a:pt x="47638" y="698561"/>
                </a:lnTo>
                <a:lnTo>
                  <a:pt x="47631" y="741742"/>
                </a:lnTo>
                <a:lnTo>
                  <a:pt x="47628" y="786070"/>
                </a:lnTo>
                <a:lnTo>
                  <a:pt x="47626" y="827819"/>
                </a:lnTo>
                <a:lnTo>
                  <a:pt x="44098" y="871951"/>
                </a:lnTo>
                <a:lnTo>
                  <a:pt x="39443" y="918023"/>
                </a:lnTo>
                <a:lnTo>
                  <a:pt x="37374" y="964958"/>
                </a:lnTo>
                <a:lnTo>
                  <a:pt x="36455" y="1012277"/>
                </a:lnTo>
                <a:lnTo>
                  <a:pt x="36046" y="1058442"/>
                </a:lnTo>
                <a:lnTo>
                  <a:pt x="35865" y="1101009"/>
                </a:lnTo>
                <a:lnTo>
                  <a:pt x="35784" y="1145504"/>
                </a:lnTo>
                <a:lnTo>
                  <a:pt x="35748" y="1191738"/>
                </a:lnTo>
                <a:lnTo>
                  <a:pt x="35732" y="1238744"/>
                </a:lnTo>
                <a:lnTo>
                  <a:pt x="35725" y="1286094"/>
                </a:lnTo>
                <a:lnTo>
                  <a:pt x="35722" y="1333597"/>
                </a:lnTo>
                <a:lnTo>
                  <a:pt x="35720" y="1381168"/>
                </a:lnTo>
                <a:lnTo>
                  <a:pt x="35719" y="1428769"/>
                </a:lnTo>
                <a:lnTo>
                  <a:pt x="34396" y="1476383"/>
                </a:lnTo>
                <a:lnTo>
                  <a:pt x="29398" y="1524004"/>
                </a:lnTo>
                <a:lnTo>
                  <a:pt x="26295" y="1571626"/>
                </a:lnTo>
                <a:lnTo>
                  <a:pt x="24916" y="1617927"/>
                </a:lnTo>
                <a:lnTo>
                  <a:pt x="24303" y="1660554"/>
                </a:lnTo>
                <a:lnTo>
                  <a:pt x="24031" y="1705076"/>
                </a:lnTo>
                <a:lnTo>
                  <a:pt x="22587" y="1748676"/>
                </a:lnTo>
                <a:lnTo>
                  <a:pt x="15659" y="1804295"/>
                </a:lnTo>
                <a:lnTo>
                  <a:pt x="13018" y="1860756"/>
                </a:lnTo>
                <a:lnTo>
                  <a:pt x="10913" y="1911587"/>
                </a:lnTo>
                <a:lnTo>
                  <a:pt x="5145" y="1958839"/>
                </a:lnTo>
                <a:lnTo>
                  <a:pt x="10179" y="2011032"/>
                </a:lnTo>
                <a:lnTo>
                  <a:pt x="9816" y="2034146"/>
                </a:lnTo>
                <a:lnTo>
                  <a:pt x="1036" y="2087054"/>
                </a:lnTo>
                <a:lnTo>
                  <a:pt x="18" y="2142807"/>
                </a:lnTo>
                <a:lnTo>
                  <a:pt x="0" y="2166919"/>
                </a:lnTo>
                <a:lnTo>
                  <a:pt x="0" y="2155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 name="SMARTInkShape-Group40"/>
          <p:cNvGrpSpPr/>
          <p:nvPr/>
        </p:nvGrpSpPr>
        <p:grpSpPr>
          <a:xfrm>
            <a:off x="3776844" y="1524000"/>
            <a:ext cx="1307126" cy="1821657"/>
            <a:chOff x="3776844" y="1524000"/>
            <a:chExt cx="1307126" cy="1821657"/>
          </a:xfrm>
        </p:grpSpPr>
        <p:sp>
          <p:nvSpPr>
            <p:cNvPr id="15" name="SMARTInkShape-185"/>
            <p:cNvSpPr/>
            <p:nvPr/>
          </p:nvSpPr>
          <p:spPr>
            <a:xfrm>
              <a:off x="3776844" y="1559881"/>
              <a:ext cx="295095" cy="355194"/>
            </a:xfrm>
            <a:custGeom>
              <a:avLst/>
              <a:gdLst/>
              <a:ahLst/>
              <a:cxnLst/>
              <a:rect l="0" t="0" r="0" b="0"/>
              <a:pathLst>
                <a:path w="295095" h="355194">
                  <a:moveTo>
                    <a:pt x="21250" y="35557"/>
                  </a:moveTo>
                  <a:lnTo>
                    <a:pt x="21250" y="29236"/>
                  </a:lnTo>
                  <a:lnTo>
                    <a:pt x="24777" y="22605"/>
                  </a:lnTo>
                  <a:lnTo>
                    <a:pt x="27571" y="18984"/>
                  </a:lnTo>
                  <a:lnTo>
                    <a:pt x="37729" y="14962"/>
                  </a:lnTo>
                  <a:lnTo>
                    <a:pt x="58324" y="9170"/>
                  </a:lnTo>
                  <a:lnTo>
                    <a:pt x="81183" y="2603"/>
                  </a:lnTo>
                  <a:lnTo>
                    <a:pt x="136366" y="0"/>
                  </a:lnTo>
                  <a:lnTo>
                    <a:pt x="168098" y="1193"/>
                  </a:lnTo>
                  <a:lnTo>
                    <a:pt x="201461" y="10093"/>
                  </a:lnTo>
                  <a:lnTo>
                    <a:pt x="206213" y="13289"/>
                  </a:lnTo>
                  <a:lnTo>
                    <a:pt x="215022" y="23896"/>
                  </a:lnTo>
                  <a:lnTo>
                    <a:pt x="219819" y="33902"/>
                  </a:lnTo>
                  <a:lnTo>
                    <a:pt x="222898" y="57425"/>
                  </a:lnTo>
                  <a:lnTo>
                    <a:pt x="217110" y="79813"/>
                  </a:lnTo>
                  <a:lnTo>
                    <a:pt x="190432" y="134810"/>
                  </a:lnTo>
                  <a:lnTo>
                    <a:pt x="138266" y="190586"/>
                  </a:lnTo>
                  <a:lnTo>
                    <a:pt x="86832" y="233504"/>
                  </a:lnTo>
                  <a:lnTo>
                    <a:pt x="30632" y="288205"/>
                  </a:lnTo>
                  <a:lnTo>
                    <a:pt x="10413" y="311877"/>
                  </a:lnTo>
                  <a:lnTo>
                    <a:pt x="0" y="328998"/>
                  </a:lnTo>
                  <a:lnTo>
                    <a:pt x="469" y="331726"/>
                  </a:lnTo>
                  <a:lnTo>
                    <a:pt x="4517" y="338285"/>
                  </a:lnTo>
                  <a:lnTo>
                    <a:pt x="7449" y="340563"/>
                  </a:lnTo>
                  <a:lnTo>
                    <a:pt x="21659" y="347747"/>
                  </a:lnTo>
                  <a:lnTo>
                    <a:pt x="25491" y="350840"/>
                  </a:lnTo>
                  <a:lnTo>
                    <a:pt x="49846" y="355193"/>
                  </a:lnTo>
                  <a:lnTo>
                    <a:pt x="106668" y="346613"/>
                  </a:lnTo>
                  <a:lnTo>
                    <a:pt x="153951" y="344091"/>
                  </a:lnTo>
                  <a:lnTo>
                    <a:pt x="209348" y="335753"/>
                  </a:lnTo>
                  <a:lnTo>
                    <a:pt x="261459" y="332225"/>
                  </a:lnTo>
                  <a:lnTo>
                    <a:pt x="295094" y="321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86"/>
            <p:cNvSpPr/>
            <p:nvPr/>
          </p:nvSpPr>
          <p:spPr>
            <a:xfrm>
              <a:off x="4822060" y="3096372"/>
              <a:ext cx="261910" cy="249285"/>
            </a:xfrm>
            <a:custGeom>
              <a:avLst/>
              <a:gdLst/>
              <a:ahLst/>
              <a:cxnLst/>
              <a:rect l="0" t="0" r="0" b="0"/>
              <a:pathLst>
                <a:path w="261910" h="249285">
                  <a:moveTo>
                    <a:pt x="11878" y="11159"/>
                  </a:moveTo>
                  <a:lnTo>
                    <a:pt x="11878" y="17480"/>
                  </a:lnTo>
                  <a:lnTo>
                    <a:pt x="8350" y="24111"/>
                  </a:lnTo>
                  <a:lnTo>
                    <a:pt x="3695" y="31468"/>
                  </a:lnTo>
                  <a:lnTo>
                    <a:pt x="1075" y="44370"/>
                  </a:lnTo>
                  <a:lnTo>
                    <a:pt x="0" y="99717"/>
                  </a:lnTo>
                  <a:lnTo>
                    <a:pt x="1296" y="144883"/>
                  </a:lnTo>
                  <a:lnTo>
                    <a:pt x="9395" y="168445"/>
                  </a:lnTo>
                  <a:lnTo>
                    <a:pt x="11834" y="207120"/>
                  </a:lnTo>
                  <a:lnTo>
                    <a:pt x="13172" y="209268"/>
                  </a:lnTo>
                  <a:lnTo>
                    <a:pt x="15386" y="210701"/>
                  </a:lnTo>
                  <a:lnTo>
                    <a:pt x="18186" y="211656"/>
                  </a:lnTo>
                  <a:lnTo>
                    <a:pt x="20052" y="210970"/>
                  </a:lnTo>
                  <a:lnTo>
                    <a:pt x="21296" y="209189"/>
                  </a:lnTo>
                  <a:lnTo>
                    <a:pt x="23292" y="203147"/>
                  </a:lnTo>
                  <a:lnTo>
                    <a:pt x="23638" y="195779"/>
                  </a:lnTo>
                  <a:lnTo>
                    <a:pt x="16895" y="171933"/>
                  </a:lnTo>
                  <a:lnTo>
                    <a:pt x="26792" y="114674"/>
                  </a:lnTo>
                  <a:lnTo>
                    <a:pt x="44024" y="69133"/>
                  </a:lnTo>
                  <a:lnTo>
                    <a:pt x="54328" y="51414"/>
                  </a:lnTo>
                  <a:lnTo>
                    <a:pt x="57203" y="37429"/>
                  </a:lnTo>
                  <a:lnTo>
                    <a:pt x="60615" y="31318"/>
                  </a:lnTo>
                  <a:lnTo>
                    <a:pt x="86124" y="7755"/>
                  </a:lnTo>
                  <a:lnTo>
                    <a:pt x="94705" y="3032"/>
                  </a:lnTo>
                  <a:lnTo>
                    <a:pt x="110502" y="373"/>
                  </a:lnTo>
                  <a:lnTo>
                    <a:pt x="117315" y="0"/>
                  </a:lnTo>
                  <a:lnTo>
                    <a:pt x="128412" y="3112"/>
                  </a:lnTo>
                  <a:lnTo>
                    <a:pt x="181577" y="39336"/>
                  </a:lnTo>
                  <a:lnTo>
                    <a:pt x="223419" y="83432"/>
                  </a:lnTo>
                  <a:lnTo>
                    <a:pt x="244346" y="114212"/>
                  </a:lnTo>
                  <a:lnTo>
                    <a:pt x="259095" y="166165"/>
                  </a:lnTo>
                  <a:lnTo>
                    <a:pt x="261799" y="218647"/>
                  </a:lnTo>
                  <a:lnTo>
                    <a:pt x="261909" y="2492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87"/>
            <p:cNvSpPr/>
            <p:nvPr/>
          </p:nvSpPr>
          <p:spPr>
            <a:xfrm>
              <a:off x="4429125" y="3083719"/>
              <a:ext cx="178595" cy="11907"/>
            </a:xfrm>
            <a:custGeom>
              <a:avLst/>
              <a:gdLst/>
              <a:ahLst/>
              <a:cxnLst/>
              <a:rect l="0" t="0" r="0" b="0"/>
              <a:pathLst>
                <a:path w="178595" h="11907">
                  <a:moveTo>
                    <a:pt x="0" y="0"/>
                  </a:moveTo>
                  <a:lnTo>
                    <a:pt x="6321" y="6320"/>
                  </a:lnTo>
                  <a:lnTo>
                    <a:pt x="12952" y="9423"/>
                  </a:lnTo>
                  <a:lnTo>
                    <a:pt x="66651" y="11809"/>
                  </a:lnTo>
                  <a:lnTo>
                    <a:pt x="117725" y="11887"/>
                  </a:lnTo>
                  <a:lnTo>
                    <a:pt x="178594"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88"/>
            <p:cNvSpPr/>
            <p:nvPr/>
          </p:nvSpPr>
          <p:spPr>
            <a:xfrm>
              <a:off x="4467403" y="2966311"/>
              <a:ext cx="199090" cy="307909"/>
            </a:xfrm>
            <a:custGeom>
              <a:avLst/>
              <a:gdLst/>
              <a:ahLst/>
              <a:cxnLst/>
              <a:rect l="0" t="0" r="0" b="0"/>
              <a:pathLst>
                <a:path w="199090" h="307909">
                  <a:moveTo>
                    <a:pt x="33160" y="10252"/>
                  </a:moveTo>
                  <a:lnTo>
                    <a:pt x="64296" y="8929"/>
                  </a:lnTo>
                  <a:lnTo>
                    <a:pt x="111147" y="0"/>
                  </a:lnTo>
                  <a:lnTo>
                    <a:pt x="166694" y="10568"/>
                  </a:lnTo>
                  <a:lnTo>
                    <a:pt x="182380" y="19458"/>
                  </a:lnTo>
                  <a:lnTo>
                    <a:pt x="191203" y="26691"/>
                  </a:lnTo>
                  <a:lnTo>
                    <a:pt x="196005" y="34315"/>
                  </a:lnTo>
                  <a:lnTo>
                    <a:pt x="199089" y="49989"/>
                  </a:lnTo>
                  <a:lnTo>
                    <a:pt x="195982" y="57899"/>
                  </a:lnTo>
                  <a:lnTo>
                    <a:pt x="165519" y="102231"/>
                  </a:lnTo>
                  <a:lnTo>
                    <a:pt x="109995" y="138968"/>
                  </a:lnTo>
                  <a:lnTo>
                    <a:pt x="53087" y="191591"/>
                  </a:lnTo>
                  <a:lnTo>
                    <a:pt x="30538" y="208474"/>
                  </a:lnTo>
                  <a:lnTo>
                    <a:pt x="6079" y="238581"/>
                  </a:lnTo>
                  <a:lnTo>
                    <a:pt x="1279" y="251078"/>
                  </a:lnTo>
                  <a:lnTo>
                    <a:pt x="0" y="258115"/>
                  </a:lnTo>
                  <a:lnTo>
                    <a:pt x="2106" y="269462"/>
                  </a:lnTo>
                  <a:lnTo>
                    <a:pt x="10729" y="283287"/>
                  </a:lnTo>
                  <a:lnTo>
                    <a:pt x="14238" y="287525"/>
                  </a:lnTo>
                  <a:lnTo>
                    <a:pt x="25191" y="292234"/>
                  </a:lnTo>
                  <a:lnTo>
                    <a:pt x="83366" y="306033"/>
                  </a:lnTo>
                  <a:lnTo>
                    <a:pt x="140656" y="307661"/>
                  </a:lnTo>
                  <a:lnTo>
                    <a:pt x="187941" y="3079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89"/>
            <p:cNvSpPr/>
            <p:nvPr/>
          </p:nvSpPr>
          <p:spPr>
            <a:xfrm>
              <a:off x="3834548" y="2869406"/>
              <a:ext cx="34984" cy="381001"/>
            </a:xfrm>
            <a:custGeom>
              <a:avLst/>
              <a:gdLst/>
              <a:ahLst/>
              <a:cxnLst/>
              <a:rect l="0" t="0" r="0" b="0"/>
              <a:pathLst>
                <a:path w="34984" h="381001">
                  <a:moveTo>
                    <a:pt x="11171" y="0"/>
                  </a:moveTo>
                  <a:lnTo>
                    <a:pt x="4850" y="0"/>
                  </a:lnTo>
                  <a:lnTo>
                    <a:pt x="2988" y="1323"/>
                  </a:lnTo>
                  <a:lnTo>
                    <a:pt x="1747" y="3528"/>
                  </a:lnTo>
                  <a:lnTo>
                    <a:pt x="0" y="16479"/>
                  </a:lnTo>
                  <a:lnTo>
                    <a:pt x="914" y="29814"/>
                  </a:lnTo>
                  <a:lnTo>
                    <a:pt x="13982" y="86990"/>
                  </a:lnTo>
                  <a:lnTo>
                    <a:pt x="21280" y="131690"/>
                  </a:lnTo>
                  <a:lnTo>
                    <a:pt x="22840" y="190595"/>
                  </a:lnTo>
                  <a:lnTo>
                    <a:pt x="23046" y="241862"/>
                  </a:lnTo>
                  <a:lnTo>
                    <a:pt x="23074" y="300385"/>
                  </a:lnTo>
                  <a:lnTo>
                    <a:pt x="24400" y="349141"/>
                  </a:lnTo>
                  <a:lnTo>
                    <a:pt x="34983" y="381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90"/>
            <p:cNvSpPr/>
            <p:nvPr/>
          </p:nvSpPr>
          <p:spPr>
            <a:xfrm>
              <a:off x="4869656" y="2214563"/>
              <a:ext cx="23814" cy="476251"/>
            </a:xfrm>
            <a:custGeom>
              <a:avLst/>
              <a:gdLst/>
              <a:ahLst/>
              <a:cxnLst/>
              <a:rect l="0" t="0" r="0" b="0"/>
              <a:pathLst>
                <a:path w="23814" h="476251">
                  <a:moveTo>
                    <a:pt x="23813" y="0"/>
                  </a:moveTo>
                  <a:lnTo>
                    <a:pt x="23813" y="6320"/>
                  </a:lnTo>
                  <a:lnTo>
                    <a:pt x="20285" y="12951"/>
                  </a:lnTo>
                  <a:lnTo>
                    <a:pt x="17492" y="16571"/>
                  </a:lnTo>
                  <a:lnTo>
                    <a:pt x="14389" y="27649"/>
                  </a:lnTo>
                  <a:lnTo>
                    <a:pt x="5731" y="85920"/>
                  </a:lnTo>
                  <a:lnTo>
                    <a:pt x="755" y="143213"/>
                  </a:lnTo>
                  <a:lnTo>
                    <a:pt x="149" y="196887"/>
                  </a:lnTo>
                  <a:lnTo>
                    <a:pt x="44" y="242810"/>
                  </a:lnTo>
                  <a:lnTo>
                    <a:pt x="13" y="289931"/>
                  </a:lnTo>
                  <a:lnTo>
                    <a:pt x="2" y="346400"/>
                  </a:lnTo>
                  <a:lnTo>
                    <a:pt x="1" y="396912"/>
                  </a:lnTo>
                  <a:lnTo>
                    <a:pt x="0" y="447349"/>
                  </a:lnTo>
                  <a:lnTo>
                    <a:pt x="0" y="476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91"/>
            <p:cNvSpPr/>
            <p:nvPr/>
          </p:nvSpPr>
          <p:spPr>
            <a:xfrm>
              <a:off x="4407875" y="2215053"/>
              <a:ext cx="295095" cy="392417"/>
            </a:xfrm>
            <a:custGeom>
              <a:avLst/>
              <a:gdLst/>
              <a:ahLst/>
              <a:cxnLst/>
              <a:rect l="0" t="0" r="0" b="0"/>
              <a:pathLst>
                <a:path w="295095" h="392417">
                  <a:moveTo>
                    <a:pt x="223656" y="11416"/>
                  </a:moveTo>
                  <a:lnTo>
                    <a:pt x="223656" y="5095"/>
                  </a:lnTo>
                  <a:lnTo>
                    <a:pt x="222333" y="3233"/>
                  </a:lnTo>
                  <a:lnTo>
                    <a:pt x="220129" y="1992"/>
                  </a:lnTo>
                  <a:lnTo>
                    <a:pt x="207085" y="0"/>
                  </a:lnTo>
                  <a:lnTo>
                    <a:pt x="159651" y="12987"/>
                  </a:lnTo>
                  <a:lnTo>
                    <a:pt x="104304" y="51938"/>
                  </a:lnTo>
                  <a:lnTo>
                    <a:pt x="45278" y="106715"/>
                  </a:lnTo>
                  <a:lnTo>
                    <a:pt x="30606" y="123886"/>
                  </a:lnTo>
                  <a:lnTo>
                    <a:pt x="3203" y="180971"/>
                  </a:lnTo>
                  <a:lnTo>
                    <a:pt x="0" y="197457"/>
                  </a:lnTo>
                  <a:lnTo>
                    <a:pt x="7449" y="239106"/>
                  </a:lnTo>
                  <a:lnTo>
                    <a:pt x="19219" y="272466"/>
                  </a:lnTo>
                  <a:lnTo>
                    <a:pt x="61456" y="331380"/>
                  </a:lnTo>
                  <a:lnTo>
                    <a:pt x="86226" y="349931"/>
                  </a:lnTo>
                  <a:lnTo>
                    <a:pt x="141029" y="378524"/>
                  </a:lnTo>
                  <a:lnTo>
                    <a:pt x="182564" y="388300"/>
                  </a:lnTo>
                  <a:lnTo>
                    <a:pt x="234501" y="391602"/>
                  </a:lnTo>
                  <a:lnTo>
                    <a:pt x="295094" y="3924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92"/>
            <p:cNvSpPr/>
            <p:nvPr/>
          </p:nvSpPr>
          <p:spPr>
            <a:xfrm>
              <a:off x="3817188" y="2180522"/>
              <a:ext cx="302376" cy="438805"/>
            </a:xfrm>
            <a:custGeom>
              <a:avLst/>
              <a:gdLst/>
              <a:ahLst/>
              <a:cxnLst/>
              <a:rect l="0" t="0" r="0" b="0"/>
              <a:pathLst>
                <a:path w="302376" h="438805">
                  <a:moveTo>
                    <a:pt x="4718" y="22134"/>
                  </a:moveTo>
                  <a:lnTo>
                    <a:pt x="11039" y="22134"/>
                  </a:lnTo>
                  <a:lnTo>
                    <a:pt x="17670" y="18606"/>
                  </a:lnTo>
                  <a:lnTo>
                    <a:pt x="25027" y="13952"/>
                  </a:lnTo>
                  <a:lnTo>
                    <a:pt x="72902" y="122"/>
                  </a:lnTo>
                  <a:lnTo>
                    <a:pt x="112261" y="0"/>
                  </a:lnTo>
                  <a:lnTo>
                    <a:pt x="171336" y="17338"/>
                  </a:lnTo>
                  <a:lnTo>
                    <a:pt x="214530" y="27823"/>
                  </a:lnTo>
                  <a:lnTo>
                    <a:pt x="232396" y="38519"/>
                  </a:lnTo>
                  <a:lnTo>
                    <a:pt x="246068" y="56387"/>
                  </a:lnTo>
                  <a:lnTo>
                    <a:pt x="252177" y="78438"/>
                  </a:lnTo>
                  <a:lnTo>
                    <a:pt x="250078" y="93901"/>
                  </a:lnTo>
                  <a:lnTo>
                    <a:pt x="232967" y="134626"/>
                  </a:lnTo>
                  <a:lnTo>
                    <a:pt x="211989" y="165267"/>
                  </a:lnTo>
                  <a:lnTo>
                    <a:pt x="158572" y="208177"/>
                  </a:lnTo>
                  <a:lnTo>
                    <a:pt x="103374" y="257712"/>
                  </a:lnTo>
                  <a:lnTo>
                    <a:pt x="52546" y="300934"/>
                  </a:lnTo>
                  <a:lnTo>
                    <a:pt x="6007" y="357236"/>
                  </a:lnTo>
                  <a:lnTo>
                    <a:pt x="1609" y="364599"/>
                  </a:lnTo>
                  <a:lnTo>
                    <a:pt x="0" y="372152"/>
                  </a:lnTo>
                  <a:lnTo>
                    <a:pt x="1739" y="387600"/>
                  </a:lnTo>
                  <a:lnTo>
                    <a:pt x="10157" y="404853"/>
                  </a:lnTo>
                  <a:lnTo>
                    <a:pt x="21028" y="418343"/>
                  </a:lnTo>
                  <a:lnTo>
                    <a:pt x="32252" y="423123"/>
                  </a:lnTo>
                  <a:lnTo>
                    <a:pt x="85906" y="436035"/>
                  </a:lnTo>
                  <a:lnTo>
                    <a:pt x="132027" y="438297"/>
                  </a:lnTo>
                  <a:lnTo>
                    <a:pt x="176642" y="438688"/>
                  </a:lnTo>
                  <a:lnTo>
                    <a:pt x="223375" y="438804"/>
                  </a:lnTo>
                  <a:lnTo>
                    <a:pt x="281282" y="430661"/>
                  </a:lnTo>
                  <a:lnTo>
                    <a:pt x="302375" y="4269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93"/>
            <p:cNvSpPr/>
            <p:nvPr/>
          </p:nvSpPr>
          <p:spPr>
            <a:xfrm>
              <a:off x="4500563" y="1690837"/>
              <a:ext cx="297657" cy="35570"/>
            </a:xfrm>
            <a:custGeom>
              <a:avLst/>
              <a:gdLst/>
              <a:ahLst/>
              <a:cxnLst/>
              <a:rect l="0" t="0" r="0" b="0"/>
              <a:pathLst>
                <a:path w="297657" h="35570">
                  <a:moveTo>
                    <a:pt x="0" y="35569"/>
                  </a:moveTo>
                  <a:lnTo>
                    <a:pt x="6320" y="29249"/>
                  </a:lnTo>
                  <a:lnTo>
                    <a:pt x="12951" y="26145"/>
                  </a:lnTo>
                  <a:lnTo>
                    <a:pt x="65327" y="12957"/>
                  </a:lnTo>
                  <a:lnTo>
                    <a:pt x="119825" y="5594"/>
                  </a:lnTo>
                  <a:lnTo>
                    <a:pt x="178694" y="607"/>
                  </a:lnTo>
                  <a:lnTo>
                    <a:pt x="226238" y="0"/>
                  </a:lnTo>
                  <a:lnTo>
                    <a:pt x="284593" y="9294"/>
                  </a:lnTo>
                  <a:lnTo>
                    <a:pt x="297656" y="11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94"/>
            <p:cNvSpPr/>
            <p:nvPr/>
          </p:nvSpPr>
          <p:spPr>
            <a:xfrm>
              <a:off x="4717357" y="1524000"/>
              <a:ext cx="33238" cy="392907"/>
            </a:xfrm>
            <a:custGeom>
              <a:avLst/>
              <a:gdLst/>
              <a:ahLst/>
              <a:cxnLst/>
              <a:rect l="0" t="0" r="0" b="0"/>
              <a:pathLst>
                <a:path w="33238" h="392907">
                  <a:moveTo>
                    <a:pt x="9424" y="0"/>
                  </a:moveTo>
                  <a:lnTo>
                    <a:pt x="9424" y="51225"/>
                  </a:lnTo>
                  <a:lnTo>
                    <a:pt x="8101" y="97284"/>
                  </a:lnTo>
                  <a:lnTo>
                    <a:pt x="0" y="152439"/>
                  </a:lnTo>
                  <a:lnTo>
                    <a:pt x="1781" y="189806"/>
                  </a:lnTo>
                  <a:lnTo>
                    <a:pt x="7914" y="244309"/>
                  </a:lnTo>
                  <a:lnTo>
                    <a:pt x="17308" y="295203"/>
                  </a:lnTo>
                  <a:lnTo>
                    <a:pt x="27121" y="346787"/>
                  </a:lnTo>
                  <a:lnTo>
                    <a:pt x="33237"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95"/>
            <p:cNvSpPr/>
            <p:nvPr/>
          </p:nvSpPr>
          <p:spPr>
            <a:xfrm>
              <a:off x="4464844" y="1547813"/>
              <a:ext cx="23813" cy="428626"/>
            </a:xfrm>
            <a:custGeom>
              <a:avLst/>
              <a:gdLst/>
              <a:ahLst/>
              <a:cxnLst/>
              <a:rect l="0" t="0" r="0" b="0"/>
              <a:pathLst>
                <a:path w="23813" h="428626">
                  <a:moveTo>
                    <a:pt x="23812" y="0"/>
                  </a:moveTo>
                  <a:lnTo>
                    <a:pt x="23812" y="50898"/>
                  </a:lnTo>
                  <a:lnTo>
                    <a:pt x="20285" y="95896"/>
                  </a:lnTo>
                  <a:lnTo>
                    <a:pt x="13561" y="149323"/>
                  </a:lnTo>
                  <a:lnTo>
                    <a:pt x="12396" y="195203"/>
                  </a:lnTo>
                  <a:lnTo>
                    <a:pt x="5731" y="242311"/>
                  </a:lnTo>
                  <a:lnTo>
                    <a:pt x="1131" y="296131"/>
                  </a:lnTo>
                  <a:lnTo>
                    <a:pt x="223" y="344979"/>
                  </a:lnTo>
                  <a:lnTo>
                    <a:pt x="19" y="400212"/>
                  </a:lnTo>
                  <a:lnTo>
                    <a:pt x="0"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SMARTInkShape-Group41"/>
          <p:cNvGrpSpPr/>
          <p:nvPr/>
        </p:nvGrpSpPr>
        <p:grpSpPr>
          <a:xfrm>
            <a:off x="5143500" y="1559719"/>
            <a:ext cx="535782" cy="1869264"/>
            <a:chOff x="5143500" y="1559719"/>
            <a:chExt cx="535782" cy="1869264"/>
          </a:xfrm>
        </p:grpSpPr>
        <p:sp>
          <p:nvSpPr>
            <p:cNvPr id="27" name="SMARTInkShape-196"/>
            <p:cNvSpPr/>
            <p:nvPr/>
          </p:nvSpPr>
          <p:spPr>
            <a:xfrm>
              <a:off x="5334000" y="2905125"/>
              <a:ext cx="333376" cy="523858"/>
            </a:xfrm>
            <a:custGeom>
              <a:avLst/>
              <a:gdLst/>
              <a:ahLst/>
              <a:cxnLst/>
              <a:rect l="0" t="0" r="0" b="0"/>
              <a:pathLst>
                <a:path w="333376" h="523858">
                  <a:moveTo>
                    <a:pt x="0" y="464344"/>
                  </a:moveTo>
                  <a:lnTo>
                    <a:pt x="0" y="515955"/>
                  </a:lnTo>
                  <a:lnTo>
                    <a:pt x="1322" y="518595"/>
                  </a:lnTo>
                  <a:lnTo>
                    <a:pt x="3527" y="520355"/>
                  </a:lnTo>
                  <a:lnTo>
                    <a:pt x="11863" y="523857"/>
                  </a:lnTo>
                  <a:lnTo>
                    <a:pt x="11893" y="517549"/>
                  </a:lnTo>
                  <a:lnTo>
                    <a:pt x="13220" y="515689"/>
                  </a:lnTo>
                  <a:lnTo>
                    <a:pt x="28477" y="506138"/>
                  </a:lnTo>
                  <a:lnTo>
                    <a:pt x="32500" y="499235"/>
                  </a:lnTo>
                  <a:lnTo>
                    <a:pt x="33573" y="495542"/>
                  </a:lnTo>
                  <a:lnTo>
                    <a:pt x="41821" y="487911"/>
                  </a:lnTo>
                  <a:lnTo>
                    <a:pt x="62354" y="472233"/>
                  </a:lnTo>
                  <a:lnTo>
                    <a:pt x="86721" y="443007"/>
                  </a:lnTo>
                  <a:lnTo>
                    <a:pt x="99397" y="432372"/>
                  </a:lnTo>
                  <a:lnTo>
                    <a:pt x="143699" y="377227"/>
                  </a:lnTo>
                  <a:lnTo>
                    <a:pt x="181347" y="320972"/>
                  </a:lnTo>
                  <a:lnTo>
                    <a:pt x="208438" y="270218"/>
                  </a:lnTo>
                  <a:lnTo>
                    <a:pt x="232856" y="225145"/>
                  </a:lnTo>
                  <a:lnTo>
                    <a:pt x="255525" y="178275"/>
                  </a:lnTo>
                  <a:lnTo>
                    <a:pt x="283851" y="127347"/>
                  </a:lnTo>
                  <a:lnTo>
                    <a:pt x="305472" y="77419"/>
                  </a:lnTo>
                  <a:lnTo>
                    <a:pt x="324630" y="24994"/>
                  </a:lnTo>
                  <a:lnTo>
                    <a:pt x="3333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97"/>
            <p:cNvSpPr/>
            <p:nvPr/>
          </p:nvSpPr>
          <p:spPr>
            <a:xfrm>
              <a:off x="5262563" y="2238375"/>
              <a:ext cx="416719" cy="570788"/>
            </a:xfrm>
            <a:custGeom>
              <a:avLst/>
              <a:gdLst/>
              <a:ahLst/>
              <a:cxnLst/>
              <a:rect l="0" t="0" r="0" b="0"/>
              <a:pathLst>
                <a:path w="416719" h="570788">
                  <a:moveTo>
                    <a:pt x="0" y="464344"/>
                  </a:moveTo>
                  <a:lnTo>
                    <a:pt x="0" y="520664"/>
                  </a:lnTo>
                  <a:lnTo>
                    <a:pt x="3527" y="532590"/>
                  </a:lnTo>
                  <a:lnTo>
                    <a:pt x="8182" y="542300"/>
                  </a:lnTo>
                  <a:lnTo>
                    <a:pt x="12125" y="555205"/>
                  </a:lnTo>
                  <a:lnTo>
                    <a:pt x="23279" y="570787"/>
                  </a:lnTo>
                  <a:lnTo>
                    <a:pt x="79631" y="526477"/>
                  </a:lnTo>
                  <a:lnTo>
                    <a:pt x="131215" y="472410"/>
                  </a:lnTo>
                  <a:lnTo>
                    <a:pt x="170688" y="416213"/>
                  </a:lnTo>
                  <a:lnTo>
                    <a:pt x="210348" y="357121"/>
                  </a:lnTo>
                  <a:lnTo>
                    <a:pt x="243417" y="308227"/>
                  </a:lnTo>
                  <a:lnTo>
                    <a:pt x="283267" y="252511"/>
                  </a:lnTo>
                  <a:lnTo>
                    <a:pt x="317009" y="196576"/>
                  </a:lnTo>
                  <a:lnTo>
                    <a:pt x="349152" y="142752"/>
                  </a:lnTo>
                  <a:lnTo>
                    <a:pt x="377452" y="86063"/>
                  </a:lnTo>
                  <a:lnTo>
                    <a:pt x="407235" y="26817"/>
                  </a:lnTo>
                  <a:lnTo>
                    <a:pt x="4167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98"/>
            <p:cNvSpPr/>
            <p:nvPr/>
          </p:nvSpPr>
          <p:spPr>
            <a:xfrm>
              <a:off x="5143500" y="1559719"/>
              <a:ext cx="428626" cy="380834"/>
            </a:xfrm>
            <a:custGeom>
              <a:avLst/>
              <a:gdLst/>
              <a:ahLst/>
              <a:cxnLst/>
              <a:rect l="0" t="0" r="0" b="0"/>
              <a:pathLst>
                <a:path w="428626" h="380834">
                  <a:moveTo>
                    <a:pt x="0" y="297656"/>
                  </a:moveTo>
                  <a:lnTo>
                    <a:pt x="0" y="303977"/>
                  </a:lnTo>
                  <a:lnTo>
                    <a:pt x="3527" y="310608"/>
                  </a:lnTo>
                  <a:lnTo>
                    <a:pt x="8182" y="317964"/>
                  </a:lnTo>
                  <a:lnTo>
                    <a:pt x="10803" y="330867"/>
                  </a:lnTo>
                  <a:lnTo>
                    <a:pt x="11863" y="366257"/>
                  </a:lnTo>
                  <a:lnTo>
                    <a:pt x="23667" y="380833"/>
                  </a:lnTo>
                  <a:lnTo>
                    <a:pt x="33289" y="372784"/>
                  </a:lnTo>
                  <a:lnTo>
                    <a:pt x="44112" y="368864"/>
                  </a:lnTo>
                  <a:lnTo>
                    <a:pt x="99695" y="325109"/>
                  </a:lnTo>
                  <a:lnTo>
                    <a:pt x="154809" y="273592"/>
                  </a:lnTo>
                  <a:lnTo>
                    <a:pt x="202654" y="224617"/>
                  </a:lnTo>
                  <a:lnTo>
                    <a:pt x="251893" y="166477"/>
                  </a:lnTo>
                  <a:lnTo>
                    <a:pt x="300384" y="116552"/>
                  </a:lnTo>
                  <a:lnTo>
                    <a:pt x="349364" y="60523"/>
                  </a:lnTo>
                  <a:lnTo>
                    <a:pt x="406249" y="17878"/>
                  </a:lnTo>
                  <a:lnTo>
                    <a:pt x="4286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 name="SMARTInkShape-199"/>
          <p:cNvSpPr/>
          <p:nvPr/>
        </p:nvSpPr>
        <p:spPr>
          <a:xfrm>
            <a:off x="2012156" y="1035844"/>
            <a:ext cx="35720" cy="250032"/>
          </a:xfrm>
          <a:custGeom>
            <a:avLst/>
            <a:gdLst/>
            <a:ahLst/>
            <a:cxnLst/>
            <a:rect l="0" t="0" r="0" b="0"/>
            <a:pathLst>
              <a:path w="35720" h="250032">
                <a:moveTo>
                  <a:pt x="0" y="0"/>
                </a:moveTo>
                <a:lnTo>
                  <a:pt x="6321" y="6320"/>
                </a:lnTo>
                <a:lnTo>
                  <a:pt x="9424" y="12951"/>
                </a:lnTo>
                <a:lnTo>
                  <a:pt x="15369" y="71774"/>
                </a:lnTo>
                <a:lnTo>
                  <a:pt x="21311" y="95350"/>
                </a:lnTo>
                <a:lnTo>
                  <a:pt x="23666" y="150818"/>
                </a:lnTo>
                <a:lnTo>
                  <a:pt x="23807" y="204889"/>
                </a:lnTo>
                <a:lnTo>
                  <a:pt x="25133" y="218061"/>
                </a:lnTo>
                <a:lnTo>
                  <a:pt x="35719"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00"/>
          <p:cNvSpPr/>
          <p:nvPr/>
        </p:nvSpPr>
        <p:spPr>
          <a:xfrm>
            <a:off x="4119563" y="1000125"/>
            <a:ext cx="35719" cy="357189"/>
          </a:xfrm>
          <a:custGeom>
            <a:avLst/>
            <a:gdLst/>
            <a:ahLst/>
            <a:cxnLst/>
            <a:rect l="0" t="0" r="0" b="0"/>
            <a:pathLst>
              <a:path w="35719" h="357189">
                <a:moveTo>
                  <a:pt x="0" y="0"/>
                </a:moveTo>
                <a:lnTo>
                  <a:pt x="0" y="52390"/>
                </a:lnTo>
                <a:lnTo>
                  <a:pt x="10250" y="109229"/>
                </a:lnTo>
                <a:lnTo>
                  <a:pt x="22012" y="168525"/>
                </a:lnTo>
                <a:lnTo>
                  <a:pt x="23575" y="222933"/>
                </a:lnTo>
                <a:lnTo>
                  <a:pt x="23798" y="281589"/>
                </a:lnTo>
                <a:lnTo>
                  <a:pt x="25134" y="329150"/>
                </a:lnTo>
                <a:lnTo>
                  <a:pt x="35718"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01"/>
          <p:cNvSpPr/>
          <p:nvPr/>
        </p:nvSpPr>
        <p:spPr>
          <a:xfrm>
            <a:off x="5000625" y="1071563"/>
            <a:ext cx="58429" cy="250032"/>
          </a:xfrm>
          <a:custGeom>
            <a:avLst/>
            <a:gdLst/>
            <a:ahLst/>
            <a:cxnLst/>
            <a:rect l="0" t="0" r="0" b="0"/>
            <a:pathLst>
              <a:path w="58429" h="250032">
                <a:moveTo>
                  <a:pt x="47625" y="0"/>
                </a:moveTo>
                <a:lnTo>
                  <a:pt x="47625" y="6320"/>
                </a:lnTo>
                <a:lnTo>
                  <a:pt x="58428" y="52196"/>
                </a:lnTo>
                <a:lnTo>
                  <a:pt x="57881" y="76907"/>
                </a:lnTo>
                <a:lnTo>
                  <a:pt x="40517" y="135172"/>
                </a:lnTo>
                <a:lnTo>
                  <a:pt x="34494" y="167933"/>
                </a:lnTo>
                <a:lnTo>
                  <a:pt x="12914" y="220546"/>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2382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457200"/>
          <a:ext cx="8534400" cy="6096000"/>
        </p:xfrm>
        <a:graphic>
          <a:graphicData uri="http://schemas.openxmlformats.org/drawingml/2006/table">
            <a:tbl>
              <a:tblPr firstRow="1" bandRow="1">
                <a:tableStyleId>{5C22544A-7EE6-4342-B048-85BDC9FD1C3A}</a:tableStyleId>
              </a:tblPr>
              <a:tblGrid>
                <a:gridCol w="4267200"/>
                <a:gridCol w="4267200"/>
              </a:tblGrid>
              <a:tr h="66333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432670">
                <a:tc>
                  <a:txBody>
                    <a:bodyPr/>
                    <a:lstStyle/>
                    <a:p>
                      <a:pPr rtl="0" fontAlgn="t">
                        <a:spcBef>
                          <a:spcPts val="0"/>
                        </a:spcBef>
                        <a:spcAft>
                          <a:spcPts val="0"/>
                        </a:spcAft>
                      </a:pPr>
                      <a:r>
                        <a:rPr lang="en-US" sz="2000" b="0" i="0" u="none" strike="noStrike" dirty="0">
                          <a:solidFill>
                            <a:srgbClr val="000000"/>
                          </a:solidFill>
                          <a:latin typeface="Arial"/>
                        </a:rPr>
                        <a:t>Final answer: </a:t>
                      </a:r>
                      <a:endParaRPr lang="en-US" sz="2000" b="0" i="0" u="none" strike="noStrike" dirty="0" smtClean="0">
                        <a:solidFill>
                          <a:srgbClr val="000000"/>
                        </a:solidFill>
                        <a:latin typeface="Arial"/>
                      </a:endParaRPr>
                    </a:p>
                    <a:p>
                      <a:pPr algn="ctr" rtl="0" fontAlgn="t">
                        <a:spcBef>
                          <a:spcPts val="0"/>
                        </a:spcBef>
                        <a:spcAft>
                          <a:spcPts val="0"/>
                        </a:spcAft>
                      </a:pPr>
                      <a:r>
                        <a:rPr lang="pt-BR" sz="2000" b="0" i="0" u="none" strike="noStrike" dirty="0" smtClean="0">
                          <a:solidFill>
                            <a:srgbClr val="000000"/>
                          </a:solidFill>
                          <a:latin typeface="+mn-lt"/>
                        </a:rPr>
                        <a:t>Zn + 2</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HCl →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Mass </a:t>
                      </a:r>
                      <a:r>
                        <a:rPr lang="en-US" sz="2000" b="0" i="0" u="none" strike="noStrike" dirty="0">
                          <a:solidFill>
                            <a:srgbClr val="000000"/>
                          </a:solidFill>
                          <a:latin typeface="Arial"/>
                        </a:rPr>
                        <a:t>is now conserved so the equation is balanced properly.</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4. Again,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a:t>
                      </a: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Yes </a:t>
                      </a:r>
                      <a:r>
                        <a:rPr lang="en-US" sz="2000" b="0" i="0" u="none" strike="noStrike" dirty="0">
                          <a:solidFill>
                            <a:srgbClr val="000000"/>
                          </a:solidFill>
                          <a:latin typeface="Arial"/>
                        </a:rPr>
                        <a:t>→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change another coefficient. Repeat step </a:t>
                      </a:r>
                      <a:r>
                        <a:rPr lang="en-US" sz="2000" b="0" i="0" u="none" strike="noStrike" dirty="0" smtClean="0">
                          <a:solidFill>
                            <a:srgbClr val="000000"/>
                          </a:solidFill>
                          <a:latin typeface="Arial"/>
                        </a:rPr>
                        <a:t>3</a:t>
                      </a: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dirty="0" smtClean="0"/>
                    </a:p>
                    <a:p>
                      <a:pPr rtl="0" fontAlgn="t">
                        <a:spcBef>
                          <a:spcPts val="0"/>
                        </a:spcBef>
                        <a:spcAft>
                          <a:spcPts val="0"/>
                        </a:spcAft>
                      </a:pPr>
                      <a:endParaRPr lang="en-US" sz="2000" dirty="0" smtClean="0"/>
                    </a:p>
                    <a:p>
                      <a:pPr rtl="0" fontAlgn="t">
                        <a:spcBef>
                          <a:spcPts val="0"/>
                        </a:spcBef>
                        <a:spcAft>
                          <a:spcPts val="0"/>
                        </a:spcAft>
                      </a:pPr>
                      <a:endParaRPr lang="en-US" sz="2000" dirty="0" smtClean="0"/>
                    </a:p>
                  </a:txBody>
                  <a:tcPr marL="66675" marR="66675" marT="66675" marB="66675"/>
                </a:tc>
              </a:tr>
            </a:tbl>
          </a:graphicData>
        </a:graphic>
      </p:graphicFrame>
      <p:pic>
        <p:nvPicPr>
          <p:cNvPr id="34819" name="Picture 3" descr="C:\Users\Breanna\Documents\2013 Fall Seminar\Chemical Reactions Unit -4wkpt2\Balancing equations manipulatives (2).jpg"/>
          <p:cNvPicPr>
            <a:picLocks noChangeAspect="1" noChangeArrowheads="1"/>
          </p:cNvPicPr>
          <p:nvPr/>
        </p:nvPicPr>
        <p:blipFill>
          <a:blip r:embed="rId2" cstate="print"/>
          <a:srcRect l="21333" t="12444" r="28000" b="49778"/>
          <a:stretch>
            <a:fillRect/>
          </a:stretch>
        </p:blipFill>
        <p:spPr bwMode="auto">
          <a:xfrm>
            <a:off x="1932042" y="2057400"/>
            <a:ext cx="4087759" cy="2286000"/>
          </a:xfrm>
          <a:prstGeom prst="rect">
            <a:avLst/>
          </a:prstGeom>
          <a:noFill/>
        </p:spPr>
      </p:pic>
      <p:grpSp>
        <p:nvGrpSpPr>
          <p:cNvPr id="10" name="SMARTInkShape-Group45"/>
          <p:cNvGrpSpPr/>
          <p:nvPr/>
        </p:nvGrpSpPr>
        <p:grpSpPr>
          <a:xfrm>
            <a:off x="965940" y="2345531"/>
            <a:ext cx="3344124" cy="940595"/>
            <a:chOff x="965940" y="2345531"/>
            <a:chExt cx="3344124" cy="940595"/>
          </a:xfrm>
        </p:grpSpPr>
        <p:sp>
          <p:nvSpPr>
            <p:cNvPr id="2" name="SMARTInkShape-202"/>
            <p:cNvSpPr/>
            <p:nvPr/>
          </p:nvSpPr>
          <p:spPr>
            <a:xfrm>
              <a:off x="965940" y="2413188"/>
              <a:ext cx="736655" cy="706251"/>
            </a:xfrm>
            <a:custGeom>
              <a:avLst/>
              <a:gdLst/>
              <a:ahLst/>
              <a:cxnLst/>
              <a:rect l="0" t="0" r="0" b="0"/>
              <a:pathLst>
                <a:path w="736655" h="706251">
                  <a:moveTo>
                    <a:pt x="81810" y="110937"/>
                  </a:moveTo>
                  <a:lnTo>
                    <a:pt x="92638" y="101431"/>
                  </a:lnTo>
                  <a:lnTo>
                    <a:pt x="148798" y="71598"/>
                  </a:lnTo>
                  <a:lnTo>
                    <a:pt x="206314" y="42753"/>
                  </a:lnTo>
                  <a:lnTo>
                    <a:pt x="252903" y="25765"/>
                  </a:lnTo>
                  <a:lnTo>
                    <a:pt x="291466" y="16638"/>
                  </a:lnTo>
                  <a:lnTo>
                    <a:pt x="333740" y="8172"/>
                  </a:lnTo>
                  <a:lnTo>
                    <a:pt x="374578" y="0"/>
                  </a:lnTo>
                  <a:lnTo>
                    <a:pt x="428435" y="602"/>
                  </a:lnTo>
                  <a:lnTo>
                    <a:pt x="477907" y="2839"/>
                  </a:lnTo>
                  <a:lnTo>
                    <a:pt x="531203" y="13100"/>
                  </a:lnTo>
                  <a:lnTo>
                    <a:pt x="550974" y="20270"/>
                  </a:lnTo>
                  <a:lnTo>
                    <a:pt x="565053" y="31394"/>
                  </a:lnTo>
                  <a:lnTo>
                    <a:pt x="574397" y="45157"/>
                  </a:lnTo>
                  <a:lnTo>
                    <a:pt x="578550" y="60094"/>
                  </a:lnTo>
                  <a:lnTo>
                    <a:pt x="574568" y="89699"/>
                  </a:lnTo>
                  <a:lnTo>
                    <a:pt x="565009" y="117285"/>
                  </a:lnTo>
                  <a:lnTo>
                    <a:pt x="530916" y="167999"/>
                  </a:lnTo>
                  <a:lnTo>
                    <a:pt x="482437" y="221133"/>
                  </a:lnTo>
                  <a:lnTo>
                    <a:pt x="437757" y="263091"/>
                  </a:lnTo>
                  <a:lnTo>
                    <a:pt x="387477" y="307714"/>
                  </a:lnTo>
                  <a:lnTo>
                    <a:pt x="330687" y="359300"/>
                  </a:lnTo>
                  <a:lnTo>
                    <a:pt x="271968" y="408099"/>
                  </a:lnTo>
                  <a:lnTo>
                    <a:pt x="212677" y="456072"/>
                  </a:lnTo>
                  <a:lnTo>
                    <a:pt x="153217" y="503800"/>
                  </a:lnTo>
                  <a:lnTo>
                    <a:pt x="97235" y="547927"/>
                  </a:lnTo>
                  <a:lnTo>
                    <a:pt x="43553" y="598394"/>
                  </a:lnTo>
                  <a:lnTo>
                    <a:pt x="10116" y="637075"/>
                  </a:lnTo>
                  <a:lnTo>
                    <a:pt x="1918" y="660765"/>
                  </a:lnTo>
                  <a:lnTo>
                    <a:pt x="0" y="671923"/>
                  </a:lnTo>
                  <a:lnTo>
                    <a:pt x="2135" y="676751"/>
                  </a:lnTo>
                  <a:lnTo>
                    <a:pt x="11562" y="685642"/>
                  </a:lnTo>
                  <a:lnTo>
                    <a:pt x="28099" y="690476"/>
                  </a:lnTo>
                  <a:lnTo>
                    <a:pt x="85222" y="702016"/>
                  </a:lnTo>
                  <a:lnTo>
                    <a:pt x="136767" y="704996"/>
                  </a:lnTo>
                  <a:lnTo>
                    <a:pt x="193931" y="704555"/>
                  </a:lnTo>
                  <a:lnTo>
                    <a:pt x="233065" y="699764"/>
                  </a:lnTo>
                  <a:lnTo>
                    <a:pt x="276035" y="696753"/>
                  </a:lnTo>
                  <a:lnTo>
                    <a:pt x="320267" y="695414"/>
                  </a:lnTo>
                  <a:lnTo>
                    <a:pt x="361975" y="694819"/>
                  </a:lnTo>
                  <a:lnTo>
                    <a:pt x="402560" y="694554"/>
                  </a:lnTo>
                  <a:lnTo>
                    <a:pt x="442647" y="694437"/>
                  </a:lnTo>
                  <a:lnTo>
                    <a:pt x="501080" y="695694"/>
                  </a:lnTo>
                  <a:lnTo>
                    <a:pt x="552495" y="702534"/>
                  </a:lnTo>
                  <a:lnTo>
                    <a:pt x="599920" y="705149"/>
                  </a:lnTo>
                  <a:lnTo>
                    <a:pt x="658137" y="706105"/>
                  </a:lnTo>
                  <a:lnTo>
                    <a:pt x="715305" y="706241"/>
                  </a:lnTo>
                  <a:lnTo>
                    <a:pt x="736654" y="706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203"/>
            <p:cNvSpPr/>
            <p:nvPr/>
          </p:nvSpPr>
          <p:spPr>
            <a:xfrm>
              <a:off x="2298051" y="2440781"/>
              <a:ext cx="23669" cy="666751"/>
            </a:xfrm>
            <a:custGeom>
              <a:avLst/>
              <a:gdLst/>
              <a:ahLst/>
              <a:cxnLst/>
              <a:rect l="0" t="0" r="0" b="0"/>
              <a:pathLst>
                <a:path w="23669" h="666751">
                  <a:moveTo>
                    <a:pt x="11762" y="0"/>
                  </a:moveTo>
                  <a:lnTo>
                    <a:pt x="11762" y="50881"/>
                  </a:lnTo>
                  <a:lnTo>
                    <a:pt x="11762" y="96950"/>
                  </a:lnTo>
                  <a:lnTo>
                    <a:pt x="11762" y="152492"/>
                  </a:lnTo>
                  <a:lnTo>
                    <a:pt x="8234" y="194775"/>
                  </a:lnTo>
                  <a:lnTo>
                    <a:pt x="3579" y="238702"/>
                  </a:lnTo>
                  <a:lnTo>
                    <a:pt x="1510" y="280274"/>
                  </a:lnTo>
                  <a:lnTo>
                    <a:pt x="591" y="320799"/>
                  </a:lnTo>
                  <a:lnTo>
                    <a:pt x="182" y="360859"/>
                  </a:lnTo>
                  <a:lnTo>
                    <a:pt x="0" y="400711"/>
                  </a:lnTo>
                  <a:lnTo>
                    <a:pt x="3447" y="440472"/>
                  </a:lnTo>
                  <a:lnTo>
                    <a:pt x="9298" y="496518"/>
                  </a:lnTo>
                  <a:lnTo>
                    <a:pt x="14560" y="546637"/>
                  </a:lnTo>
                  <a:lnTo>
                    <a:pt x="21869" y="604659"/>
                  </a:lnTo>
                  <a:lnTo>
                    <a:pt x="23668" y="666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204"/>
            <p:cNvSpPr/>
            <p:nvPr/>
          </p:nvSpPr>
          <p:spPr>
            <a:xfrm>
              <a:off x="2619375" y="2345531"/>
              <a:ext cx="59532" cy="702470"/>
            </a:xfrm>
            <a:custGeom>
              <a:avLst/>
              <a:gdLst/>
              <a:ahLst/>
              <a:cxnLst/>
              <a:rect l="0" t="0" r="0" b="0"/>
              <a:pathLst>
                <a:path w="59532" h="702470">
                  <a:moveTo>
                    <a:pt x="0" y="0"/>
                  </a:moveTo>
                  <a:lnTo>
                    <a:pt x="0" y="55818"/>
                  </a:lnTo>
                  <a:lnTo>
                    <a:pt x="0" y="112743"/>
                  </a:lnTo>
                  <a:lnTo>
                    <a:pt x="0" y="165550"/>
                  </a:lnTo>
                  <a:lnTo>
                    <a:pt x="6321" y="223089"/>
                  </a:lnTo>
                  <a:lnTo>
                    <a:pt x="10251" y="275709"/>
                  </a:lnTo>
                  <a:lnTo>
                    <a:pt x="17736" y="331135"/>
                  </a:lnTo>
                  <a:lnTo>
                    <a:pt x="22012" y="389450"/>
                  </a:lnTo>
                  <a:lnTo>
                    <a:pt x="29600" y="448621"/>
                  </a:lnTo>
                  <a:lnTo>
                    <a:pt x="33906" y="501725"/>
                  </a:lnTo>
                  <a:lnTo>
                    <a:pt x="35182" y="550973"/>
                  </a:lnTo>
                  <a:lnTo>
                    <a:pt x="41880" y="599079"/>
                  </a:lnTo>
                  <a:lnTo>
                    <a:pt x="50396" y="652727"/>
                  </a:lnTo>
                  <a:lnTo>
                    <a:pt x="58328" y="684747"/>
                  </a:lnTo>
                  <a:lnTo>
                    <a:pt x="59531" y="702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05"/>
            <p:cNvSpPr/>
            <p:nvPr/>
          </p:nvSpPr>
          <p:spPr>
            <a:xfrm>
              <a:off x="2297906" y="2714625"/>
              <a:ext cx="452439" cy="23814"/>
            </a:xfrm>
            <a:custGeom>
              <a:avLst/>
              <a:gdLst/>
              <a:ahLst/>
              <a:cxnLst/>
              <a:rect l="0" t="0" r="0" b="0"/>
              <a:pathLst>
                <a:path w="452439" h="23814">
                  <a:moveTo>
                    <a:pt x="0" y="0"/>
                  </a:moveTo>
                  <a:lnTo>
                    <a:pt x="50899" y="0"/>
                  </a:lnTo>
                  <a:lnTo>
                    <a:pt x="99425" y="0"/>
                  </a:lnTo>
                  <a:lnTo>
                    <a:pt x="147640" y="0"/>
                  </a:lnTo>
                  <a:lnTo>
                    <a:pt x="200290" y="0"/>
                  </a:lnTo>
                  <a:lnTo>
                    <a:pt x="252932" y="0"/>
                  </a:lnTo>
                  <a:lnTo>
                    <a:pt x="303367" y="3528"/>
                  </a:lnTo>
                  <a:lnTo>
                    <a:pt x="362284" y="10251"/>
                  </a:lnTo>
                  <a:lnTo>
                    <a:pt x="414777" y="15216"/>
                  </a:lnTo>
                  <a:lnTo>
                    <a:pt x="452438" y="23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06"/>
            <p:cNvSpPr/>
            <p:nvPr/>
          </p:nvSpPr>
          <p:spPr>
            <a:xfrm>
              <a:off x="2952750" y="2929083"/>
              <a:ext cx="301438" cy="357043"/>
            </a:xfrm>
            <a:custGeom>
              <a:avLst/>
              <a:gdLst/>
              <a:ahLst/>
              <a:cxnLst/>
              <a:rect l="0" t="0" r="0" b="0"/>
              <a:pathLst>
                <a:path w="301438" h="357043">
                  <a:moveTo>
                    <a:pt x="59531" y="11761"/>
                  </a:moveTo>
                  <a:lnTo>
                    <a:pt x="81906" y="2337"/>
                  </a:lnTo>
                  <a:lnTo>
                    <a:pt x="121292" y="0"/>
                  </a:lnTo>
                  <a:lnTo>
                    <a:pt x="155597" y="12825"/>
                  </a:lnTo>
                  <a:lnTo>
                    <a:pt x="180372" y="27846"/>
                  </a:lnTo>
                  <a:lnTo>
                    <a:pt x="193820" y="39604"/>
                  </a:lnTo>
                  <a:lnTo>
                    <a:pt x="198590" y="47507"/>
                  </a:lnTo>
                  <a:lnTo>
                    <a:pt x="201276" y="62922"/>
                  </a:lnTo>
                  <a:lnTo>
                    <a:pt x="201652" y="69680"/>
                  </a:lnTo>
                  <a:lnTo>
                    <a:pt x="198544" y="80718"/>
                  </a:lnTo>
                  <a:lnTo>
                    <a:pt x="185768" y="98583"/>
                  </a:lnTo>
                  <a:lnTo>
                    <a:pt x="174727" y="103265"/>
                  </a:lnTo>
                  <a:lnTo>
                    <a:pt x="118874" y="117043"/>
                  </a:lnTo>
                  <a:lnTo>
                    <a:pt x="71696" y="130776"/>
                  </a:lnTo>
                  <a:lnTo>
                    <a:pt x="101266" y="132143"/>
                  </a:lnTo>
                  <a:lnTo>
                    <a:pt x="158429" y="145522"/>
                  </a:lnTo>
                  <a:lnTo>
                    <a:pt x="213470" y="162941"/>
                  </a:lnTo>
                  <a:lnTo>
                    <a:pt x="265484" y="187741"/>
                  </a:lnTo>
                  <a:lnTo>
                    <a:pt x="288271" y="207807"/>
                  </a:lnTo>
                  <a:lnTo>
                    <a:pt x="299217" y="222806"/>
                  </a:lnTo>
                  <a:lnTo>
                    <a:pt x="301343" y="229186"/>
                  </a:lnTo>
                  <a:lnTo>
                    <a:pt x="301437" y="234763"/>
                  </a:lnTo>
                  <a:lnTo>
                    <a:pt x="295508" y="265582"/>
                  </a:lnTo>
                  <a:lnTo>
                    <a:pt x="285236" y="275824"/>
                  </a:lnTo>
                  <a:lnTo>
                    <a:pt x="232571" y="312200"/>
                  </a:lnTo>
                  <a:lnTo>
                    <a:pt x="185875" y="323049"/>
                  </a:lnTo>
                  <a:lnTo>
                    <a:pt x="132407" y="337539"/>
                  </a:lnTo>
                  <a:lnTo>
                    <a:pt x="83628" y="344959"/>
                  </a:lnTo>
                  <a:lnTo>
                    <a:pt x="30170" y="355189"/>
                  </a:lnTo>
                  <a:lnTo>
                    <a:pt x="0" y="3570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07"/>
            <p:cNvSpPr/>
            <p:nvPr/>
          </p:nvSpPr>
          <p:spPr>
            <a:xfrm>
              <a:off x="3444504" y="2412103"/>
              <a:ext cx="564204" cy="585709"/>
            </a:xfrm>
            <a:custGeom>
              <a:avLst/>
              <a:gdLst/>
              <a:ahLst/>
              <a:cxnLst/>
              <a:rect l="0" t="0" r="0" b="0"/>
              <a:pathLst>
                <a:path w="564204" h="585709">
                  <a:moveTo>
                    <a:pt x="115465" y="100116"/>
                  </a:moveTo>
                  <a:lnTo>
                    <a:pt x="115465" y="106436"/>
                  </a:lnTo>
                  <a:lnTo>
                    <a:pt x="111937" y="113067"/>
                  </a:lnTo>
                  <a:lnTo>
                    <a:pt x="81156" y="162757"/>
                  </a:lnTo>
                  <a:lnTo>
                    <a:pt x="53114" y="219588"/>
                  </a:lnTo>
                  <a:lnTo>
                    <a:pt x="29947" y="273205"/>
                  </a:lnTo>
                  <a:lnTo>
                    <a:pt x="12631" y="325247"/>
                  </a:lnTo>
                  <a:lnTo>
                    <a:pt x="0" y="377272"/>
                  </a:lnTo>
                  <a:lnTo>
                    <a:pt x="996" y="419038"/>
                  </a:lnTo>
                  <a:lnTo>
                    <a:pt x="13185" y="468707"/>
                  </a:lnTo>
                  <a:lnTo>
                    <a:pt x="30773" y="498458"/>
                  </a:lnTo>
                  <a:lnTo>
                    <a:pt x="71713" y="540318"/>
                  </a:lnTo>
                  <a:lnTo>
                    <a:pt x="104706" y="560834"/>
                  </a:lnTo>
                  <a:lnTo>
                    <a:pt x="157731" y="579618"/>
                  </a:lnTo>
                  <a:lnTo>
                    <a:pt x="203541" y="585708"/>
                  </a:lnTo>
                  <a:lnTo>
                    <a:pt x="250629" y="581191"/>
                  </a:lnTo>
                  <a:lnTo>
                    <a:pt x="298095" y="571475"/>
                  </a:lnTo>
                  <a:lnTo>
                    <a:pt x="351993" y="560218"/>
                  </a:lnTo>
                  <a:lnTo>
                    <a:pt x="397214" y="535863"/>
                  </a:lnTo>
                  <a:lnTo>
                    <a:pt x="454909" y="500260"/>
                  </a:lnTo>
                  <a:lnTo>
                    <a:pt x="509432" y="444782"/>
                  </a:lnTo>
                  <a:lnTo>
                    <a:pt x="537195" y="389468"/>
                  </a:lnTo>
                  <a:lnTo>
                    <a:pt x="555418" y="335425"/>
                  </a:lnTo>
                  <a:lnTo>
                    <a:pt x="564203" y="289781"/>
                  </a:lnTo>
                  <a:lnTo>
                    <a:pt x="563278" y="242743"/>
                  </a:lnTo>
                  <a:lnTo>
                    <a:pt x="551114" y="185762"/>
                  </a:lnTo>
                  <a:lnTo>
                    <a:pt x="526466" y="136290"/>
                  </a:lnTo>
                  <a:lnTo>
                    <a:pt x="501238" y="100251"/>
                  </a:lnTo>
                  <a:lnTo>
                    <a:pt x="450175" y="56046"/>
                  </a:lnTo>
                  <a:lnTo>
                    <a:pt x="395159" y="21443"/>
                  </a:lnTo>
                  <a:lnTo>
                    <a:pt x="349002" y="9778"/>
                  </a:lnTo>
                  <a:lnTo>
                    <a:pt x="301812" y="0"/>
                  </a:lnTo>
                  <a:lnTo>
                    <a:pt x="254317" y="1366"/>
                  </a:lnTo>
                  <a:lnTo>
                    <a:pt x="206729" y="10150"/>
                  </a:lnTo>
                  <a:lnTo>
                    <a:pt x="151425" y="26292"/>
                  </a:lnTo>
                  <a:lnTo>
                    <a:pt x="109069" y="47521"/>
                  </a:lnTo>
                  <a:lnTo>
                    <a:pt x="61151" y="101029"/>
                  </a:lnTo>
                  <a:lnTo>
                    <a:pt x="20215" y="1596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08"/>
            <p:cNvSpPr/>
            <p:nvPr/>
          </p:nvSpPr>
          <p:spPr>
            <a:xfrm>
              <a:off x="4119611" y="2905125"/>
              <a:ext cx="166640" cy="130968"/>
            </a:xfrm>
            <a:custGeom>
              <a:avLst/>
              <a:gdLst/>
              <a:ahLst/>
              <a:cxnLst/>
              <a:rect l="0" t="0" r="0" b="0"/>
              <a:pathLst>
                <a:path w="166640" h="130968">
                  <a:moveTo>
                    <a:pt x="59483" y="0"/>
                  </a:moveTo>
                  <a:lnTo>
                    <a:pt x="59483" y="6321"/>
                  </a:lnTo>
                  <a:lnTo>
                    <a:pt x="55955" y="12952"/>
                  </a:lnTo>
                  <a:lnTo>
                    <a:pt x="42911" y="34308"/>
                  </a:lnTo>
                  <a:lnTo>
                    <a:pt x="33096" y="58823"/>
                  </a:lnTo>
                  <a:lnTo>
                    <a:pt x="16811" y="79282"/>
                  </a:lnTo>
                  <a:lnTo>
                    <a:pt x="14060" y="87271"/>
                  </a:lnTo>
                  <a:lnTo>
                    <a:pt x="12002" y="89931"/>
                  </a:lnTo>
                  <a:lnTo>
                    <a:pt x="4110" y="94997"/>
                  </a:lnTo>
                  <a:lnTo>
                    <a:pt x="500" y="105293"/>
                  </a:lnTo>
                  <a:lnTo>
                    <a:pt x="0" y="117244"/>
                  </a:lnTo>
                  <a:lnTo>
                    <a:pt x="6286" y="124844"/>
                  </a:lnTo>
                  <a:lnTo>
                    <a:pt x="12909" y="128246"/>
                  </a:lnTo>
                  <a:lnTo>
                    <a:pt x="35762" y="130729"/>
                  </a:lnTo>
                  <a:lnTo>
                    <a:pt x="94466" y="130967"/>
                  </a:lnTo>
                  <a:lnTo>
                    <a:pt x="98680" y="130967"/>
                  </a:lnTo>
                  <a:lnTo>
                    <a:pt x="117252" y="124648"/>
                  </a:lnTo>
                  <a:lnTo>
                    <a:pt x="142072" y="110374"/>
                  </a:lnTo>
                  <a:lnTo>
                    <a:pt x="150428" y="107264"/>
                  </a:lnTo>
                  <a:lnTo>
                    <a:pt x="166639" y="95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09"/>
            <p:cNvSpPr/>
            <p:nvPr/>
          </p:nvSpPr>
          <p:spPr>
            <a:xfrm>
              <a:off x="4262588" y="2881313"/>
              <a:ext cx="47476" cy="369094"/>
            </a:xfrm>
            <a:custGeom>
              <a:avLst/>
              <a:gdLst/>
              <a:ahLst/>
              <a:cxnLst/>
              <a:rect l="0" t="0" r="0" b="0"/>
              <a:pathLst>
                <a:path w="47476" h="369094">
                  <a:moveTo>
                    <a:pt x="47475" y="0"/>
                  </a:moveTo>
                  <a:lnTo>
                    <a:pt x="23352" y="27649"/>
                  </a:lnTo>
                  <a:lnTo>
                    <a:pt x="15192" y="45234"/>
                  </a:lnTo>
                  <a:lnTo>
                    <a:pt x="5637" y="102089"/>
                  </a:lnTo>
                  <a:lnTo>
                    <a:pt x="612" y="159209"/>
                  </a:lnTo>
                  <a:lnTo>
                    <a:pt x="0" y="212835"/>
                  </a:lnTo>
                  <a:lnTo>
                    <a:pt x="1203" y="261645"/>
                  </a:lnTo>
                  <a:lnTo>
                    <a:pt x="9279" y="309504"/>
                  </a:lnTo>
                  <a:lnTo>
                    <a:pt x="11756" y="3690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SMARTInkShape-Group46"/>
          <p:cNvGrpSpPr/>
          <p:nvPr/>
        </p:nvGrpSpPr>
        <p:grpSpPr>
          <a:xfrm>
            <a:off x="1250156" y="3274381"/>
            <a:ext cx="2321720" cy="1056466"/>
            <a:chOff x="1250156" y="3274381"/>
            <a:chExt cx="2321720" cy="1056466"/>
          </a:xfrm>
        </p:grpSpPr>
        <p:sp>
          <p:nvSpPr>
            <p:cNvPr id="11" name="SMARTInkShape-210"/>
            <p:cNvSpPr/>
            <p:nvPr/>
          </p:nvSpPr>
          <p:spPr>
            <a:xfrm>
              <a:off x="1810447" y="3452813"/>
              <a:ext cx="282636" cy="368366"/>
            </a:xfrm>
            <a:custGeom>
              <a:avLst/>
              <a:gdLst/>
              <a:ahLst/>
              <a:cxnLst/>
              <a:rect l="0" t="0" r="0" b="0"/>
              <a:pathLst>
                <a:path w="282636" h="368366">
                  <a:moveTo>
                    <a:pt x="82647" y="0"/>
                  </a:moveTo>
                  <a:lnTo>
                    <a:pt x="73142" y="10828"/>
                  </a:lnTo>
                  <a:lnTo>
                    <a:pt x="42898" y="67736"/>
                  </a:lnTo>
                  <a:lnTo>
                    <a:pt x="23108" y="120143"/>
                  </a:lnTo>
                  <a:lnTo>
                    <a:pt x="4594" y="177413"/>
                  </a:lnTo>
                  <a:lnTo>
                    <a:pt x="0" y="227892"/>
                  </a:lnTo>
                  <a:lnTo>
                    <a:pt x="764" y="264668"/>
                  </a:lnTo>
                  <a:lnTo>
                    <a:pt x="15893" y="311751"/>
                  </a:lnTo>
                  <a:lnTo>
                    <a:pt x="26961" y="327292"/>
                  </a:lnTo>
                  <a:lnTo>
                    <a:pt x="55625" y="348048"/>
                  </a:lnTo>
                  <a:lnTo>
                    <a:pt x="94948" y="363565"/>
                  </a:lnTo>
                  <a:lnTo>
                    <a:pt x="144059" y="368365"/>
                  </a:lnTo>
                  <a:lnTo>
                    <a:pt x="188852" y="359444"/>
                  </a:lnTo>
                  <a:lnTo>
                    <a:pt x="232811" y="341086"/>
                  </a:lnTo>
                  <a:lnTo>
                    <a:pt x="245518" y="329746"/>
                  </a:lnTo>
                  <a:lnTo>
                    <a:pt x="276892" y="287851"/>
                  </a:lnTo>
                  <a:lnTo>
                    <a:pt x="282635" y="271673"/>
                  </a:lnTo>
                  <a:lnTo>
                    <a:pt x="282118" y="267105"/>
                  </a:lnTo>
                  <a:lnTo>
                    <a:pt x="278016" y="258502"/>
                  </a:lnTo>
                  <a:lnTo>
                    <a:pt x="268269" y="246220"/>
                  </a:lnTo>
                  <a:lnTo>
                    <a:pt x="257309" y="241723"/>
                  </a:lnTo>
                  <a:lnTo>
                    <a:pt x="250682" y="240523"/>
                  </a:lnTo>
                  <a:lnTo>
                    <a:pt x="236263" y="242718"/>
                  </a:lnTo>
                  <a:lnTo>
                    <a:pt x="188118" y="255923"/>
                  </a:lnTo>
                  <a:lnTo>
                    <a:pt x="174605" y="266476"/>
                  </a:lnTo>
                  <a:lnTo>
                    <a:pt x="162222" y="284302"/>
                  </a:lnTo>
                  <a:lnTo>
                    <a:pt x="156496" y="300019"/>
                  </a:lnTo>
                  <a:lnTo>
                    <a:pt x="158684" y="312376"/>
                  </a:lnTo>
                  <a:lnTo>
                    <a:pt x="167353" y="330680"/>
                  </a:lnTo>
                  <a:lnTo>
                    <a:pt x="177897" y="345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11"/>
            <p:cNvSpPr/>
            <p:nvPr/>
          </p:nvSpPr>
          <p:spPr>
            <a:xfrm>
              <a:off x="2572240" y="3500438"/>
              <a:ext cx="23324" cy="333376"/>
            </a:xfrm>
            <a:custGeom>
              <a:avLst/>
              <a:gdLst/>
              <a:ahLst/>
              <a:cxnLst/>
              <a:rect l="0" t="0" r="0" b="0"/>
              <a:pathLst>
                <a:path w="23324" h="333376">
                  <a:moveTo>
                    <a:pt x="11416" y="0"/>
                  </a:moveTo>
                  <a:lnTo>
                    <a:pt x="11416" y="55975"/>
                  </a:lnTo>
                  <a:lnTo>
                    <a:pt x="10093" y="105081"/>
                  </a:lnTo>
                  <a:lnTo>
                    <a:pt x="1993" y="154371"/>
                  </a:lnTo>
                  <a:lnTo>
                    <a:pt x="0" y="202325"/>
                  </a:lnTo>
                  <a:lnTo>
                    <a:pt x="930" y="248692"/>
                  </a:lnTo>
                  <a:lnTo>
                    <a:pt x="10686" y="305723"/>
                  </a:lnTo>
                  <a:lnTo>
                    <a:pt x="10929" y="310972"/>
                  </a:lnTo>
                  <a:lnTo>
                    <a:pt x="14728" y="320331"/>
                  </a:lnTo>
                  <a:lnTo>
                    <a:pt x="23323"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12"/>
            <p:cNvSpPr/>
            <p:nvPr/>
          </p:nvSpPr>
          <p:spPr>
            <a:xfrm>
              <a:off x="2774156" y="3452813"/>
              <a:ext cx="47626" cy="345282"/>
            </a:xfrm>
            <a:custGeom>
              <a:avLst/>
              <a:gdLst/>
              <a:ahLst/>
              <a:cxnLst/>
              <a:rect l="0" t="0" r="0" b="0"/>
              <a:pathLst>
                <a:path w="47626" h="345282">
                  <a:moveTo>
                    <a:pt x="0" y="0"/>
                  </a:moveTo>
                  <a:lnTo>
                    <a:pt x="1323" y="30589"/>
                  </a:lnTo>
                  <a:lnTo>
                    <a:pt x="9424" y="63613"/>
                  </a:lnTo>
                  <a:lnTo>
                    <a:pt x="12903" y="120922"/>
                  </a:lnTo>
                  <a:lnTo>
                    <a:pt x="21266" y="176217"/>
                  </a:lnTo>
                  <a:lnTo>
                    <a:pt x="29630" y="225749"/>
                  </a:lnTo>
                  <a:lnTo>
                    <a:pt x="38445" y="282159"/>
                  </a:lnTo>
                  <a:lnTo>
                    <a:pt x="45812" y="316790"/>
                  </a:lnTo>
                  <a:lnTo>
                    <a:pt x="47625" y="345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13"/>
            <p:cNvSpPr/>
            <p:nvPr/>
          </p:nvSpPr>
          <p:spPr>
            <a:xfrm>
              <a:off x="2643188" y="3655219"/>
              <a:ext cx="297657" cy="11907"/>
            </a:xfrm>
            <a:custGeom>
              <a:avLst/>
              <a:gdLst/>
              <a:ahLst/>
              <a:cxnLst/>
              <a:rect l="0" t="0" r="0" b="0"/>
              <a:pathLst>
                <a:path w="297657" h="11907">
                  <a:moveTo>
                    <a:pt x="0" y="0"/>
                  </a:moveTo>
                  <a:lnTo>
                    <a:pt x="54841" y="0"/>
                  </a:lnTo>
                  <a:lnTo>
                    <a:pt x="105837" y="0"/>
                  </a:lnTo>
                  <a:lnTo>
                    <a:pt x="160841" y="0"/>
                  </a:lnTo>
                  <a:lnTo>
                    <a:pt x="206994" y="0"/>
                  </a:lnTo>
                  <a:lnTo>
                    <a:pt x="259169" y="1323"/>
                  </a:lnTo>
                  <a:lnTo>
                    <a:pt x="297656" y="11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14"/>
            <p:cNvSpPr/>
            <p:nvPr/>
          </p:nvSpPr>
          <p:spPr>
            <a:xfrm>
              <a:off x="1955037" y="3881481"/>
              <a:ext cx="161763" cy="368680"/>
            </a:xfrm>
            <a:custGeom>
              <a:avLst/>
              <a:gdLst/>
              <a:ahLst/>
              <a:cxnLst/>
              <a:rect l="0" t="0" r="0" b="0"/>
              <a:pathLst>
                <a:path w="161763" h="368680">
                  <a:moveTo>
                    <a:pt x="128557" y="11863"/>
                  </a:moveTo>
                  <a:lnTo>
                    <a:pt x="128557" y="5542"/>
                  </a:lnTo>
                  <a:lnTo>
                    <a:pt x="127234" y="3680"/>
                  </a:lnTo>
                  <a:lnTo>
                    <a:pt x="125029" y="2439"/>
                  </a:lnTo>
                  <a:lnTo>
                    <a:pt x="111985" y="447"/>
                  </a:lnTo>
                  <a:lnTo>
                    <a:pt x="72236" y="0"/>
                  </a:lnTo>
                  <a:lnTo>
                    <a:pt x="60310" y="3503"/>
                  </a:lnTo>
                  <a:lnTo>
                    <a:pt x="42631" y="16442"/>
                  </a:lnTo>
                  <a:lnTo>
                    <a:pt x="30836" y="28450"/>
                  </a:lnTo>
                  <a:lnTo>
                    <a:pt x="25594" y="38196"/>
                  </a:lnTo>
                  <a:lnTo>
                    <a:pt x="22643" y="57442"/>
                  </a:lnTo>
                  <a:lnTo>
                    <a:pt x="38081" y="109634"/>
                  </a:lnTo>
                  <a:lnTo>
                    <a:pt x="67479" y="168520"/>
                  </a:lnTo>
                  <a:lnTo>
                    <a:pt x="101535" y="222894"/>
                  </a:lnTo>
                  <a:lnTo>
                    <a:pt x="132348" y="273613"/>
                  </a:lnTo>
                  <a:lnTo>
                    <a:pt x="160505" y="329560"/>
                  </a:lnTo>
                  <a:lnTo>
                    <a:pt x="161762" y="334786"/>
                  </a:lnTo>
                  <a:lnTo>
                    <a:pt x="159631" y="347648"/>
                  </a:lnTo>
                  <a:lnTo>
                    <a:pt x="157210" y="354782"/>
                  </a:lnTo>
                  <a:lnTo>
                    <a:pt x="154274" y="359538"/>
                  </a:lnTo>
                  <a:lnTo>
                    <a:pt x="150993" y="362709"/>
                  </a:lnTo>
                  <a:lnTo>
                    <a:pt x="143820" y="366232"/>
                  </a:lnTo>
                  <a:lnTo>
                    <a:pt x="118187" y="368679"/>
                  </a:lnTo>
                  <a:lnTo>
                    <a:pt x="88389" y="359471"/>
                  </a:lnTo>
                  <a:lnTo>
                    <a:pt x="49118" y="341052"/>
                  </a:lnTo>
                  <a:lnTo>
                    <a:pt x="36806" y="329708"/>
                  </a:lnTo>
                  <a:lnTo>
                    <a:pt x="5730" y="277557"/>
                  </a:lnTo>
                  <a:lnTo>
                    <a:pt x="0" y="253894"/>
                  </a:lnTo>
                  <a:lnTo>
                    <a:pt x="2188" y="238054"/>
                  </a:lnTo>
                  <a:lnTo>
                    <a:pt x="15387" y="182517"/>
                  </a:lnTo>
                  <a:lnTo>
                    <a:pt x="25940" y="158706"/>
                  </a:lnTo>
                  <a:lnTo>
                    <a:pt x="37088" y="146359"/>
                  </a:lnTo>
                  <a:lnTo>
                    <a:pt x="95011" y="103205"/>
                  </a:lnTo>
                  <a:lnTo>
                    <a:pt x="128557" y="83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15"/>
            <p:cNvSpPr/>
            <p:nvPr/>
          </p:nvSpPr>
          <p:spPr>
            <a:xfrm>
              <a:off x="2478178" y="3917156"/>
              <a:ext cx="384465" cy="413691"/>
            </a:xfrm>
            <a:custGeom>
              <a:avLst/>
              <a:gdLst/>
              <a:ahLst/>
              <a:cxnLst/>
              <a:rect l="0" t="0" r="0" b="0"/>
              <a:pathLst>
                <a:path w="384465" h="413691">
                  <a:moveTo>
                    <a:pt x="22135" y="35719"/>
                  </a:moveTo>
                  <a:lnTo>
                    <a:pt x="20812" y="65533"/>
                  </a:lnTo>
                  <a:lnTo>
                    <a:pt x="7436" y="122709"/>
                  </a:lnTo>
                  <a:lnTo>
                    <a:pt x="122" y="167408"/>
                  </a:lnTo>
                  <a:lnTo>
                    <a:pt x="0" y="214455"/>
                  </a:lnTo>
                  <a:lnTo>
                    <a:pt x="14941" y="273863"/>
                  </a:lnTo>
                  <a:lnTo>
                    <a:pt x="31542" y="311967"/>
                  </a:lnTo>
                  <a:lnTo>
                    <a:pt x="52850" y="336880"/>
                  </a:lnTo>
                  <a:lnTo>
                    <a:pt x="106387" y="376970"/>
                  </a:lnTo>
                  <a:lnTo>
                    <a:pt x="165129" y="403759"/>
                  </a:lnTo>
                  <a:lnTo>
                    <a:pt x="200764" y="412879"/>
                  </a:lnTo>
                  <a:lnTo>
                    <a:pt x="224556" y="413690"/>
                  </a:lnTo>
                  <a:lnTo>
                    <a:pt x="284074" y="399922"/>
                  </a:lnTo>
                  <a:lnTo>
                    <a:pt x="313470" y="382344"/>
                  </a:lnTo>
                  <a:lnTo>
                    <a:pt x="345785" y="344518"/>
                  </a:lnTo>
                  <a:lnTo>
                    <a:pt x="361742" y="315804"/>
                  </a:lnTo>
                  <a:lnTo>
                    <a:pt x="378985" y="263563"/>
                  </a:lnTo>
                  <a:lnTo>
                    <a:pt x="384464" y="238848"/>
                  </a:lnTo>
                  <a:lnTo>
                    <a:pt x="377201" y="190643"/>
                  </a:lnTo>
                  <a:lnTo>
                    <a:pt x="363028" y="136583"/>
                  </a:lnTo>
                  <a:lnTo>
                    <a:pt x="330596" y="81601"/>
                  </a:lnTo>
                  <a:lnTo>
                    <a:pt x="304031" y="50637"/>
                  </a:lnTo>
                  <a:lnTo>
                    <a:pt x="271024" y="28233"/>
                  </a:lnTo>
                  <a:lnTo>
                    <a:pt x="224315" y="8811"/>
                  </a:lnTo>
                  <a:lnTo>
                    <a:pt x="167366" y="1740"/>
                  </a:lnTo>
                  <a:lnTo>
                    <a:pt x="1054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16"/>
            <p:cNvSpPr/>
            <p:nvPr/>
          </p:nvSpPr>
          <p:spPr>
            <a:xfrm>
              <a:off x="1250156" y="3274381"/>
              <a:ext cx="2321720" cy="142714"/>
            </a:xfrm>
            <a:custGeom>
              <a:avLst/>
              <a:gdLst/>
              <a:ahLst/>
              <a:cxnLst/>
              <a:rect l="0" t="0" r="0" b="0"/>
              <a:pathLst>
                <a:path w="2321720" h="142714">
                  <a:moveTo>
                    <a:pt x="0" y="35557"/>
                  </a:moveTo>
                  <a:lnTo>
                    <a:pt x="57201" y="29236"/>
                  </a:lnTo>
                  <a:lnTo>
                    <a:pt x="113522" y="18985"/>
                  </a:lnTo>
                  <a:lnTo>
                    <a:pt x="161138" y="14962"/>
                  </a:lnTo>
                  <a:lnTo>
                    <a:pt x="215815" y="11851"/>
                  </a:lnTo>
                  <a:lnTo>
                    <a:pt x="247064" y="9170"/>
                  </a:lnTo>
                  <a:lnTo>
                    <a:pt x="279803" y="6059"/>
                  </a:lnTo>
                  <a:lnTo>
                    <a:pt x="314859" y="3986"/>
                  </a:lnTo>
                  <a:lnTo>
                    <a:pt x="351458" y="2603"/>
                  </a:lnTo>
                  <a:lnTo>
                    <a:pt x="389087" y="1681"/>
                  </a:lnTo>
                  <a:lnTo>
                    <a:pt x="428725" y="1067"/>
                  </a:lnTo>
                  <a:lnTo>
                    <a:pt x="469702" y="657"/>
                  </a:lnTo>
                  <a:lnTo>
                    <a:pt x="511572" y="384"/>
                  </a:lnTo>
                  <a:lnTo>
                    <a:pt x="555361" y="202"/>
                  </a:lnTo>
                  <a:lnTo>
                    <a:pt x="600428" y="80"/>
                  </a:lnTo>
                  <a:lnTo>
                    <a:pt x="646348" y="0"/>
                  </a:lnTo>
                  <a:lnTo>
                    <a:pt x="694159" y="1268"/>
                  </a:lnTo>
                  <a:lnTo>
                    <a:pt x="743231" y="3438"/>
                  </a:lnTo>
                  <a:lnTo>
                    <a:pt x="793144" y="6206"/>
                  </a:lnTo>
                  <a:lnTo>
                    <a:pt x="843617" y="8052"/>
                  </a:lnTo>
                  <a:lnTo>
                    <a:pt x="894463" y="9283"/>
                  </a:lnTo>
                  <a:lnTo>
                    <a:pt x="945559" y="10103"/>
                  </a:lnTo>
                  <a:lnTo>
                    <a:pt x="998143" y="11973"/>
                  </a:lnTo>
                  <a:lnTo>
                    <a:pt x="1051721" y="14542"/>
                  </a:lnTo>
                  <a:lnTo>
                    <a:pt x="1105960" y="17578"/>
                  </a:lnTo>
                  <a:lnTo>
                    <a:pt x="1160640" y="20925"/>
                  </a:lnTo>
                  <a:lnTo>
                    <a:pt x="1215614" y="24479"/>
                  </a:lnTo>
                  <a:lnTo>
                    <a:pt x="1270784" y="28172"/>
                  </a:lnTo>
                  <a:lnTo>
                    <a:pt x="1326086" y="31956"/>
                  </a:lnTo>
                  <a:lnTo>
                    <a:pt x="1381474" y="35802"/>
                  </a:lnTo>
                  <a:lnTo>
                    <a:pt x="1436920" y="39689"/>
                  </a:lnTo>
                  <a:lnTo>
                    <a:pt x="1491082" y="44926"/>
                  </a:lnTo>
                  <a:lnTo>
                    <a:pt x="1544388" y="51063"/>
                  </a:lnTo>
                  <a:lnTo>
                    <a:pt x="1597123" y="57801"/>
                  </a:lnTo>
                  <a:lnTo>
                    <a:pt x="1650801" y="63615"/>
                  </a:lnTo>
                  <a:lnTo>
                    <a:pt x="1705107" y="68815"/>
                  </a:lnTo>
                  <a:lnTo>
                    <a:pt x="1759832" y="73603"/>
                  </a:lnTo>
                  <a:lnTo>
                    <a:pt x="1812190" y="78119"/>
                  </a:lnTo>
                  <a:lnTo>
                    <a:pt x="1862970" y="82452"/>
                  </a:lnTo>
                  <a:lnTo>
                    <a:pt x="1912699" y="86664"/>
                  </a:lnTo>
                  <a:lnTo>
                    <a:pt x="1961726" y="92118"/>
                  </a:lnTo>
                  <a:lnTo>
                    <a:pt x="2010286" y="98400"/>
                  </a:lnTo>
                  <a:lnTo>
                    <a:pt x="2058535" y="105233"/>
                  </a:lnTo>
                  <a:lnTo>
                    <a:pt x="2101284" y="111112"/>
                  </a:lnTo>
                  <a:lnTo>
                    <a:pt x="2140366" y="116354"/>
                  </a:lnTo>
                  <a:lnTo>
                    <a:pt x="2177004" y="121172"/>
                  </a:lnTo>
                  <a:lnTo>
                    <a:pt x="2209367" y="125706"/>
                  </a:lnTo>
                  <a:lnTo>
                    <a:pt x="2266493" y="134272"/>
                  </a:lnTo>
                  <a:lnTo>
                    <a:pt x="2321719" y="1427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71425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a:bodyPr>
          <a:lstStyle/>
          <a:p>
            <a:r>
              <a:rPr lang="en-US" dirty="0" smtClean="0"/>
              <a:t>Looking back at these reactions, use the steps in your notes to balance them.</a:t>
            </a:r>
            <a:endParaRPr lang="en-US" sz="3300" dirty="0"/>
          </a:p>
        </p:txBody>
      </p:sp>
      <p:pic>
        <p:nvPicPr>
          <p:cNvPr id="4" name="Picture 3"/>
          <p:cNvPicPr>
            <a:picLocks noChangeAspect="1"/>
          </p:cNvPicPr>
          <p:nvPr/>
        </p:nvPicPr>
        <p:blipFill>
          <a:blip r:embed="rId2"/>
          <a:stretch>
            <a:fillRect/>
          </a:stretch>
        </p:blipFill>
        <p:spPr>
          <a:xfrm>
            <a:off x="260963" y="2080272"/>
            <a:ext cx="11670074" cy="2697789"/>
          </a:xfrm>
          <a:prstGeom prst="rect">
            <a:avLst/>
          </a:prstGeom>
        </p:spPr>
      </p:pic>
      <p:pic>
        <p:nvPicPr>
          <p:cNvPr id="5" name="Picture 4"/>
          <p:cNvPicPr>
            <a:picLocks noChangeAspect="1"/>
          </p:cNvPicPr>
          <p:nvPr/>
        </p:nvPicPr>
        <p:blipFill>
          <a:blip r:embed="rId3"/>
          <a:stretch>
            <a:fillRect/>
          </a:stretch>
        </p:blipFill>
        <p:spPr>
          <a:xfrm>
            <a:off x="441268" y="4900945"/>
            <a:ext cx="11337383" cy="662728"/>
          </a:xfrm>
          <a:prstGeom prst="rect">
            <a:avLst/>
          </a:prstGeom>
        </p:spPr>
      </p:pic>
    </p:spTree>
    <p:extLst>
      <p:ext uri="{BB962C8B-B14F-4D97-AF65-F5344CB8AC3E}">
        <p14:creationId xmlns:p14="http://schemas.microsoft.com/office/powerpoint/2010/main" val="4139815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17450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803" y="247138"/>
            <a:ext cx="11462197" cy="1325563"/>
          </a:xfrm>
        </p:spPr>
        <p:txBody>
          <a:bodyPr>
            <a:normAutofit fontScale="90000"/>
          </a:bodyPr>
          <a:lstStyle/>
          <a:p>
            <a:r>
              <a:rPr lang="en-US" dirty="0" smtClean="0"/>
              <a:t>Label the following reaction types as either… </a:t>
            </a:r>
            <a:br>
              <a:rPr lang="en-US" dirty="0" smtClean="0"/>
            </a:br>
            <a:r>
              <a:rPr lang="en-US" sz="3300" dirty="0" smtClean="0"/>
              <a:t>Synthesis, Single Replacement, Double Replacement, OR Decomposition</a:t>
            </a:r>
            <a:endParaRPr lang="en-US" sz="33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2788" y="1860997"/>
            <a:ext cx="8886423" cy="4443212"/>
          </a:xfrm>
        </p:spPr>
      </p:pic>
      <p:grpSp>
        <p:nvGrpSpPr>
          <p:cNvPr id="244" name="SMARTInkShape-Group82"/>
          <p:cNvGrpSpPr/>
          <p:nvPr/>
        </p:nvGrpSpPr>
        <p:grpSpPr>
          <a:xfrm>
            <a:off x="2573405" y="1583531"/>
            <a:ext cx="2816870" cy="533365"/>
            <a:chOff x="2573405" y="1583531"/>
            <a:chExt cx="2816870" cy="533365"/>
          </a:xfrm>
        </p:grpSpPr>
        <p:sp>
          <p:nvSpPr>
            <p:cNvPr id="233" name="SMARTInkShape-547"/>
            <p:cNvSpPr/>
            <p:nvPr/>
          </p:nvSpPr>
          <p:spPr>
            <a:xfrm>
              <a:off x="5102664" y="1739994"/>
              <a:ext cx="287611" cy="376902"/>
            </a:xfrm>
            <a:custGeom>
              <a:avLst/>
              <a:gdLst/>
              <a:ahLst/>
              <a:cxnLst/>
              <a:rect l="0" t="0" r="0" b="0"/>
              <a:pathLst>
                <a:path w="287611" h="376902">
                  <a:moveTo>
                    <a:pt x="195617" y="34037"/>
                  </a:moveTo>
                  <a:lnTo>
                    <a:pt x="195617" y="27717"/>
                  </a:lnTo>
                  <a:lnTo>
                    <a:pt x="194294" y="25855"/>
                  </a:lnTo>
                  <a:lnTo>
                    <a:pt x="192090" y="24613"/>
                  </a:lnTo>
                  <a:lnTo>
                    <a:pt x="189296" y="23786"/>
                  </a:lnTo>
                  <a:lnTo>
                    <a:pt x="173986" y="14275"/>
                  </a:lnTo>
                  <a:lnTo>
                    <a:pt x="120315" y="1038"/>
                  </a:lnTo>
                  <a:lnTo>
                    <a:pt x="65462" y="0"/>
                  </a:lnTo>
                  <a:lnTo>
                    <a:pt x="39607" y="7930"/>
                  </a:lnTo>
                  <a:lnTo>
                    <a:pt x="13937" y="26320"/>
                  </a:lnTo>
                  <a:lnTo>
                    <a:pt x="1410" y="38071"/>
                  </a:lnTo>
                  <a:lnTo>
                    <a:pt x="0" y="42018"/>
                  </a:lnTo>
                  <a:lnTo>
                    <a:pt x="383" y="45973"/>
                  </a:lnTo>
                  <a:lnTo>
                    <a:pt x="15322" y="75296"/>
                  </a:lnTo>
                  <a:lnTo>
                    <a:pt x="68541" y="132907"/>
                  </a:lnTo>
                  <a:lnTo>
                    <a:pt x="119363" y="177627"/>
                  </a:lnTo>
                  <a:lnTo>
                    <a:pt x="170854" y="223356"/>
                  </a:lnTo>
                  <a:lnTo>
                    <a:pt x="219242" y="262766"/>
                  </a:lnTo>
                  <a:lnTo>
                    <a:pt x="274371" y="318962"/>
                  </a:lnTo>
                  <a:lnTo>
                    <a:pt x="285980" y="339828"/>
                  </a:lnTo>
                  <a:lnTo>
                    <a:pt x="287610" y="345054"/>
                  </a:lnTo>
                  <a:lnTo>
                    <a:pt x="287372" y="349861"/>
                  </a:lnTo>
                  <a:lnTo>
                    <a:pt x="283581" y="358730"/>
                  </a:lnTo>
                  <a:lnTo>
                    <a:pt x="274009" y="371160"/>
                  </a:lnTo>
                  <a:lnTo>
                    <a:pt x="263090" y="375693"/>
                  </a:lnTo>
                  <a:lnTo>
                    <a:pt x="256474" y="376901"/>
                  </a:lnTo>
                  <a:lnTo>
                    <a:pt x="242067" y="374717"/>
                  </a:lnTo>
                  <a:lnTo>
                    <a:pt x="215554" y="369576"/>
                  </a:lnTo>
                  <a:lnTo>
                    <a:pt x="192571" y="365728"/>
                  </a:lnTo>
                  <a:lnTo>
                    <a:pt x="134700" y="345227"/>
                  </a:lnTo>
                  <a:lnTo>
                    <a:pt x="78633" y="328046"/>
                  </a:lnTo>
                  <a:lnTo>
                    <a:pt x="28930" y="3197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548"/>
            <p:cNvSpPr/>
            <p:nvPr/>
          </p:nvSpPr>
          <p:spPr>
            <a:xfrm>
              <a:off x="4738688" y="1702594"/>
              <a:ext cx="297657" cy="35720"/>
            </a:xfrm>
            <a:custGeom>
              <a:avLst/>
              <a:gdLst/>
              <a:ahLst/>
              <a:cxnLst/>
              <a:rect l="0" t="0" r="0" b="0"/>
              <a:pathLst>
                <a:path w="297657" h="35720">
                  <a:moveTo>
                    <a:pt x="0" y="35719"/>
                  </a:moveTo>
                  <a:lnTo>
                    <a:pt x="16571" y="35719"/>
                  </a:lnTo>
                  <a:lnTo>
                    <a:pt x="24122" y="32191"/>
                  </a:lnTo>
                  <a:lnTo>
                    <a:pt x="34533" y="26213"/>
                  </a:lnTo>
                  <a:lnTo>
                    <a:pt x="62708" y="16733"/>
                  </a:lnTo>
                  <a:lnTo>
                    <a:pt x="119481" y="12542"/>
                  </a:lnTo>
                  <a:lnTo>
                    <a:pt x="176276" y="3849"/>
                  </a:lnTo>
                  <a:lnTo>
                    <a:pt x="234923" y="760"/>
                  </a:lnTo>
                  <a:lnTo>
                    <a:pt x="2976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549"/>
            <p:cNvSpPr/>
            <p:nvPr/>
          </p:nvSpPr>
          <p:spPr>
            <a:xfrm>
              <a:off x="4857750" y="1607344"/>
              <a:ext cx="65305" cy="440532"/>
            </a:xfrm>
            <a:custGeom>
              <a:avLst/>
              <a:gdLst/>
              <a:ahLst/>
              <a:cxnLst/>
              <a:rect l="0" t="0" r="0" b="0"/>
              <a:pathLst>
                <a:path w="65305" h="440532">
                  <a:moveTo>
                    <a:pt x="0" y="0"/>
                  </a:moveTo>
                  <a:lnTo>
                    <a:pt x="8182" y="19010"/>
                  </a:lnTo>
                  <a:lnTo>
                    <a:pt x="17737" y="68616"/>
                  </a:lnTo>
                  <a:lnTo>
                    <a:pt x="22013" y="112641"/>
                  </a:lnTo>
                  <a:lnTo>
                    <a:pt x="29600" y="165520"/>
                  </a:lnTo>
                  <a:lnTo>
                    <a:pt x="40227" y="216759"/>
                  </a:lnTo>
                  <a:lnTo>
                    <a:pt x="45433" y="265455"/>
                  </a:lnTo>
                  <a:lnTo>
                    <a:pt x="55375" y="321134"/>
                  </a:lnTo>
                  <a:lnTo>
                    <a:pt x="62238" y="374662"/>
                  </a:lnTo>
                  <a:lnTo>
                    <a:pt x="65304" y="384712"/>
                  </a:lnTo>
                  <a:lnTo>
                    <a:pt x="65185" y="406462"/>
                  </a:lnTo>
                  <a:lnTo>
                    <a:pt x="59531" y="440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550"/>
            <p:cNvSpPr/>
            <p:nvPr/>
          </p:nvSpPr>
          <p:spPr>
            <a:xfrm>
              <a:off x="4619625" y="1786701"/>
              <a:ext cx="225903" cy="296894"/>
            </a:xfrm>
            <a:custGeom>
              <a:avLst/>
              <a:gdLst/>
              <a:ahLst/>
              <a:cxnLst/>
              <a:rect l="0" t="0" r="0" b="0"/>
              <a:pathLst>
                <a:path w="225903" h="296894">
                  <a:moveTo>
                    <a:pt x="0" y="46862"/>
                  </a:moveTo>
                  <a:lnTo>
                    <a:pt x="0" y="100380"/>
                  </a:lnTo>
                  <a:lnTo>
                    <a:pt x="0" y="154794"/>
                  </a:lnTo>
                  <a:lnTo>
                    <a:pt x="0" y="210123"/>
                  </a:lnTo>
                  <a:lnTo>
                    <a:pt x="0" y="267410"/>
                  </a:lnTo>
                  <a:lnTo>
                    <a:pt x="0" y="284223"/>
                  </a:lnTo>
                  <a:lnTo>
                    <a:pt x="0" y="234087"/>
                  </a:lnTo>
                  <a:lnTo>
                    <a:pt x="3527" y="177399"/>
                  </a:lnTo>
                  <a:lnTo>
                    <a:pt x="10803" y="118242"/>
                  </a:lnTo>
                  <a:lnTo>
                    <a:pt x="15216" y="74190"/>
                  </a:lnTo>
                  <a:lnTo>
                    <a:pt x="32186" y="32772"/>
                  </a:lnTo>
                  <a:lnTo>
                    <a:pt x="39881" y="21638"/>
                  </a:lnTo>
                  <a:lnTo>
                    <a:pt x="57972" y="7932"/>
                  </a:lnTo>
                  <a:lnTo>
                    <a:pt x="73768" y="1813"/>
                  </a:lnTo>
                  <a:lnTo>
                    <a:pt x="93147" y="0"/>
                  </a:lnTo>
                  <a:lnTo>
                    <a:pt x="115647" y="5783"/>
                  </a:lnTo>
                  <a:lnTo>
                    <a:pt x="139070" y="22196"/>
                  </a:lnTo>
                  <a:lnTo>
                    <a:pt x="182352" y="76148"/>
                  </a:lnTo>
                  <a:lnTo>
                    <a:pt x="205825" y="130926"/>
                  </a:lnTo>
                  <a:lnTo>
                    <a:pt x="222619" y="189831"/>
                  </a:lnTo>
                  <a:lnTo>
                    <a:pt x="225902" y="248231"/>
                  </a:lnTo>
                  <a:lnTo>
                    <a:pt x="224755" y="263359"/>
                  </a:lnTo>
                  <a:lnTo>
                    <a:pt x="214313" y="2968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551"/>
            <p:cNvSpPr/>
            <p:nvPr/>
          </p:nvSpPr>
          <p:spPr>
            <a:xfrm>
              <a:off x="4335452" y="1787930"/>
              <a:ext cx="236549" cy="271852"/>
            </a:xfrm>
            <a:custGeom>
              <a:avLst/>
              <a:gdLst/>
              <a:ahLst/>
              <a:cxnLst/>
              <a:rect l="0" t="0" r="0" b="0"/>
              <a:pathLst>
                <a:path w="236549" h="271852">
                  <a:moveTo>
                    <a:pt x="153204" y="57539"/>
                  </a:moveTo>
                  <a:lnTo>
                    <a:pt x="153204" y="47287"/>
                  </a:lnTo>
                  <a:lnTo>
                    <a:pt x="132897" y="18561"/>
                  </a:lnTo>
                  <a:lnTo>
                    <a:pt x="113456" y="4732"/>
                  </a:lnTo>
                  <a:lnTo>
                    <a:pt x="102024" y="996"/>
                  </a:lnTo>
                  <a:lnTo>
                    <a:pt x="95271" y="0"/>
                  </a:lnTo>
                  <a:lnTo>
                    <a:pt x="84241" y="2421"/>
                  </a:lnTo>
                  <a:lnTo>
                    <a:pt x="73606" y="6584"/>
                  </a:lnTo>
                  <a:lnTo>
                    <a:pt x="60060" y="8434"/>
                  </a:lnTo>
                  <a:lnTo>
                    <a:pt x="54067" y="11573"/>
                  </a:lnTo>
                  <a:lnTo>
                    <a:pt x="30706" y="36607"/>
                  </a:lnTo>
                  <a:lnTo>
                    <a:pt x="6407" y="88235"/>
                  </a:lnTo>
                  <a:lnTo>
                    <a:pt x="0" y="120831"/>
                  </a:lnTo>
                  <a:lnTo>
                    <a:pt x="213" y="144789"/>
                  </a:lnTo>
                  <a:lnTo>
                    <a:pt x="10590" y="182965"/>
                  </a:lnTo>
                  <a:lnTo>
                    <a:pt x="16178" y="191777"/>
                  </a:lnTo>
                  <a:lnTo>
                    <a:pt x="33081" y="204175"/>
                  </a:lnTo>
                  <a:lnTo>
                    <a:pt x="54847" y="209907"/>
                  </a:lnTo>
                  <a:lnTo>
                    <a:pt x="78053" y="211605"/>
                  </a:lnTo>
                  <a:lnTo>
                    <a:pt x="101686" y="205788"/>
                  </a:lnTo>
                  <a:lnTo>
                    <a:pt x="157178" y="168294"/>
                  </a:lnTo>
                  <a:lnTo>
                    <a:pt x="179663" y="147534"/>
                  </a:lnTo>
                  <a:lnTo>
                    <a:pt x="212426" y="93182"/>
                  </a:lnTo>
                  <a:lnTo>
                    <a:pt x="221022" y="72951"/>
                  </a:lnTo>
                  <a:lnTo>
                    <a:pt x="224579" y="57806"/>
                  </a:lnTo>
                  <a:lnTo>
                    <a:pt x="224636" y="80455"/>
                  </a:lnTo>
                  <a:lnTo>
                    <a:pt x="221111" y="91095"/>
                  </a:lnTo>
                  <a:lnTo>
                    <a:pt x="218320" y="95785"/>
                  </a:lnTo>
                  <a:lnTo>
                    <a:pt x="214390" y="115026"/>
                  </a:lnTo>
                  <a:lnTo>
                    <a:pt x="212881" y="171147"/>
                  </a:lnTo>
                  <a:lnTo>
                    <a:pt x="214067" y="226785"/>
                  </a:lnTo>
                  <a:lnTo>
                    <a:pt x="227434" y="259630"/>
                  </a:lnTo>
                  <a:lnTo>
                    <a:pt x="236548" y="2718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552"/>
            <p:cNvSpPr/>
            <p:nvPr/>
          </p:nvSpPr>
          <p:spPr>
            <a:xfrm>
              <a:off x="3964781" y="1738313"/>
              <a:ext cx="297658" cy="11907"/>
            </a:xfrm>
            <a:custGeom>
              <a:avLst/>
              <a:gdLst/>
              <a:ahLst/>
              <a:cxnLst/>
              <a:rect l="0" t="0" r="0" b="0"/>
              <a:pathLst>
                <a:path w="297658" h="11907">
                  <a:moveTo>
                    <a:pt x="0" y="11906"/>
                  </a:moveTo>
                  <a:lnTo>
                    <a:pt x="6321" y="5585"/>
                  </a:lnTo>
                  <a:lnTo>
                    <a:pt x="12952" y="2482"/>
                  </a:lnTo>
                  <a:lnTo>
                    <a:pt x="62641" y="145"/>
                  </a:lnTo>
                  <a:lnTo>
                    <a:pt x="119472" y="18"/>
                  </a:lnTo>
                  <a:lnTo>
                    <a:pt x="173089" y="3"/>
                  </a:lnTo>
                  <a:lnTo>
                    <a:pt x="231991" y="0"/>
                  </a:lnTo>
                  <a:lnTo>
                    <a:pt x="2976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553"/>
            <p:cNvSpPr/>
            <p:nvPr/>
          </p:nvSpPr>
          <p:spPr>
            <a:xfrm>
              <a:off x="4074461" y="1583531"/>
              <a:ext cx="21290" cy="428626"/>
            </a:xfrm>
            <a:custGeom>
              <a:avLst/>
              <a:gdLst/>
              <a:ahLst/>
              <a:cxnLst/>
              <a:rect l="0" t="0" r="0" b="0"/>
              <a:pathLst>
                <a:path w="21290" h="428626">
                  <a:moveTo>
                    <a:pt x="21289" y="0"/>
                  </a:moveTo>
                  <a:lnTo>
                    <a:pt x="21289" y="16572"/>
                  </a:lnTo>
                  <a:lnTo>
                    <a:pt x="11038" y="68962"/>
                  </a:lnTo>
                  <a:lnTo>
                    <a:pt x="1527" y="119896"/>
                  </a:lnTo>
                  <a:lnTo>
                    <a:pt x="0" y="164142"/>
                  </a:lnTo>
                  <a:lnTo>
                    <a:pt x="6014" y="210765"/>
                  </a:lnTo>
                  <a:lnTo>
                    <a:pt x="8385" y="256771"/>
                  </a:lnTo>
                  <a:lnTo>
                    <a:pt x="9185" y="308542"/>
                  </a:lnTo>
                  <a:lnTo>
                    <a:pt x="9357" y="367637"/>
                  </a:lnTo>
                  <a:lnTo>
                    <a:pt x="9383"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554"/>
            <p:cNvSpPr/>
            <p:nvPr/>
          </p:nvSpPr>
          <p:spPr>
            <a:xfrm>
              <a:off x="3709922" y="1750219"/>
              <a:ext cx="219142" cy="260329"/>
            </a:xfrm>
            <a:custGeom>
              <a:avLst/>
              <a:gdLst/>
              <a:ahLst/>
              <a:cxnLst/>
              <a:rect l="0" t="0" r="0" b="0"/>
              <a:pathLst>
                <a:path w="219142" h="260329">
                  <a:moveTo>
                    <a:pt x="183422" y="0"/>
                  </a:moveTo>
                  <a:lnTo>
                    <a:pt x="177101" y="0"/>
                  </a:lnTo>
                  <a:lnTo>
                    <a:pt x="170470" y="3528"/>
                  </a:lnTo>
                  <a:lnTo>
                    <a:pt x="166850" y="6320"/>
                  </a:lnTo>
                  <a:lnTo>
                    <a:pt x="155772" y="9424"/>
                  </a:lnTo>
                  <a:lnTo>
                    <a:pt x="134660" y="14698"/>
                  </a:lnTo>
                  <a:lnTo>
                    <a:pt x="95959" y="33440"/>
                  </a:lnTo>
                  <a:lnTo>
                    <a:pt x="40538" y="83674"/>
                  </a:lnTo>
                  <a:lnTo>
                    <a:pt x="15115" y="115159"/>
                  </a:lnTo>
                  <a:lnTo>
                    <a:pt x="1555" y="138925"/>
                  </a:lnTo>
                  <a:lnTo>
                    <a:pt x="0" y="146856"/>
                  </a:lnTo>
                  <a:lnTo>
                    <a:pt x="3931" y="186533"/>
                  </a:lnTo>
                  <a:lnTo>
                    <a:pt x="11485" y="202407"/>
                  </a:lnTo>
                  <a:lnTo>
                    <a:pt x="31572" y="227835"/>
                  </a:lnTo>
                  <a:lnTo>
                    <a:pt x="83154" y="253793"/>
                  </a:lnTo>
                  <a:lnTo>
                    <a:pt x="125251" y="260328"/>
                  </a:lnTo>
                  <a:lnTo>
                    <a:pt x="171784" y="258092"/>
                  </a:lnTo>
                  <a:lnTo>
                    <a:pt x="219141"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555"/>
            <p:cNvSpPr/>
            <p:nvPr/>
          </p:nvSpPr>
          <p:spPr>
            <a:xfrm>
              <a:off x="3322181" y="1775937"/>
              <a:ext cx="285414" cy="248127"/>
            </a:xfrm>
            <a:custGeom>
              <a:avLst/>
              <a:gdLst/>
              <a:ahLst/>
              <a:cxnLst/>
              <a:rect l="0" t="0" r="0" b="0"/>
              <a:pathLst>
                <a:path w="285414" h="248127">
                  <a:moveTo>
                    <a:pt x="285413" y="152876"/>
                  </a:moveTo>
                  <a:lnTo>
                    <a:pt x="285413" y="101264"/>
                  </a:lnTo>
                  <a:lnTo>
                    <a:pt x="273287" y="62697"/>
                  </a:lnTo>
                  <a:lnTo>
                    <a:pt x="250759" y="35575"/>
                  </a:lnTo>
                  <a:lnTo>
                    <a:pt x="230845" y="16424"/>
                  </a:lnTo>
                  <a:lnTo>
                    <a:pt x="196619" y="2382"/>
                  </a:lnTo>
                  <a:lnTo>
                    <a:pt x="181567" y="0"/>
                  </a:lnTo>
                  <a:lnTo>
                    <a:pt x="126624" y="10331"/>
                  </a:lnTo>
                  <a:lnTo>
                    <a:pt x="102839" y="20535"/>
                  </a:lnTo>
                  <a:lnTo>
                    <a:pt x="47287" y="60492"/>
                  </a:lnTo>
                  <a:lnTo>
                    <a:pt x="32735" y="76097"/>
                  </a:lnTo>
                  <a:lnTo>
                    <a:pt x="5419" y="132040"/>
                  </a:lnTo>
                  <a:lnTo>
                    <a:pt x="0" y="188536"/>
                  </a:lnTo>
                  <a:lnTo>
                    <a:pt x="1135" y="203120"/>
                  </a:lnTo>
                  <a:lnTo>
                    <a:pt x="6050" y="214012"/>
                  </a:lnTo>
                  <a:lnTo>
                    <a:pt x="27656" y="239980"/>
                  </a:lnTo>
                  <a:lnTo>
                    <a:pt x="39003" y="244505"/>
                  </a:lnTo>
                  <a:lnTo>
                    <a:pt x="84835" y="247914"/>
                  </a:lnTo>
                  <a:lnTo>
                    <a:pt x="119488" y="235146"/>
                  </a:lnTo>
                  <a:lnTo>
                    <a:pt x="127172" y="231535"/>
                  </a:lnTo>
                  <a:lnTo>
                    <a:pt x="139236" y="220467"/>
                  </a:lnTo>
                  <a:lnTo>
                    <a:pt x="150331" y="208052"/>
                  </a:lnTo>
                  <a:lnTo>
                    <a:pt x="193144" y="171466"/>
                  </a:lnTo>
                  <a:lnTo>
                    <a:pt x="232367" y="113375"/>
                  </a:lnTo>
                  <a:lnTo>
                    <a:pt x="236717" y="94165"/>
                  </a:lnTo>
                  <a:lnTo>
                    <a:pt x="237074" y="89923"/>
                  </a:lnTo>
                  <a:lnTo>
                    <a:pt x="240998" y="81681"/>
                  </a:lnTo>
                  <a:lnTo>
                    <a:pt x="249185" y="70243"/>
                  </a:lnTo>
                  <a:lnTo>
                    <a:pt x="243223" y="69742"/>
                  </a:lnTo>
                  <a:lnTo>
                    <a:pt x="241411" y="70995"/>
                  </a:lnTo>
                  <a:lnTo>
                    <a:pt x="240203" y="73153"/>
                  </a:lnTo>
                  <a:lnTo>
                    <a:pt x="238265" y="86122"/>
                  </a:lnTo>
                  <a:lnTo>
                    <a:pt x="237800" y="131395"/>
                  </a:lnTo>
                  <a:lnTo>
                    <a:pt x="252486" y="188840"/>
                  </a:lnTo>
                  <a:lnTo>
                    <a:pt x="264328" y="223289"/>
                  </a:lnTo>
                  <a:lnTo>
                    <a:pt x="285413" y="2481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556"/>
            <p:cNvSpPr/>
            <p:nvPr/>
          </p:nvSpPr>
          <p:spPr>
            <a:xfrm>
              <a:off x="2961294" y="1745888"/>
              <a:ext cx="301020" cy="319851"/>
            </a:xfrm>
            <a:custGeom>
              <a:avLst/>
              <a:gdLst/>
              <a:ahLst/>
              <a:cxnLst/>
              <a:rect l="0" t="0" r="0" b="0"/>
              <a:pathLst>
                <a:path w="301020" h="319851">
                  <a:moveTo>
                    <a:pt x="98612" y="135300"/>
                  </a:moveTo>
                  <a:lnTo>
                    <a:pt x="154648" y="118727"/>
                  </a:lnTo>
                  <a:lnTo>
                    <a:pt x="203755" y="102089"/>
                  </a:lnTo>
                  <a:lnTo>
                    <a:pt x="248637" y="67115"/>
                  </a:lnTo>
                  <a:lnTo>
                    <a:pt x="266683" y="37486"/>
                  </a:lnTo>
                  <a:lnTo>
                    <a:pt x="268868" y="29080"/>
                  </a:lnTo>
                  <a:lnTo>
                    <a:pt x="269002" y="22153"/>
                  </a:lnTo>
                  <a:lnTo>
                    <a:pt x="267768" y="16212"/>
                  </a:lnTo>
                  <a:lnTo>
                    <a:pt x="262976" y="10929"/>
                  </a:lnTo>
                  <a:lnTo>
                    <a:pt x="247069" y="1531"/>
                  </a:lnTo>
                  <a:lnTo>
                    <a:pt x="226770" y="0"/>
                  </a:lnTo>
                  <a:lnTo>
                    <a:pt x="175080" y="9796"/>
                  </a:lnTo>
                  <a:lnTo>
                    <a:pt x="142142" y="26970"/>
                  </a:lnTo>
                  <a:lnTo>
                    <a:pt x="89694" y="73654"/>
                  </a:lnTo>
                  <a:lnTo>
                    <a:pt x="39230" y="126006"/>
                  </a:lnTo>
                  <a:lnTo>
                    <a:pt x="7703" y="184225"/>
                  </a:lnTo>
                  <a:lnTo>
                    <a:pt x="0" y="213929"/>
                  </a:lnTo>
                  <a:lnTo>
                    <a:pt x="986" y="240361"/>
                  </a:lnTo>
                  <a:lnTo>
                    <a:pt x="5834" y="258282"/>
                  </a:lnTo>
                  <a:lnTo>
                    <a:pt x="8979" y="264913"/>
                  </a:lnTo>
                  <a:lnTo>
                    <a:pt x="19529" y="275808"/>
                  </a:lnTo>
                  <a:lnTo>
                    <a:pt x="60501" y="299902"/>
                  </a:lnTo>
                  <a:lnTo>
                    <a:pt x="116905" y="311130"/>
                  </a:lnTo>
                  <a:lnTo>
                    <a:pt x="156269" y="316875"/>
                  </a:lnTo>
                  <a:lnTo>
                    <a:pt x="164832" y="319850"/>
                  </a:lnTo>
                  <a:lnTo>
                    <a:pt x="184928" y="319627"/>
                  </a:lnTo>
                  <a:lnTo>
                    <a:pt x="238650" y="314229"/>
                  </a:lnTo>
                  <a:lnTo>
                    <a:pt x="283642" y="301787"/>
                  </a:lnTo>
                  <a:lnTo>
                    <a:pt x="301019" y="290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557"/>
            <p:cNvSpPr/>
            <p:nvPr/>
          </p:nvSpPr>
          <p:spPr>
            <a:xfrm>
              <a:off x="2573405" y="1693846"/>
              <a:ext cx="307909" cy="115905"/>
            </a:xfrm>
            <a:custGeom>
              <a:avLst/>
              <a:gdLst/>
              <a:ahLst/>
              <a:cxnLst/>
              <a:rect l="0" t="0" r="0" b="0"/>
              <a:pathLst>
                <a:path w="307909" h="115905">
                  <a:moveTo>
                    <a:pt x="10251" y="115904"/>
                  </a:moveTo>
                  <a:lnTo>
                    <a:pt x="0" y="115904"/>
                  </a:lnTo>
                  <a:lnTo>
                    <a:pt x="5156" y="103263"/>
                  </a:lnTo>
                  <a:lnTo>
                    <a:pt x="15042" y="93529"/>
                  </a:lnTo>
                  <a:lnTo>
                    <a:pt x="61398" y="62931"/>
                  </a:lnTo>
                  <a:lnTo>
                    <a:pt x="102429" y="42735"/>
                  </a:lnTo>
                  <a:lnTo>
                    <a:pt x="156047" y="27514"/>
                  </a:lnTo>
                  <a:lnTo>
                    <a:pt x="201617" y="10780"/>
                  </a:lnTo>
                  <a:lnTo>
                    <a:pt x="248633" y="971"/>
                  </a:lnTo>
                  <a:lnTo>
                    <a:pt x="276271" y="0"/>
                  </a:lnTo>
                  <a:lnTo>
                    <a:pt x="307908" y="87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6" name="SMARTInkShape-Group83"/>
          <p:cNvGrpSpPr/>
          <p:nvPr/>
        </p:nvGrpSpPr>
        <p:grpSpPr>
          <a:xfrm>
            <a:off x="7655719" y="1547813"/>
            <a:ext cx="2440020" cy="666751"/>
            <a:chOff x="7655719" y="1547813"/>
            <a:chExt cx="2440020" cy="666751"/>
          </a:xfrm>
        </p:grpSpPr>
        <p:sp>
          <p:nvSpPr>
            <p:cNvPr id="245" name="SMARTInkShape-558"/>
            <p:cNvSpPr/>
            <p:nvPr/>
          </p:nvSpPr>
          <p:spPr>
            <a:xfrm>
              <a:off x="9911878" y="1726551"/>
              <a:ext cx="183861" cy="271329"/>
            </a:xfrm>
            <a:custGeom>
              <a:avLst/>
              <a:gdLst/>
              <a:ahLst/>
              <a:cxnLst/>
              <a:rect l="0" t="0" r="0" b="0"/>
              <a:pathLst>
                <a:path w="183861" h="271329">
                  <a:moveTo>
                    <a:pt x="160810" y="11762"/>
                  </a:moveTo>
                  <a:lnTo>
                    <a:pt x="154488" y="11762"/>
                  </a:lnTo>
                  <a:lnTo>
                    <a:pt x="147858" y="8234"/>
                  </a:lnTo>
                  <a:lnTo>
                    <a:pt x="144237" y="5441"/>
                  </a:lnTo>
                  <a:lnTo>
                    <a:pt x="133161" y="2338"/>
                  </a:lnTo>
                  <a:lnTo>
                    <a:pt x="81209" y="0"/>
                  </a:lnTo>
                  <a:lnTo>
                    <a:pt x="34042" y="1187"/>
                  </a:lnTo>
                  <a:lnTo>
                    <a:pt x="10240" y="10108"/>
                  </a:lnTo>
                  <a:lnTo>
                    <a:pt x="956" y="17592"/>
                  </a:lnTo>
                  <a:lnTo>
                    <a:pt x="0" y="20940"/>
                  </a:lnTo>
                  <a:lnTo>
                    <a:pt x="687" y="24495"/>
                  </a:lnTo>
                  <a:lnTo>
                    <a:pt x="3656" y="33296"/>
                  </a:lnTo>
                  <a:lnTo>
                    <a:pt x="4972" y="46027"/>
                  </a:lnTo>
                  <a:lnTo>
                    <a:pt x="7972" y="51803"/>
                  </a:lnTo>
                  <a:lnTo>
                    <a:pt x="61978" y="103599"/>
                  </a:lnTo>
                  <a:lnTo>
                    <a:pt x="119500" y="157037"/>
                  </a:lnTo>
                  <a:lnTo>
                    <a:pt x="167083" y="216490"/>
                  </a:lnTo>
                  <a:lnTo>
                    <a:pt x="178837" y="232348"/>
                  </a:lnTo>
                  <a:lnTo>
                    <a:pt x="182908" y="245425"/>
                  </a:lnTo>
                  <a:lnTo>
                    <a:pt x="183860" y="253636"/>
                  </a:lnTo>
                  <a:lnTo>
                    <a:pt x="180756" y="261695"/>
                  </a:lnTo>
                  <a:lnTo>
                    <a:pt x="178076" y="265697"/>
                  </a:lnTo>
                  <a:lnTo>
                    <a:pt x="173644" y="268364"/>
                  </a:lnTo>
                  <a:lnTo>
                    <a:pt x="161663" y="271328"/>
                  </a:lnTo>
                  <a:lnTo>
                    <a:pt x="147518" y="269117"/>
                  </a:lnTo>
                  <a:lnTo>
                    <a:pt x="94100" y="258908"/>
                  </a:lnTo>
                  <a:lnTo>
                    <a:pt x="34829" y="241255"/>
                  </a:lnTo>
                  <a:lnTo>
                    <a:pt x="17935" y="2379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559"/>
            <p:cNvSpPr/>
            <p:nvPr/>
          </p:nvSpPr>
          <p:spPr>
            <a:xfrm>
              <a:off x="9501188" y="1738313"/>
              <a:ext cx="273844" cy="35719"/>
            </a:xfrm>
            <a:custGeom>
              <a:avLst/>
              <a:gdLst/>
              <a:ahLst/>
              <a:cxnLst/>
              <a:rect l="0" t="0" r="0" b="0"/>
              <a:pathLst>
                <a:path w="273844" h="35719">
                  <a:moveTo>
                    <a:pt x="0" y="35718"/>
                  </a:moveTo>
                  <a:lnTo>
                    <a:pt x="0" y="29398"/>
                  </a:lnTo>
                  <a:lnTo>
                    <a:pt x="1323" y="27536"/>
                  </a:lnTo>
                  <a:lnTo>
                    <a:pt x="3527" y="26294"/>
                  </a:lnTo>
                  <a:lnTo>
                    <a:pt x="6319" y="25467"/>
                  </a:lnTo>
                  <a:lnTo>
                    <a:pt x="24121" y="14606"/>
                  </a:lnTo>
                  <a:lnTo>
                    <a:pt x="73555" y="12143"/>
                  </a:lnTo>
                  <a:lnTo>
                    <a:pt x="107784" y="8448"/>
                  </a:lnTo>
                  <a:lnTo>
                    <a:pt x="154905" y="1668"/>
                  </a:lnTo>
                  <a:lnTo>
                    <a:pt x="211935" y="329"/>
                  </a:lnTo>
                  <a:lnTo>
                    <a:pt x="2738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560"/>
            <p:cNvSpPr/>
            <p:nvPr/>
          </p:nvSpPr>
          <p:spPr>
            <a:xfrm>
              <a:off x="9608344" y="1547813"/>
              <a:ext cx="35720" cy="440532"/>
            </a:xfrm>
            <a:custGeom>
              <a:avLst/>
              <a:gdLst/>
              <a:ahLst/>
              <a:cxnLst/>
              <a:rect l="0" t="0" r="0" b="0"/>
              <a:pathLst>
                <a:path w="35720" h="440532">
                  <a:moveTo>
                    <a:pt x="0" y="0"/>
                  </a:moveTo>
                  <a:lnTo>
                    <a:pt x="0" y="52289"/>
                  </a:lnTo>
                  <a:lnTo>
                    <a:pt x="0" y="107770"/>
                  </a:lnTo>
                  <a:lnTo>
                    <a:pt x="0" y="158430"/>
                  </a:lnTo>
                  <a:lnTo>
                    <a:pt x="6321" y="212681"/>
                  </a:lnTo>
                  <a:lnTo>
                    <a:pt x="10802" y="262938"/>
                  </a:lnTo>
                  <a:lnTo>
                    <a:pt x="11688" y="318922"/>
                  </a:lnTo>
                  <a:lnTo>
                    <a:pt x="15369" y="352905"/>
                  </a:lnTo>
                  <a:lnTo>
                    <a:pt x="22144" y="388091"/>
                  </a:lnTo>
                  <a:lnTo>
                    <a:pt x="24805" y="419197"/>
                  </a:lnTo>
                  <a:lnTo>
                    <a:pt x="35719" y="440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561"/>
            <p:cNvSpPr/>
            <p:nvPr/>
          </p:nvSpPr>
          <p:spPr>
            <a:xfrm>
              <a:off x="9251420" y="1738313"/>
              <a:ext cx="249769" cy="224639"/>
            </a:xfrm>
            <a:custGeom>
              <a:avLst/>
              <a:gdLst/>
              <a:ahLst/>
              <a:cxnLst/>
              <a:rect l="0" t="0" r="0" b="0"/>
              <a:pathLst>
                <a:path w="249769" h="224639">
                  <a:moveTo>
                    <a:pt x="130705" y="0"/>
                  </a:moveTo>
                  <a:lnTo>
                    <a:pt x="130705" y="6320"/>
                  </a:lnTo>
                  <a:lnTo>
                    <a:pt x="127177" y="12951"/>
                  </a:lnTo>
                  <a:lnTo>
                    <a:pt x="119877" y="20308"/>
                  </a:lnTo>
                  <a:lnTo>
                    <a:pt x="79831" y="45019"/>
                  </a:lnTo>
                  <a:lnTo>
                    <a:pt x="56666" y="68963"/>
                  </a:lnTo>
                  <a:lnTo>
                    <a:pt x="27005" y="93144"/>
                  </a:lnTo>
                  <a:lnTo>
                    <a:pt x="9873" y="115645"/>
                  </a:lnTo>
                  <a:lnTo>
                    <a:pt x="2740" y="139069"/>
                  </a:lnTo>
                  <a:lnTo>
                    <a:pt x="0" y="180224"/>
                  </a:lnTo>
                  <a:lnTo>
                    <a:pt x="3382" y="189460"/>
                  </a:lnTo>
                  <a:lnTo>
                    <a:pt x="6135" y="193775"/>
                  </a:lnTo>
                  <a:lnTo>
                    <a:pt x="22652" y="206169"/>
                  </a:lnTo>
                  <a:lnTo>
                    <a:pt x="44303" y="218220"/>
                  </a:lnTo>
                  <a:lnTo>
                    <a:pt x="84828" y="224638"/>
                  </a:lnTo>
                  <a:lnTo>
                    <a:pt x="131050" y="222378"/>
                  </a:lnTo>
                  <a:lnTo>
                    <a:pt x="184720" y="209585"/>
                  </a:lnTo>
                  <a:lnTo>
                    <a:pt x="242228" y="172282"/>
                  </a:lnTo>
                  <a:lnTo>
                    <a:pt x="249768" y="1666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562"/>
            <p:cNvSpPr/>
            <p:nvPr/>
          </p:nvSpPr>
          <p:spPr>
            <a:xfrm>
              <a:off x="8965450" y="1750219"/>
              <a:ext cx="202152" cy="188101"/>
            </a:xfrm>
            <a:custGeom>
              <a:avLst/>
              <a:gdLst/>
              <a:ahLst/>
              <a:cxnLst/>
              <a:rect l="0" t="0" r="0" b="0"/>
              <a:pathLst>
                <a:path w="202152" h="188101">
                  <a:moveTo>
                    <a:pt x="11863" y="35719"/>
                  </a:moveTo>
                  <a:lnTo>
                    <a:pt x="11863" y="45970"/>
                  </a:lnTo>
                  <a:lnTo>
                    <a:pt x="5543" y="53455"/>
                  </a:lnTo>
                  <a:lnTo>
                    <a:pt x="2439" y="63886"/>
                  </a:lnTo>
                  <a:lnTo>
                    <a:pt x="0" y="121245"/>
                  </a:lnTo>
                  <a:lnTo>
                    <a:pt x="1287" y="146736"/>
                  </a:lnTo>
                  <a:lnTo>
                    <a:pt x="9465" y="161510"/>
                  </a:lnTo>
                  <a:lnTo>
                    <a:pt x="21588" y="174267"/>
                  </a:lnTo>
                  <a:lnTo>
                    <a:pt x="34264" y="182403"/>
                  </a:lnTo>
                  <a:lnTo>
                    <a:pt x="56276" y="188100"/>
                  </a:lnTo>
                  <a:lnTo>
                    <a:pt x="71731" y="185906"/>
                  </a:lnTo>
                  <a:lnTo>
                    <a:pt x="126975" y="172701"/>
                  </a:lnTo>
                  <a:lnTo>
                    <a:pt x="168262" y="140392"/>
                  </a:lnTo>
                  <a:lnTo>
                    <a:pt x="194218" y="98652"/>
                  </a:lnTo>
                  <a:lnTo>
                    <a:pt x="200753" y="68679"/>
                  </a:lnTo>
                  <a:lnTo>
                    <a:pt x="202151" y="38017"/>
                  </a:lnTo>
                  <a:lnTo>
                    <a:pt x="198741" y="26598"/>
                  </a:lnTo>
                  <a:lnTo>
                    <a:pt x="194137" y="17113"/>
                  </a:lnTo>
                  <a:lnTo>
                    <a:pt x="1904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563"/>
            <p:cNvSpPr/>
            <p:nvPr/>
          </p:nvSpPr>
          <p:spPr>
            <a:xfrm>
              <a:off x="8858250" y="1631156"/>
              <a:ext cx="1" cy="309564"/>
            </a:xfrm>
            <a:custGeom>
              <a:avLst/>
              <a:gdLst/>
              <a:ahLst/>
              <a:cxnLst/>
              <a:rect l="0" t="0" r="0" b="0"/>
              <a:pathLst>
                <a:path w="1" h="309564">
                  <a:moveTo>
                    <a:pt x="0" y="0"/>
                  </a:moveTo>
                  <a:lnTo>
                    <a:pt x="0" y="56321"/>
                  </a:lnTo>
                  <a:lnTo>
                    <a:pt x="0" y="108301"/>
                  </a:lnTo>
                  <a:lnTo>
                    <a:pt x="0" y="165516"/>
                  </a:lnTo>
                  <a:lnTo>
                    <a:pt x="0" y="215987"/>
                  </a:lnTo>
                  <a:lnTo>
                    <a:pt x="0" y="269325"/>
                  </a:lnTo>
                  <a:lnTo>
                    <a:pt x="0" y="309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564"/>
            <p:cNvSpPr/>
            <p:nvPr/>
          </p:nvSpPr>
          <p:spPr>
            <a:xfrm>
              <a:off x="8626880" y="1798377"/>
              <a:ext cx="195652" cy="152459"/>
            </a:xfrm>
            <a:custGeom>
              <a:avLst/>
              <a:gdLst/>
              <a:ahLst/>
              <a:cxnLst/>
              <a:rect l="0" t="0" r="0" b="0"/>
              <a:pathLst>
                <a:path w="195652" h="152459">
                  <a:moveTo>
                    <a:pt x="195651" y="23279"/>
                  </a:moveTo>
                  <a:lnTo>
                    <a:pt x="195651" y="13028"/>
                  </a:lnTo>
                  <a:lnTo>
                    <a:pt x="183009" y="5543"/>
                  </a:lnTo>
                  <a:lnTo>
                    <a:pt x="168828" y="1267"/>
                  </a:lnTo>
                  <a:lnTo>
                    <a:pt x="149927" y="0"/>
                  </a:lnTo>
                  <a:lnTo>
                    <a:pt x="111654" y="9077"/>
                  </a:lnTo>
                  <a:lnTo>
                    <a:pt x="52971" y="35283"/>
                  </a:lnTo>
                  <a:lnTo>
                    <a:pt x="38310" y="44490"/>
                  </a:lnTo>
                  <a:lnTo>
                    <a:pt x="5466" y="85605"/>
                  </a:lnTo>
                  <a:lnTo>
                    <a:pt x="1393" y="92611"/>
                  </a:lnTo>
                  <a:lnTo>
                    <a:pt x="0" y="98605"/>
                  </a:lnTo>
                  <a:lnTo>
                    <a:pt x="393" y="103923"/>
                  </a:lnTo>
                  <a:lnTo>
                    <a:pt x="4360" y="113361"/>
                  </a:lnTo>
                  <a:lnTo>
                    <a:pt x="21444" y="134246"/>
                  </a:lnTo>
                  <a:lnTo>
                    <a:pt x="39376" y="146264"/>
                  </a:lnTo>
                  <a:lnTo>
                    <a:pt x="61448" y="151882"/>
                  </a:lnTo>
                  <a:lnTo>
                    <a:pt x="102115" y="152458"/>
                  </a:lnTo>
                  <a:lnTo>
                    <a:pt x="153839" y="137615"/>
                  </a:lnTo>
                  <a:lnTo>
                    <a:pt x="195651" y="1304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565"/>
            <p:cNvSpPr/>
            <p:nvPr/>
          </p:nvSpPr>
          <p:spPr>
            <a:xfrm>
              <a:off x="8310749" y="1798555"/>
              <a:ext cx="243867" cy="165510"/>
            </a:xfrm>
            <a:custGeom>
              <a:avLst/>
              <a:gdLst/>
              <a:ahLst/>
              <a:cxnLst/>
              <a:rect l="0" t="0" r="0" b="0"/>
              <a:pathLst>
                <a:path w="243867" h="165510">
                  <a:moveTo>
                    <a:pt x="23626" y="35008"/>
                  </a:moveTo>
                  <a:lnTo>
                    <a:pt x="23626" y="41328"/>
                  </a:lnTo>
                  <a:lnTo>
                    <a:pt x="20098" y="47959"/>
                  </a:lnTo>
                  <a:lnTo>
                    <a:pt x="7054" y="69316"/>
                  </a:lnTo>
                  <a:lnTo>
                    <a:pt x="1959" y="85007"/>
                  </a:lnTo>
                  <a:lnTo>
                    <a:pt x="0" y="120525"/>
                  </a:lnTo>
                  <a:lnTo>
                    <a:pt x="3425" y="129460"/>
                  </a:lnTo>
                  <a:lnTo>
                    <a:pt x="8033" y="137841"/>
                  </a:lnTo>
                  <a:lnTo>
                    <a:pt x="10082" y="145975"/>
                  </a:lnTo>
                  <a:lnTo>
                    <a:pt x="18048" y="154000"/>
                  </a:lnTo>
                  <a:lnTo>
                    <a:pt x="30407" y="160654"/>
                  </a:lnTo>
                  <a:lnTo>
                    <a:pt x="75466" y="165509"/>
                  </a:lnTo>
                  <a:lnTo>
                    <a:pt x="100429" y="164515"/>
                  </a:lnTo>
                  <a:lnTo>
                    <a:pt x="157467" y="145656"/>
                  </a:lnTo>
                  <a:lnTo>
                    <a:pt x="206092" y="120955"/>
                  </a:lnTo>
                  <a:lnTo>
                    <a:pt x="222020" y="108043"/>
                  </a:lnTo>
                  <a:lnTo>
                    <a:pt x="230864" y="93485"/>
                  </a:lnTo>
                  <a:lnTo>
                    <a:pt x="236117" y="79519"/>
                  </a:lnTo>
                  <a:lnTo>
                    <a:pt x="242862" y="68901"/>
                  </a:lnTo>
                  <a:lnTo>
                    <a:pt x="243866" y="62895"/>
                  </a:lnTo>
                  <a:lnTo>
                    <a:pt x="238980" y="32882"/>
                  </a:lnTo>
                  <a:lnTo>
                    <a:pt x="235987" y="28299"/>
                  </a:lnTo>
                  <a:lnTo>
                    <a:pt x="219134" y="15528"/>
                  </a:lnTo>
                  <a:lnTo>
                    <a:pt x="197383" y="4688"/>
                  </a:lnTo>
                  <a:lnTo>
                    <a:pt x="158450" y="0"/>
                  </a:lnTo>
                  <a:lnTo>
                    <a:pt x="118609" y="8934"/>
                  </a:lnTo>
                  <a:lnTo>
                    <a:pt x="59561" y="35107"/>
                  </a:lnTo>
                  <a:lnTo>
                    <a:pt x="33957" y="50902"/>
                  </a:lnTo>
                  <a:lnTo>
                    <a:pt x="28218" y="62357"/>
                  </a:lnTo>
                  <a:lnTo>
                    <a:pt x="24344" y="74944"/>
                  </a:lnTo>
                  <a:lnTo>
                    <a:pt x="11720" y="94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566"/>
            <p:cNvSpPr/>
            <p:nvPr/>
          </p:nvSpPr>
          <p:spPr>
            <a:xfrm>
              <a:off x="8024813" y="1762166"/>
              <a:ext cx="202407" cy="214091"/>
            </a:xfrm>
            <a:custGeom>
              <a:avLst/>
              <a:gdLst/>
              <a:ahLst/>
              <a:cxnLst/>
              <a:rect l="0" t="0" r="0" b="0"/>
              <a:pathLst>
                <a:path w="202407" h="214091">
                  <a:moveTo>
                    <a:pt x="0" y="35678"/>
                  </a:moveTo>
                  <a:lnTo>
                    <a:pt x="6319" y="35678"/>
                  </a:lnTo>
                  <a:lnTo>
                    <a:pt x="8181" y="37001"/>
                  </a:lnTo>
                  <a:lnTo>
                    <a:pt x="9423" y="39206"/>
                  </a:lnTo>
                  <a:lnTo>
                    <a:pt x="22114" y="91998"/>
                  </a:lnTo>
                  <a:lnTo>
                    <a:pt x="34515" y="146847"/>
                  </a:lnTo>
                  <a:lnTo>
                    <a:pt x="36685" y="170628"/>
                  </a:lnTo>
                  <a:lnTo>
                    <a:pt x="47611" y="214090"/>
                  </a:lnTo>
                  <a:lnTo>
                    <a:pt x="47621" y="207897"/>
                  </a:lnTo>
                  <a:lnTo>
                    <a:pt x="44095" y="201296"/>
                  </a:lnTo>
                  <a:lnTo>
                    <a:pt x="41303" y="197684"/>
                  </a:lnTo>
                  <a:lnTo>
                    <a:pt x="38200" y="186615"/>
                  </a:lnTo>
                  <a:lnTo>
                    <a:pt x="35936" y="133073"/>
                  </a:lnTo>
                  <a:lnTo>
                    <a:pt x="35731" y="75491"/>
                  </a:lnTo>
                  <a:lnTo>
                    <a:pt x="35719" y="44323"/>
                  </a:lnTo>
                  <a:lnTo>
                    <a:pt x="39245" y="35992"/>
                  </a:lnTo>
                  <a:lnTo>
                    <a:pt x="43900" y="27880"/>
                  </a:lnTo>
                  <a:lnTo>
                    <a:pt x="45969" y="19865"/>
                  </a:lnTo>
                  <a:lnTo>
                    <a:pt x="53944" y="11893"/>
                  </a:lnTo>
                  <a:lnTo>
                    <a:pt x="64985" y="5263"/>
                  </a:lnTo>
                  <a:lnTo>
                    <a:pt x="79962" y="1530"/>
                  </a:lnTo>
                  <a:lnTo>
                    <a:pt x="138779" y="0"/>
                  </a:lnTo>
                  <a:lnTo>
                    <a:pt x="159888" y="1294"/>
                  </a:lnTo>
                  <a:lnTo>
                    <a:pt x="202406" y="11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567"/>
            <p:cNvSpPr/>
            <p:nvPr/>
          </p:nvSpPr>
          <p:spPr>
            <a:xfrm>
              <a:off x="7655719" y="1750464"/>
              <a:ext cx="248201" cy="261693"/>
            </a:xfrm>
            <a:custGeom>
              <a:avLst/>
              <a:gdLst/>
              <a:ahLst/>
              <a:cxnLst/>
              <a:rect l="0" t="0" r="0" b="0"/>
              <a:pathLst>
                <a:path w="248201" h="261693">
                  <a:moveTo>
                    <a:pt x="0" y="59286"/>
                  </a:moveTo>
                  <a:lnTo>
                    <a:pt x="0" y="49034"/>
                  </a:lnTo>
                  <a:lnTo>
                    <a:pt x="21630" y="18986"/>
                  </a:lnTo>
                  <a:lnTo>
                    <a:pt x="40070" y="6041"/>
                  </a:lnTo>
                  <a:lnTo>
                    <a:pt x="50001" y="2549"/>
                  </a:lnTo>
                  <a:lnTo>
                    <a:pt x="98157" y="0"/>
                  </a:lnTo>
                  <a:lnTo>
                    <a:pt x="156692" y="16348"/>
                  </a:lnTo>
                  <a:lnTo>
                    <a:pt x="193278" y="41152"/>
                  </a:lnTo>
                  <a:lnTo>
                    <a:pt x="222455" y="71530"/>
                  </a:lnTo>
                  <a:lnTo>
                    <a:pt x="241351" y="103009"/>
                  </a:lnTo>
                  <a:lnTo>
                    <a:pt x="247459" y="126775"/>
                  </a:lnTo>
                  <a:lnTo>
                    <a:pt x="248200" y="165368"/>
                  </a:lnTo>
                  <a:lnTo>
                    <a:pt x="233393" y="199357"/>
                  </a:lnTo>
                  <a:lnTo>
                    <a:pt x="222352" y="211057"/>
                  </a:lnTo>
                  <a:lnTo>
                    <a:pt x="186023" y="240374"/>
                  </a:lnTo>
                  <a:lnTo>
                    <a:pt x="137539" y="257142"/>
                  </a:lnTo>
                  <a:lnTo>
                    <a:pt x="81796" y="261292"/>
                  </a:lnTo>
                  <a:lnTo>
                    <a:pt x="47625" y="2616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568"/>
            <p:cNvSpPr/>
            <p:nvPr/>
          </p:nvSpPr>
          <p:spPr>
            <a:xfrm>
              <a:off x="7679531" y="1857375"/>
              <a:ext cx="11908" cy="357189"/>
            </a:xfrm>
            <a:custGeom>
              <a:avLst/>
              <a:gdLst/>
              <a:ahLst/>
              <a:cxnLst/>
              <a:rect l="0" t="0" r="0" b="0"/>
              <a:pathLst>
                <a:path w="11908" h="357189">
                  <a:moveTo>
                    <a:pt x="0" y="0"/>
                  </a:moveTo>
                  <a:lnTo>
                    <a:pt x="0" y="52221"/>
                  </a:lnTo>
                  <a:lnTo>
                    <a:pt x="0" y="105321"/>
                  </a:lnTo>
                  <a:lnTo>
                    <a:pt x="0" y="160739"/>
                  </a:lnTo>
                  <a:lnTo>
                    <a:pt x="0" y="213138"/>
                  </a:lnTo>
                  <a:lnTo>
                    <a:pt x="0" y="261706"/>
                  </a:lnTo>
                  <a:lnTo>
                    <a:pt x="0" y="316875"/>
                  </a:lnTo>
                  <a:lnTo>
                    <a:pt x="0" y="322375"/>
                  </a:lnTo>
                  <a:lnTo>
                    <a:pt x="3527" y="332013"/>
                  </a:lnTo>
                  <a:lnTo>
                    <a:pt x="8182" y="340707"/>
                  </a:lnTo>
                  <a:lnTo>
                    <a:pt x="11907"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8" name="SMARTInkShape-Group84"/>
          <p:cNvGrpSpPr/>
          <p:nvPr/>
        </p:nvGrpSpPr>
        <p:grpSpPr>
          <a:xfrm>
            <a:off x="9822656" y="2238375"/>
            <a:ext cx="1893095" cy="654845"/>
            <a:chOff x="9822656" y="2238375"/>
            <a:chExt cx="1893095" cy="654845"/>
          </a:xfrm>
        </p:grpSpPr>
        <p:sp>
          <p:nvSpPr>
            <p:cNvPr id="257" name="SMARTInkShape-569"/>
            <p:cNvSpPr/>
            <p:nvPr/>
          </p:nvSpPr>
          <p:spPr>
            <a:xfrm>
              <a:off x="11585045" y="2335280"/>
              <a:ext cx="130706" cy="342911"/>
            </a:xfrm>
            <a:custGeom>
              <a:avLst/>
              <a:gdLst/>
              <a:ahLst/>
              <a:cxnLst/>
              <a:rect l="0" t="0" r="0" b="0"/>
              <a:pathLst>
                <a:path w="130706" h="342911">
                  <a:moveTo>
                    <a:pt x="130705" y="10251"/>
                  </a:moveTo>
                  <a:lnTo>
                    <a:pt x="100114" y="8928"/>
                  </a:lnTo>
                  <a:lnTo>
                    <a:pt x="69187" y="0"/>
                  </a:lnTo>
                  <a:lnTo>
                    <a:pt x="20554" y="10568"/>
                  </a:lnTo>
                  <a:lnTo>
                    <a:pt x="9871" y="16125"/>
                  </a:lnTo>
                  <a:lnTo>
                    <a:pt x="6492" y="20781"/>
                  </a:lnTo>
                  <a:lnTo>
                    <a:pt x="1737" y="38654"/>
                  </a:lnTo>
                  <a:lnTo>
                    <a:pt x="0" y="67725"/>
                  </a:lnTo>
                  <a:lnTo>
                    <a:pt x="16331" y="119928"/>
                  </a:lnTo>
                  <a:lnTo>
                    <a:pt x="56058" y="178815"/>
                  </a:lnTo>
                  <a:lnTo>
                    <a:pt x="85663" y="233189"/>
                  </a:lnTo>
                  <a:lnTo>
                    <a:pt x="109020" y="267572"/>
                  </a:lnTo>
                  <a:lnTo>
                    <a:pt x="115900" y="291840"/>
                  </a:lnTo>
                  <a:lnTo>
                    <a:pt x="118545" y="323069"/>
                  </a:lnTo>
                  <a:lnTo>
                    <a:pt x="115159" y="331402"/>
                  </a:lnTo>
                  <a:lnTo>
                    <a:pt x="112402" y="335477"/>
                  </a:lnTo>
                  <a:lnTo>
                    <a:pt x="109245" y="338193"/>
                  </a:lnTo>
                  <a:lnTo>
                    <a:pt x="102204" y="341212"/>
                  </a:lnTo>
                  <a:lnTo>
                    <a:pt x="84484" y="342910"/>
                  </a:lnTo>
                  <a:lnTo>
                    <a:pt x="62477" y="337094"/>
                  </a:lnTo>
                  <a:lnTo>
                    <a:pt x="26978" y="319476"/>
                  </a:lnTo>
                  <a:lnTo>
                    <a:pt x="11643" y="3079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570"/>
            <p:cNvSpPr/>
            <p:nvPr/>
          </p:nvSpPr>
          <p:spPr>
            <a:xfrm>
              <a:off x="11430000" y="2393156"/>
              <a:ext cx="47626" cy="250033"/>
            </a:xfrm>
            <a:custGeom>
              <a:avLst/>
              <a:gdLst/>
              <a:ahLst/>
              <a:cxnLst/>
              <a:rect l="0" t="0" r="0" b="0"/>
              <a:pathLst>
                <a:path w="47626" h="250033">
                  <a:moveTo>
                    <a:pt x="47625" y="0"/>
                  </a:moveTo>
                  <a:lnTo>
                    <a:pt x="46302" y="42716"/>
                  </a:lnTo>
                  <a:lnTo>
                    <a:pt x="36820" y="99589"/>
                  </a:lnTo>
                  <a:lnTo>
                    <a:pt x="32408" y="140204"/>
                  </a:lnTo>
                  <a:lnTo>
                    <a:pt x="26359" y="169424"/>
                  </a:lnTo>
                  <a:lnTo>
                    <a:pt x="23623" y="189070"/>
                  </a:lnTo>
                  <a:lnTo>
                    <a:pt x="431" y="248064"/>
                  </a:lnTo>
                  <a:lnTo>
                    <a:pt x="0"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571"/>
            <p:cNvSpPr/>
            <p:nvPr/>
          </p:nvSpPr>
          <p:spPr>
            <a:xfrm>
              <a:off x="11239590" y="2369344"/>
              <a:ext cx="106856" cy="261938"/>
            </a:xfrm>
            <a:custGeom>
              <a:avLst/>
              <a:gdLst/>
              <a:ahLst/>
              <a:cxnLst/>
              <a:rect l="0" t="0" r="0" b="0"/>
              <a:pathLst>
                <a:path w="106856" h="261938">
                  <a:moveTo>
                    <a:pt x="47535" y="0"/>
                  </a:moveTo>
                  <a:lnTo>
                    <a:pt x="25868" y="0"/>
                  </a:lnTo>
                  <a:lnTo>
                    <a:pt x="3408" y="10251"/>
                  </a:lnTo>
                  <a:lnTo>
                    <a:pt x="2242" y="12125"/>
                  </a:lnTo>
                  <a:lnTo>
                    <a:pt x="601" y="21084"/>
                  </a:lnTo>
                  <a:lnTo>
                    <a:pt x="0" y="39851"/>
                  </a:lnTo>
                  <a:lnTo>
                    <a:pt x="16489" y="80086"/>
                  </a:lnTo>
                  <a:lnTo>
                    <a:pt x="62592" y="134979"/>
                  </a:lnTo>
                  <a:lnTo>
                    <a:pt x="101650" y="194250"/>
                  </a:lnTo>
                  <a:lnTo>
                    <a:pt x="105997" y="213485"/>
                  </a:lnTo>
                  <a:lnTo>
                    <a:pt x="106855" y="230024"/>
                  </a:lnTo>
                  <a:lnTo>
                    <a:pt x="103445" y="238052"/>
                  </a:lnTo>
                  <a:lnTo>
                    <a:pt x="90475" y="253986"/>
                  </a:lnTo>
                  <a:lnTo>
                    <a:pt x="79407" y="258403"/>
                  </a:lnTo>
                  <a:lnTo>
                    <a:pt x="20383" y="261876"/>
                  </a:lnTo>
                  <a:lnTo>
                    <a:pt x="11816" y="261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572"/>
            <p:cNvSpPr/>
            <p:nvPr/>
          </p:nvSpPr>
          <p:spPr>
            <a:xfrm>
              <a:off x="11002131" y="2381947"/>
              <a:ext cx="165933" cy="225523"/>
            </a:xfrm>
            <a:custGeom>
              <a:avLst/>
              <a:gdLst/>
              <a:ahLst/>
              <a:cxnLst/>
              <a:rect l="0" t="0" r="0" b="0"/>
              <a:pathLst>
                <a:path w="165933" h="225523">
                  <a:moveTo>
                    <a:pt x="70682" y="118366"/>
                  </a:moveTo>
                  <a:lnTo>
                    <a:pt x="127602" y="82555"/>
                  </a:lnTo>
                  <a:lnTo>
                    <a:pt x="159691" y="58826"/>
                  </a:lnTo>
                  <a:lnTo>
                    <a:pt x="163159" y="50893"/>
                  </a:lnTo>
                  <a:lnTo>
                    <a:pt x="165823" y="19147"/>
                  </a:lnTo>
                  <a:lnTo>
                    <a:pt x="162356" y="11209"/>
                  </a:lnTo>
                  <a:lnTo>
                    <a:pt x="159578" y="7240"/>
                  </a:lnTo>
                  <a:lnTo>
                    <a:pt x="152966" y="2831"/>
                  </a:lnTo>
                  <a:lnTo>
                    <a:pt x="141805" y="348"/>
                  </a:lnTo>
                  <a:lnTo>
                    <a:pt x="137942" y="0"/>
                  </a:lnTo>
                  <a:lnTo>
                    <a:pt x="119861" y="5830"/>
                  </a:lnTo>
                  <a:lnTo>
                    <a:pt x="69853" y="38649"/>
                  </a:lnTo>
                  <a:lnTo>
                    <a:pt x="21391" y="80545"/>
                  </a:lnTo>
                  <a:lnTo>
                    <a:pt x="4990" y="110796"/>
                  </a:lnTo>
                  <a:lnTo>
                    <a:pt x="0" y="150164"/>
                  </a:lnTo>
                  <a:lnTo>
                    <a:pt x="3107" y="162484"/>
                  </a:lnTo>
                  <a:lnTo>
                    <a:pt x="15823" y="180386"/>
                  </a:lnTo>
                  <a:lnTo>
                    <a:pt x="36346" y="198919"/>
                  </a:lnTo>
                  <a:lnTo>
                    <a:pt x="67974" y="219862"/>
                  </a:lnTo>
                  <a:lnTo>
                    <a:pt x="121515" y="225025"/>
                  </a:lnTo>
                  <a:lnTo>
                    <a:pt x="165932" y="2255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573"/>
            <p:cNvSpPr/>
            <p:nvPr/>
          </p:nvSpPr>
          <p:spPr>
            <a:xfrm>
              <a:off x="10763250" y="2238375"/>
              <a:ext cx="214149" cy="414156"/>
            </a:xfrm>
            <a:custGeom>
              <a:avLst/>
              <a:gdLst/>
              <a:ahLst/>
              <a:cxnLst/>
              <a:rect l="0" t="0" r="0" b="0"/>
              <a:pathLst>
                <a:path w="214149" h="414156">
                  <a:moveTo>
                    <a:pt x="0" y="0"/>
                  </a:moveTo>
                  <a:lnTo>
                    <a:pt x="0" y="6321"/>
                  </a:lnTo>
                  <a:lnTo>
                    <a:pt x="3528" y="12952"/>
                  </a:lnTo>
                  <a:lnTo>
                    <a:pt x="6319" y="16572"/>
                  </a:lnTo>
                  <a:lnTo>
                    <a:pt x="9423" y="27650"/>
                  </a:lnTo>
                  <a:lnTo>
                    <a:pt x="21112" y="84726"/>
                  </a:lnTo>
                  <a:lnTo>
                    <a:pt x="23277" y="137562"/>
                  </a:lnTo>
                  <a:lnTo>
                    <a:pt x="31890" y="190774"/>
                  </a:lnTo>
                  <a:lnTo>
                    <a:pt x="34962" y="247341"/>
                  </a:lnTo>
                  <a:lnTo>
                    <a:pt x="35569" y="297124"/>
                  </a:lnTo>
                  <a:lnTo>
                    <a:pt x="35704" y="352475"/>
                  </a:lnTo>
                  <a:lnTo>
                    <a:pt x="35719" y="410949"/>
                  </a:lnTo>
                  <a:lnTo>
                    <a:pt x="35719" y="414155"/>
                  </a:lnTo>
                  <a:lnTo>
                    <a:pt x="37040" y="364279"/>
                  </a:lnTo>
                  <a:lnTo>
                    <a:pt x="47845" y="307920"/>
                  </a:lnTo>
                  <a:lnTo>
                    <a:pt x="64051" y="256136"/>
                  </a:lnTo>
                  <a:lnTo>
                    <a:pt x="80807" y="222672"/>
                  </a:lnTo>
                  <a:lnTo>
                    <a:pt x="99495" y="201209"/>
                  </a:lnTo>
                  <a:lnTo>
                    <a:pt x="127996" y="183258"/>
                  </a:lnTo>
                  <a:lnTo>
                    <a:pt x="157052" y="179208"/>
                  </a:lnTo>
                  <a:lnTo>
                    <a:pt x="165933" y="182394"/>
                  </a:lnTo>
                  <a:lnTo>
                    <a:pt x="182414" y="195220"/>
                  </a:lnTo>
                  <a:lnTo>
                    <a:pt x="194425" y="212918"/>
                  </a:lnTo>
                  <a:lnTo>
                    <a:pt x="210123" y="266057"/>
                  </a:lnTo>
                  <a:lnTo>
                    <a:pt x="214148" y="323091"/>
                  </a:lnTo>
                  <a:lnTo>
                    <a:pt x="202406" y="369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574"/>
            <p:cNvSpPr/>
            <p:nvPr/>
          </p:nvSpPr>
          <p:spPr>
            <a:xfrm>
              <a:off x="10537031" y="2428875"/>
              <a:ext cx="166689" cy="35720"/>
            </a:xfrm>
            <a:custGeom>
              <a:avLst/>
              <a:gdLst/>
              <a:ahLst/>
              <a:cxnLst/>
              <a:rect l="0" t="0" r="0" b="0"/>
              <a:pathLst>
                <a:path w="166689" h="35720">
                  <a:moveTo>
                    <a:pt x="0" y="35719"/>
                  </a:moveTo>
                  <a:lnTo>
                    <a:pt x="57588" y="35719"/>
                  </a:lnTo>
                  <a:lnTo>
                    <a:pt x="103061" y="34396"/>
                  </a:lnTo>
                  <a:lnTo>
                    <a:pt x="142054" y="21020"/>
                  </a:lnTo>
                  <a:lnTo>
                    <a:pt x="150447" y="15957"/>
                  </a:lnTo>
                  <a:lnTo>
                    <a:pt x="158588" y="13707"/>
                  </a:lnTo>
                  <a:lnTo>
                    <a:pt x="161289" y="11783"/>
                  </a:lnTo>
                  <a:lnTo>
                    <a:pt x="163088" y="9178"/>
                  </a:lnTo>
                  <a:lnTo>
                    <a:pt x="1666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575"/>
            <p:cNvSpPr/>
            <p:nvPr/>
          </p:nvSpPr>
          <p:spPr>
            <a:xfrm>
              <a:off x="10644188" y="2309813"/>
              <a:ext cx="59532" cy="369094"/>
            </a:xfrm>
            <a:custGeom>
              <a:avLst/>
              <a:gdLst/>
              <a:ahLst/>
              <a:cxnLst/>
              <a:rect l="0" t="0" r="0" b="0"/>
              <a:pathLst>
                <a:path w="59532" h="369094">
                  <a:moveTo>
                    <a:pt x="59531" y="0"/>
                  </a:moveTo>
                  <a:lnTo>
                    <a:pt x="59531" y="6320"/>
                  </a:lnTo>
                  <a:lnTo>
                    <a:pt x="47404" y="63024"/>
                  </a:lnTo>
                  <a:lnTo>
                    <a:pt x="34891" y="117008"/>
                  </a:lnTo>
                  <a:lnTo>
                    <a:pt x="26000" y="172602"/>
                  </a:lnTo>
                  <a:lnTo>
                    <a:pt x="22921" y="225035"/>
                  </a:lnTo>
                  <a:lnTo>
                    <a:pt x="14473" y="273609"/>
                  </a:lnTo>
                  <a:lnTo>
                    <a:pt x="8603" y="332309"/>
                  </a:lnTo>
                  <a:lnTo>
                    <a:pt x="0" y="3690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576"/>
            <p:cNvSpPr/>
            <p:nvPr/>
          </p:nvSpPr>
          <p:spPr>
            <a:xfrm>
              <a:off x="10346532" y="2465352"/>
              <a:ext cx="166688" cy="259256"/>
            </a:xfrm>
            <a:custGeom>
              <a:avLst/>
              <a:gdLst/>
              <a:ahLst/>
              <a:cxnLst/>
              <a:rect l="0" t="0" r="0" b="0"/>
              <a:pathLst>
                <a:path w="166688" h="259256">
                  <a:moveTo>
                    <a:pt x="47624" y="34961"/>
                  </a:moveTo>
                  <a:lnTo>
                    <a:pt x="46301" y="64774"/>
                  </a:lnTo>
                  <a:lnTo>
                    <a:pt x="37374" y="109017"/>
                  </a:lnTo>
                  <a:lnTo>
                    <a:pt x="32407" y="162746"/>
                  </a:lnTo>
                  <a:lnTo>
                    <a:pt x="7742" y="221306"/>
                  </a:lnTo>
                  <a:lnTo>
                    <a:pt x="679" y="246208"/>
                  </a:lnTo>
                  <a:lnTo>
                    <a:pt x="59" y="259255"/>
                  </a:lnTo>
                  <a:lnTo>
                    <a:pt x="0" y="243393"/>
                  </a:lnTo>
                  <a:lnTo>
                    <a:pt x="12126" y="188920"/>
                  </a:lnTo>
                  <a:lnTo>
                    <a:pt x="32116" y="130242"/>
                  </a:lnTo>
                  <a:lnTo>
                    <a:pt x="59551" y="70913"/>
                  </a:lnTo>
                  <a:lnTo>
                    <a:pt x="87314" y="21451"/>
                  </a:lnTo>
                  <a:lnTo>
                    <a:pt x="99218" y="7881"/>
                  </a:lnTo>
                  <a:lnTo>
                    <a:pt x="107156" y="3081"/>
                  </a:lnTo>
                  <a:lnTo>
                    <a:pt x="123031" y="0"/>
                  </a:lnTo>
                  <a:lnTo>
                    <a:pt x="125676" y="1070"/>
                  </a:lnTo>
                  <a:lnTo>
                    <a:pt x="127440" y="3106"/>
                  </a:lnTo>
                  <a:lnTo>
                    <a:pt x="130723" y="8897"/>
                  </a:lnTo>
                  <a:lnTo>
                    <a:pt x="147333" y="27249"/>
                  </a:lnTo>
                  <a:lnTo>
                    <a:pt x="151470" y="38588"/>
                  </a:lnTo>
                  <a:lnTo>
                    <a:pt x="157327" y="59848"/>
                  </a:lnTo>
                  <a:lnTo>
                    <a:pt x="163914" y="82904"/>
                  </a:lnTo>
                  <a:lnTo>
                    <a:pt x="166523" y="142098"/>
                  </a:lnTo>
                  <a:lnTo>
                    <a:pt x="166683" y="198275"/>
                  </a:lnTo>
                  <a:lnTo>
                    <a:pt x="166687" y="237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577"/>
            <p:cNvSpPr/>
            <p:nvPr/>
          </p:nvSpPr>
          <p:spPr>
            <a:xfrm>
              <a:off x="10251281" y="2476500"/>
              <a:ext cx="47626" cy="416720"/>
            </a:xfrm>
            <a:custGeom>
              <a:avLst/>
              <a:gdLst/>
              <a:ahLst/>
              <a:cxnLst/>
              <a:rect l="0" t="0" r="0" b="0"/>
              <a:pathLst>
                <a:path w="47626" h="416720">
                  <a:moveTo>
                    <a:pt x="47625" y="0"/>
                  </a:moveTo>
                  <a:lnTo>
                    <a:pt x="47625" y="16572"/>
                  </a:lnTo>
                  <a:lnTo>
                    <a:pt x="32928" y="75302"/>
                  </a:lnTo>
                  <a:lnTo>
                    <a:pt x="25613" y="119826"/>
                  </a:lnTo>
                  <a:lnTo>
                    <a:pt x="20522" y="178694"/>
                  </a:lnTo>
                  <a:lnTo>
                    <a:pt x="13609" y="232560"/>
                  </a:lnTo>
                  <a:lnTo>
                    <a:pt x="12130" y="287500"/>
                  </a:lnTo>
                  <a:lnTo>
                    <a:pt x="10683" y="309017"/>
                  </a:lnTo>
                  <a:lnTo>
                    <a:pt x="1113" y="367619"/>
                  </a:lnTo>
                  <a:lnTo>
                    <a:pt x="0" y="416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578"/>
            <p:cNvSpPr/>
            <p:nvPr/>
          </p:nvSpPr>
          <p:spPr>
            <a:xfrm>
              <a:off x="10203721" y="2488406"/>
              <a:ext cx="59468" cy="226220"/>
            </a:xfrm>
            <a:custGeom>
              <a:avLst/>
              <a:gdLst/>
              <a:ahLst/>
              <a:cxnLst/>
              <a:rect l="0" t="0" r="0" b="0"/>
              <a:pathLst>
                <a:path w="59468" h="226220">
                  <a:moveTo>
                    <a:pt x="11842" y="0"/>
                  </a:moveTo>
                  <a:lnTo>
                    <a:pt x="11842" y="10251"/>
                  </a:lnTo>
                  <a:lnTo>
                    <a:pt x="1591" y="38584"/>
                  </a:lnTo>
                  <a:lnTo>
                    <a:pt x="0" y="95516"/>
                  </a:lnTo>
                  <a:lnTo>
                    <a:pt x="1286" y="111244"/>
                  </a:lnTo>
                  <a:lnTo>
                    <a:pt x="19698" y="170440"/>
                  </a:lnTo>
                  <a:lnTo>
                    <a:pt x="23869" y="185291"/>
                  </a:lnTo>
                  <a:lnTo>
                    <a:pt x="43949" y="210235"/>
                  </a:lnTo>
                  <a:lnTo>
                    <a:pt x="59467"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579"/>
            <p:cNvSpPr/>
            <p:nvPr/>
          </p:nvSpPr>
          <p:spPr>
            <a:xfrm>
              <a:off x="9822656" y="2454544"/>
              <a:ext cx="285751" cy="282682"/>
            </a:xfrm>
            <a:custGeom>
              <a:avLst/>
              <a:gdLst/>
              <a:ahLst/>
              <a:cxnLst/>
              <a:rect l="0" t="0" r="0" b="0"/>
              <a:pathLst>
                <a:path w="285751" h="282682">
                  <a:moveTo>
                    <a:pt x="285750" y="45769"/>
                  </a:moveTo>
                  <a:lnTo>
                    <a:pt x="279429" y="39448"/>
                  </a:lnTo>
                  <a:lnTo>
                    <a:pt x="276327" y="32817"/>
                  </a:lnTo>
                  <a:lnTo>
                    <a:pt x="275500" y="29197"/>
                  </a:lnTo>
                  <a:lnTo>
                    <a:pt x="268013" y="17780"/>
                  </a:lnTo>
                  <a:lnTo>
                    <a:pt x="261111" y="13486"/>
                  </a:lnTo>
                  <a:lnTo>
                    <a:pt x="253632" y="10254"/>
                  </a:lnTo>
                  <a:lnTo>
                    <a:pt x="245898" y="4408"/>
                  </a:lnTo>
                  <a:lnTo>
                    <a:pt x="234525" y="928"/>
                  </a:lnTo>
                  <a:lnTo>
                    <a:pt x="227788" y="0"/>
                  </a:lnTo>
                  <a:lnTo>
                    <a:pt x="170121" y="9387"/>
                  </a:lnTo>
                  <a:lnTo>
                    <a:pt x="158953" y="11078"/>
                  </a:lnTo>
                  <a:lnTo>
                    <a:pt x="116086" y="30332"/>
                  </a:lnTo>
                  <a:lnTo>
                    <a:pt x="91935" y="49795"/>
                  </a:lnTo>
                  <a:lnTo>
                    <a:pt x="79567" y="67981"/>
                  </a:lnTo>
                  <a:lnTo>
                    <a:pt x="73847" y="83806"/>
                  </a:lnTo>
                  <a:lnTo>
                    <a:pt x="76035" y="96188"/>
                  </a:lnTo>
                  <a:lnTo>
                    <a:pt x="84706" y="114506"/>
                  </a:lnTo>
                  <a:lnTo>
                    <a:pt x="117525" y="151150"/>
                  </a:lnTo>
                  <a:lnTo>
                    <a:pt x="170798" y="185662"/>
                  </a:lnTo>
                  <a:lnTo>
                    <a:pt x="227841" y="227827"/>
                  </a:lnTo>
                  <a:lnTo>
                    <a:pt x="241399" y="240088"/>
                  </a:lnTo>
                  <a:lnTo>
                    <a:pt x="246195" y="248109"/>
                  </a:lnTo>
                  <a:lnTo>
                    <a:pt x="249273" y="257716"/>
                  </a:lnTo>
                  <a:lnTo>
                    <a:pt x="246166" y="262558"/>
                  </a:lnTo>
                  <a:lnTo>
                    <a:pt x="243485" y="265701"/>
                  </a:lnTo>
                  <a:lnTo>
                    <a:pt x="236980" y="269193"/>
                  </a:lnTo>
                  <a:lnTo>
                    <a:pt x="177841" y="282681"/>
                  </a:lnTo>
                  <a:lnTo>
                    <a:pt x="150444" y="282211"/>
                  </a:lnTo>
                  <a:lnTo>
                    <a:pt x="91146" y="273059"/>
                  </a:lnTo>
                  <a:lnTo>
                    <a:pt x="60961" y="270982"/>
                  </a:lnTo>
                  <a:lnTo>
                    <a:pt x="26663" y="261778"/>
                  </a:lnTo>
                  <a:lnTo>
                    <a:pt x="0" y="2600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9" name="SMARTInkShape-580"/>
          <p:cNvSpPr/>
          <p:nvPr/>
        </p:nvSpPr>
        <p:spPr>
          <a:xfrm>
            <a:off x="3357563" y="4691063"/>
            <a:ext cx="1178719" cy="226218"/>
          </a:xfrm>
          <a:custGeom>
            <a:avLst/>
            <a:gdLst/>
            <a:ahLst/>
            <a:cxnLst/>
            <a:rect l="0" t="0" r="0" b="0"/>
            <a:pathLst>
              <a:path w="1178719" h="226218">
                <a:moveTo>
                  <a:pt x="1178718" y="71437"/>
                </a:moveTo>
                <a:lnTo>
                  <a:pt x="1172397" y="71437"/>
                </a:lnTo>
                <a:lnTo>
                  <a:pt x="1170536" y="72760"/>
                </a:lnTo>
                <a:lnTo>
                  <a:pt x="1169294" y="74964"/>
                </a:lnTo>
                <a:lnTo>
                  <a:pt x="1167302" y="81688"/>
                </a:lnTo>
                <a:lnTo>
                  <a:pt x="1163503" y="82607"/>
                </a:lnTo>
                <a:lnTo>
                  <a:pt x="1160637" y="82852"/>
                </a:lnTo>
                <a:lnTo>
                  <a:pt x="1158727" y="84339"/>
                </a:lnTo>
                <a:lnTo>
                  <a:pt x="1156604" y="89518"/>
                </a:lnTo>
                <a:lnTo>
                  <a:pt x="1154715" y="91428"/>
                </a:lnTo>
                <a:lnTo>
                  <a:pt x="1142178" y="98023"/>
                </a:lnTo>
                <a:lnTo>
                  <a:pt x="1138483" y="101067"/>
                </a:lnTo>
                <a:lnTo>
                  <a:pt x="1134378" y="107977"/>
                </a:lnTo>
                <a:lnTo>
                  <a:pt x="1131230" y="115458"/>
                </a:lnTo>
                <a:lnTo>
                  <a:pt x="1103162" y="146857"/>
                </a:lnTo>
                <a:lnTo>
                  <a:pt x="1062914" y="170657"/>
                </a:lnTo>
                <a:lnTo>
                  <a:pt x="1003584" y="194959"/>
                </a:lnTo>
                <a:lnTo>
                  <a:pt x="972243" y="209117"/>
                </a:lnTo>
                <a:lnTo>
                  <a:pt x="916775" y="217535"/>
                </a:lnTo>
                <a:lnTo>
                  <a:pt x="892966" y="223646"/>
                </a:lnTo>
                <a:lnTo>
                  <a:pt x="835919" y="225992"/>
                </a:lnTo>
                <a:lnTo>
                  <a:pt x="778020" y="226205"/>
                </a:lnTo>
                <a:lnTo>
                  <a:pt x="725255" y="226217"/>
                </a:lnTo>
                <a:lnTo>
                  <a:pt x="703335" y="224895"/>
                </a:lnTo>
                <a:lnTo>
                  <a:pt x="653129" y="215967"/>
                </a:lnTo>
                <a:lnTo>
                  <a:pt x="598614" y="211002"/>
                </a:lnTo>
                <a:lnTo>
                  <a:pt x="568950" y="204953"/>
                </a:lnTo>
                <a:lnTo>
                  <a:pt x="519815" y="202741"/>
                </a:lnTo>
                <a:lnTo>
                  <a:pt x="463808" y="202450"/>
                </a:lnTo>
                <a:lnTo>
                  <a:pt x="414165" y="192988"/>
                </a:lnTo>
                <a:lnTo>
                  <a:pt x="356851" y="182645"/>
                </a:lnTo>
                <a:lnTo>
                  <a:pt x="297611" y="172806"/>
                </a:lnTo>
                <a:lnTo>
                  <a:pt x="242786" y="160903"/>
                </a:lnTo>
                <a:lnTo>
                  <a:pt x="186571" y="134830"/>
                </a:lnTo>
                <a:lnTo>
                  <a:pt x="154789" y="115513"/>
                </a:lnTo>
                <a:lnTo>
                  <a:pt x="102084" y="75732"/>
                </a:lnTo>
                <a:lnTo>
                  <a:pt x="74746" y="63123"/>
                </a:lnTo>
                <a:lnTo>
                  <a:pt x="64970" y="59804"/>
                </a:lnTo>
                <a:lnTo>
                  <a:pt x="35804" y="39030"/>
                </a:lnTo>
                <a:lnTo>
                  <a:pt x="27819" y="35867"/>
                </a:lnTo>
                <a:lnTo>
                  <a:pt x="14263" y="25661"/>
                </a:lnTo>
                <a:lnTo>
                  <a:pt x="1861" y="23974"/>
                </a:lnTo>
                <a:lnTo>
                  <a:pt x="1241" y="25243"/>
                </a:lnTo>
                <a:lnTo>
                  <a:pt x="4" y="81745"/>
                </a:lnTo>
                <a:lnTo>
                  <a:pt x="0" y="139458"/>
                </a:lnTo>
                <a:lnTo>
                  <a:pt x="0" y="156562"/>
                </a:lnTo>
                <a:lnTo>
                  <a:pt x="3527" y="165715"/>
                </a:lnTo>
                <a:lnTo>
                  <a:pt x="8182" y="174192"/>
                </a:lnTo>
                <a:lnTo>
                  <a:pt x="11579" y="190217"/>
                </a:lnTo>
                <a:lnTo>
                  <a:pt x="11893" y="201853"/>
                </a:lnTo>
                <a:lnTo>
                  <a:pt x="11906" y="145284"/>
                </a:lnTo>
                <a:lnTo>
                  <a:pt x="11906" y="88411"/>
                </a:lnTo>
                <a:lnTo>
                  <a:pt x="11906" y="30364"/>
                </a:lnTo>
                <a:lnTo>
                  <a:pt x="11906" y="24674"/>
                </a:lnTo>
                <a:lnTo>
                  <a:pt x="55922" y="22489"/>
                </a:lnTo>
                <a:lnTo>
                  <a:pt x="71508" y="14389"/>
                </a:lnTo>
                <a:lnTo>
                  <a:pt x="113993" y="10679"/>
                </a:lnTo>
                <a:lnTo>
                  <a:pt x="1309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6" name="SMARTInkShape-Group86"/>
          <p:cNvGrpSpPr/>
          <p:nvPr/>
        </p:nvGrpSpPr>
        <p:grpSpPr>
          <a:xfrm>
            <a:off x="9967187" y="4107656"/>
            <a:ext cx="1950970" cy="1558816"/>
            <a:chOff x="9967187" y="4107656"/>
            <a:chExt cx="1950970" cy="1558816"/>
          </a:xfrm>
        </p:grpSpPr>
        <p:sp>
          <p:nvSpPr>
            <p:cNvPr id="270" name="SMARTInkShape-581"/>
            <p:cNvSpPr/>
            <p:nvPr/>
          </p:nvSpPr>
          <p:spPr>
            <a:xfrm>
              <a:off x="11239500" y="5276377"/>
              <a:ext cx="178595" cy="295749"/>
            </a:xfrm>
            <a:custGeom>
              <a:avLst/>
              <a:gdLst/>
              <a:ahLst/>
              <a:cxnLst/>
              <a:rect l="0" t="0" r="0" b="0"/>
              <a:pathLst>
                <a:path w="178595" h="295749">
                  <a:moveTo>
                    <a:pt x="0" y="164779"/>
                  </a:moveTo>
                  <a:lnTo>
                    <a:pt x="35818" y="164779"/>
                  </a:lnTo>
                  <a:lnTo>
                    <a:pt x="45905" y="161252"/>
                  </a:lnTo>
                  <a:lnTo>
                    <a:pt x="69481" y="148208"/>
                  </a:lnTo>
                  <a:lnTo>
                    <a:pt x="103892" y="138392"/>
                  </a:lnTo>
                  <a:lnTo>
                    <a:pt x="134752" y="119461"/>
                  </a:lnTo>
                  <a:lnTo>
                    <a:pt x="157487" y="95757"/>
                  </a:lnTo>
                  <a:lnTo>
                    <a:pt x="164523" y="90983"/>
                  </a:lnTo>
                  <a:lnTo>
                    <a:pt x="169214" y="85155"/>
                  </a:lnTo>
                  <a:lnTo>
                    <a:pt x="175815" y="65634"/>
                  </a:lnTo>
                  <a:lnTo>
                    <a:pt x="178485" y="19748"/>
                  </a:lnTo>
                  <a:lnTo>
                    <a:pt x="177198" y="16498"/>
                  </a:lnTo>
                  <a:lnTo>
                    <a:pt x="175018" y="14331"/>
                  </a:lnTo>
                  <a:lnTo>
                    <a:pt x="165628" y="7754"/>
                  </a:lnTo>
                  <a:lnTo>
                    <a:pt x="162012" y="4533"/>
                  </a:lnTo>
                  <a:lnTo>
                    <a:pt x="150939" y="955"/>
                  </a:lnTo>
                  <a:lnTo>
                    <a:pt x="144282" y="0"/>
                  </a:lnTo>
                  <a:lnTo>
                    <a:pt x="92456" y="10329"/>
                  </a:lnTo>
                  <a:lnTo>
                    <a:pt x="81660" y="15878"/>
                  </a:lnTo>
                  <a:lnTo>
                    <a:pt x="34064" y="53986"/>
                  </a:lnTo>
                  <a:lnTo>
                    <a:pt x="18842" y="96259"/>
                  </a:lnTo>
                  <a:lnTo>
                    <a:pt x="12516" y="148464"/>
                  </a:lnTo>
                  <a:lnTo>
                    <a:pt x="18407" y="172587"/>
                  </a:lnTo>
                  <a:lnTo>
                    <a:pt x="33573" y="204441"/>
                  </a:lnTo>
                  <a:lnTo>
                    <a:pt x="83682" y="260028"/>
                  </a:lnTo>
                  <a:lnTo>
                    <a:pt x="115160" y="285459"/>
                  </a:lnTo>
                  <a:lnTo>
                    <a:pt x="138927" y="292699"/>
                  </a:lnTo>
                  <a:lnTo>
                    <a:pt x="178594" y="2957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582"/>
            <p:cNvSpPr/>
            <p:nvPr/>
          </p:nvSpPr>
          <p:spPr>
            <a:xfrm>
              <a:off x="11120438" y="5214938"/>
              <a:ext cx="35719" cy="357188"/>
            </a:xfrm>
            <a:custGeom>
              <a:avLst/>
              <a:gdLst/>
              <a:ahLst/>
              <a:cxnLst/>
              <a:rect l="0" t="0" r="0" b="0"/>
              <a:pathLst>
                <a:path w="35719" h="357188">
                  <a:moveTo>
                    <a:pt x="0" y="0"/>
                  </a:moveTo>
                  <a:lnTo>
                    <a:pt x="0" y="6320"/>
                  </a:lnTo>
                  <a:lnTo>
                    <a:pt x="3527" y="12951"/>
                  </a:lnTo>
                  <a:lnTo>
                    <a:pt x="6321" y="16571"/>
                  </a:lnTo>
                  <a:lnTo>
                    <a:pt x="9423" y="27649"/>
                  </a:lnTo>
                  <a:lnTo>
                    <a:pt x="11760" y="85919"/>
                  </a:lnTo>
                  <a:lnTo>
                    <a:pt x="11886" y="143214"/>
                  </a:lnTo>
                  <a:lnTo>
                    <a:pt x="11902" y="196888"/>
                  </a:lnTo>
                  <a:lnTo>
                    <a:pt x="20087" y="247618"/>
                  </a:lnTo>
                  <a:lnTo>
                    <a:pt x="23322" y="299168"/>
                  </a:lnTo>
                  <a:lnTo>
                    <a:pt x="23771" y="336083"/>
                  </a:lnTo>
                  <a:lnTo>
                    <a:pt x="27320" y="344721"/>
                  </a:lnTo>
                  <a:lnTo>
                    <a:pt x="35718"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583"/>
            <p:cNvSpPr/>
            <p:nvPr/>
          </p:nvSpPr>
          <p:spPr>
            <a:xfrm>
              <a:off x="10834688" y="5226844"/>
              <a:ext cx="225625" cy="345076"/>
            </a:xfrm>
            <a:custGeom>
              <a:avLst/>
              <a:gdLst/>
              <a:ahLst/>
              <a:cxnLst/>
              <a:rect l="0" t="0" r="0" b="0"/>
              <a:pathLst>
                <a:path w="225625" h="345076">
                  <a:moveTo>
                    <a:pt x="71437" y="0"/>
                  </a:moveTo>
                  <a:lnTo>
                    <a:pt x="71437" y="52389"/>
                  </a:lnTo>
                  <a:lnTo>
                    <a:pt x="71437" y="109229"/>
                  </a:lnTo>
                  <a:lnTo>
                    <a:pt x="67909" y="166960"/>
                  </a:lnTo>
                  <a:lnTo>
                    <a:pt x="60632" y="226255"/>
                  </a:lnTo>
                  <a:lnTo>
                    <a:pt x="59676" y="279434"/>
                  </a:lnTo>
                  <a:lnTo>
                    <a:pt x="56067" y="293085"/>
                  </a:lnTo>
                  <a:lnTo>
                    <a:pt x="50127" y="308208"/>
                  </a:lnTo>
                  <a:lnTo>
                    <a:pt x="47770" y="330944"/>
                  </a:lnTo>
                  <a:lnTo>
                    <a:pt x="47628" y="299003"/>
                  </a:lnTo>
                  <a:lnTo>
                    <a:pt x="59751" y="245909"/>
                  </a:lnTo>
                  <a:lnTo>
                    <a:pt x="77223" y="188877"/>
                  </a:lnTo>
                  <a:lnTo>
                    <a:pt x="90317" y="171120"/>
                  </a:lnTo>
                  <a:lnTo>
                    <a:pt x="93057" y="162925"/>
                  </a:lnTo>
                  <a:lnTo>
                    <a:pt x="95111" y="160210"/>
                  </a:lnTo>
                  <a:lnTo>
                    <a:pt x="100920" y="157194"/>
                  </a:lnTo>
                  <a:lnTo>
                    <a:pt x="111629" y="155496"/>
                  </a:lnTo>
                  <a:lnTo>
                    <a:pt x="149737" y="166949"/>
                  </a:lnTo>
                  <a:lnTo>
                    <a:pt x="170515" y="183119"/>
                  </a:lnTo>
                  <a:lnTo>
                    <a:pt x="194007" y="211903"/>
                  </a:lnTo>
                  <a:lnTo>
                    <a:pt x="200777" y="216675"/>
                  </a:lnTo>
                  <a:lnTo>
                    <a:pt x="205289" y="222502"/>
                  </a:lnTo>
                  <a:lnTo>
                    <a:pt x="223208" y="264667"/>
                  </a:lnTo>
                  <a:lnTo>
                    <a:pt x="225624" y="287906"/>
                  </a:lnTo>
                  <a:lnTo>
                    <a:pt x="222426" y="296851"/>
                  </a:lnTo>
                  <a:lnTo>
                    <a:pt x="198214" y="325390"/>
                  </a:lnTo>
                  <a:lnTo>
                    <a:pt x="180144" y="337329"/>
                  </a:lnTo>
                  <a:lnTo>
                    <a:pt x="158033" y="342926"/>
                  </a:lnTo>
                  <a:lnTo>
                    <a:pt x="111062" y="345075"/>
                  </a:lnTo>
                  <a:lnTo>
                    <a:pt x="55559" y="333143"/>
                  </a:lnTo>
                  <a:lnTo>
                    <a:pt x="33073" y="324192"/>
                  </a:lnTo>
                  <a:lnTo>
                    <a:pt x="12951" y="312844"/>
                  </a:lnTo>
                  <a:lnTo>
                    <a:pt x="0" y="3095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584"/>
            <p:cNvSpPr/>
            <p:nvPr/>
          </p:nvSpPr>
          <p:spPr>
            <a:xfrm>
              <a:off x="10668000" y="5369719"/>
              <a:ext cx="178039" cy="225517"/>
            </a:xfrm>
            <a:custGeom>
              <a:avLst/>
              <a:gdLst/>
              <a:ahLst/>
              <a:cxnLst/>
              <a:rect l="0" t="0" r="0" b="0"/>
              <a:pathLst>
                <a:path w="178039" h="225517">
                  <a:moveTo>
                    <a:pt x="0" y="83344"/>
                  </a:moveTo>
                  <a:lnTo>
                    <a:pt x="0" y="139664"/>
                  </a:lnTo>
                  <a:lnTo>
                    <a:pt x="1322" y="169482"/>
                  </a:lnTo>
                  <a:lnTo>
                    <a:pt x="9506" y="185007"/>
                  </a:lnTo>
                  <a:lnTo>
                    <a:pt x="21632" y="197986"/>
                  </a:lnTo>
                  <a:lnTo>
                    <a:pt x="55822" y="220887"/>
                  </a:lnTo>
                  <a:lnTo>
                    <a:pt x="91837" y="225516"/>
                  </a:lnTo>
                  <a:lnTo>
                    <a:pt x="103875" y="222378"/>
                  </a:lnTo>
                  <a:lnTo>
                    <a:pt x="134749" y="204547"/>
                  </a:lnTo>
                  <a:lnTo>
                    <a:pt x="158202" y="169893"/>
                  </a:lnTo>
                  <a:lnTo>
                    <a:pt x="174373" y="115049"/>
                  </a:lnTo>
                  <a:lnTo>
                    <a:pt x="178038" y="75400"/>
                  </a:lnTo>
                  <a:lnTo>
                    <a:pt x="165682" y="16339"/>
                  </a:lnTo>
                  <a:lnTo>
                    <a:pt x="15478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585"/>
            <p:cNvSpPr/>
            <p:nvPr/>
          </p:nvSpPr>
          <p:spPr>
            <a:xfrm>
              <a:off x="10382452" y="5381625"/>
              <a:ext cx="189703" cy="189786"/>
            </a:xfrm>
            <a:custGeom>
              <a:avLst/>
              <a:gdLst/>
              <a:ahLst/>
              <a:cxnLst/>
              <a:rect l="0" t="0" r="0" b="0"/>
              <a:pathLst>
                <a:path w="189703" h="189786">
                  <a:moveTo>
                    <a:pt x="35517" y="0"/>
                  </a:moveTo>
                  <a:lnTo>
                    <a:pt x="11395" y="27649"/>
                  </a:lnTo>
                  <a:lnTo>
                    <a:pt x="4951" y="41393"/>
                  </a:lnTo>
                  <a:lnTo>
                    <a:pt x="0" y="93003"/>
                  </a:lnTo>
                  <a:lnTo>
                    <a:pt x="6178" y="115604"/>
                  </a:lnTo>
                  <a:lnTo>
                    <a:pt x="38043" y="156443"/>
                  </a:lnTo>
                  <a:lnTo>
                    <a:pt x="56398" y="174168"/>
                  </a:lnTo>
                  <a:lnTo>
                    <a:pt x="76687" y="185073"/>
                  </a:lnTo>
                  <a:lnTo>
                    <a:pt x="115087" y="189785"/>
                  </a:lnTo>
                  <a:lnTo>
                    <a:pt x="127326" y="186654"/>
                  </a:lnTo>
                  <a:lnTo>
                    <a:pt x="145962" y="173865"/>
                  </a:lnTo>
                  <a:lnTo>
                    <a:pt x="169241" y="150418"/>
                  </a:lnTo>
                  <a:lnTo>
                    <a:pt x="183508" y="121150"/>
                  </a:lnTo>
                  <a:lnTo>
                    <a:pt x="189404" y="86623"/>
                  </a:lnTo>
                  <a:lnTo>
                    <a:pt x="189702" y="81561"/>
                  </a:lnTo>
                  <a:lnTo>
                    <a:pt x="183801" y="61796"/>
                  </a:lnTo>
                  <a:lnTo>
                    <a:pt x="169955" y="40918"/>
                  </a:lnTo>
                  <a:lnTo>
                    <a:pt x="162296" y="32297"/>
                  </a:lnTo>
                  <a:lnTo>
                    <a:pt x="150952" y="27583"/>
                  </a:lnTo>
                  <a:lnTo>
                    <a:pt x="94218" y="23911"/>
                  </a:lnTo>
                  <a:lnTo>
                    <a:pt x="80127" y="25179"/>
                  </a:lnTo>
                  <a:lnTo>
                    <a:pt x="64755" y="33330"/>
                  </a:lnTo>
                  <a:lnTo>
                    <a:pt x="51824" y="45448"/>
                  </a:lnTo>
                  <a:lnTo>
                    <a:pt x="40937" y="63883"/>
                  </a:lnTo>
                  <a:lnTo>
                    <a:pt x="36586" y="82636"/>
                  </a:lnTo>
                  <a:lnTo>
                    <a:pt x="35517"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586"/>
            <p:cNvSpPr/>
            <p:nvPr/>
          </p:nvSpPr>
          <p:spPr>
            <a:xfrm>
              <a:off x="10310813" y="5274469"/>
              <a:ext cx="35719" cy="333376"/>
            </a:xfrm>
            <a:custGeom>
              <a:avLst/>
              <a:gdLst/>
              <a:ahLst/>
              <a:cxnLst/>
              <a:rect l="0" t="0" r="0" b="0"/>
              <a:pathLst>
                <a:path w="35719" h="333376">
                  <a:moveTo>
                    <a:pt x="0" y="0"/>
                  </a:moveTo>
                  <a:lnTo>
                    <a:pt x="0" y="6320"/>
                  </a:lnTo>
                  <a:lnTo>
                    <a:pt x="14697" y="63458"/>
                  </a:lnTo>
                  <a:lnTo>
                    <a:pt x="30795" y="120902"/>
                  </a:lnTo>
                  <a:lnTo>
                    <a:pt x="34747" y="176213"/>
                  </a:lnTo>
                  <a:lnTo>
                    <a:pt x="35526" y="232069"/>
                  </a:lnTo>
                  <a:lnTo>
                    <a:pt x="35680" y="283230"/>
                  </a:lnTo>
                  <a:lnTo>
                    <a:pt x="35718"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587"/>
            <p:cNvSpPr/>
            <p:nvPr/>
          </p:nvSpPr>
          <p:spPr>
            <a:xfrm>
              <a:off x="10173547" y="5394022"/>
              <a:ext cx="184892" cy="272450"/>
            </a:xfrm>
            <a:custGeom>
              <a:avLst/>
              <a:gdLst/>
              <a:ahLst/>
              <a:cxnLst/>
              <a:rect l="0" t="0" r="0" b="0"/>
              <a:pathLst>
                <a:path w="184892" h="272450">
                  <a:moveTo>
                    <a:pt x="125359" y="11416"/>
                  </a:moveTo>
                  <a:lnTo>
                    <a:pt x="115109" y="11416"/>
                  </a:lnTo>
                  <a:lnTo>
                    <a:pt x="104275" y="3233"/>
                  </a:lnTo>
                  <a:lnTo>
                    <a:pt x="97026" y="1165"/>
                  </a:lnTo>
                  <a:lnTo>
                    <a:pt x="79188" y="0"/>
                  </a:lnTo>
                  <a:lnTo>
                    <a:pt x="68237" y="3256"/>
                  </a:lnTo>
                  <a:lnTo>
                    <a:pt x="63466" y="5975"/>
                  </a:lnTo>
                  <a:lnTo>
                    <a:pt x="25989" y="44854"/>
                  </a:lnTo>
                  <a:lnTo>
                    <a:pt x="12719" y="72477"/>
                  </a:lnTo>
                  <a:lnTo>
                    <a:pt x="0" y="130509"/>
                  </a:lnTo>
                  <a:lnTo>
                    <a:pt x="5166" y="157092"/>
                  </a:lnTo>
                  <a:lnTo>
                    <a:pt x="30274" y="213755"/>
                  </a:lnTo>
                  <a:lnTo>
                    <a:pt x="34187" y="221714"/>
                  </a:lnTo>
                  <a:lnTo>
                    <a:pt x="58659" y="245558"/>
                  </a:lnTo>
                  <a:lnTo>
                    <a:pt x="84723" y="263059"/>
                  </a:lnTo>
                  <a:lnTo>
                    <a:pt x="109203" y="270303"/>
                  </a:lnTo>
                  <a:lnTo>
                    <a:pt x="133213" y="272449"/>
                  </a:lnTo>
                  <a:lnTo>
                    <a:pt x="145607" y="269423"/>
                  </a:lnTo>
                  <a:lnTo>
                    <a:pt x="184891" y="2495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588"/>
            <p:cNvSpPr/>
            <p:nvPr/>
          </p:nvSpPr>
          <p:spPr>
            <a:xfrm>
              <a:off x="11715750" y="4441031"/>
              <a:ext cx="202407" cy="35720"/>
            </a:xfrm>
            <a:custGeom>
              <a:avLst/>
              <a:gdLst/>
              <a:ahLst/>
              <a:cxnLst/>
              <a:rect l="0" t="0" r="0" b="0"/>
              <a:pathLst>
                <a:path w="202407" h="35720">
                  <a:moveTo>
                    <a:pt x="0" y="0"/>
                  </a:moveTo>
                  <a:lnTo>
                    <a:pt x="33757" y="1323"/>
                  </a:lnTo>
                  <a:lnTo>
                    <a:pt x="84655" y="10251"/>
                  </a:lnTo>
                  <a:lnTo>
                    <a:pt x="130095" y="15216"/>
                  </a:lnTo>
                  <a:lnTo>
                    <a:pt x="154523" y="21266"/>
                  </a:lnTo>
                  <a:lnTo>
                    <a:pt x="169218" y="24003"/>
                  </a:lnTo>
                  <a:lnTo>
                    <a:pt x="202406"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589"/>
            <p:cNvSpPr/>
            <p:nvPr/>
          </p:nvSpPr>
          <p:spPr>
            <a:xfrm>
              <a:off x="11822906" y="4274344"/>
              <a:ext cx="23749" cy="511970"/>
            </a:xfrm>
            <a:custGeom>
              <a:avLst/>
              <a:gdLst/>
              <a:ahLst/>
              <a:cxnLst/>
              <a:rect l="0" t="0" r="0" b="0"/>
              <a:pathLst>
                <a:path w="23749" h="511970">
                  <a:moveTo>
                    <a:pt x="11907" y="0"/>
                  </a:moveTo>
                  <a:lnTo>
                    <a:pt x="11907" y="6320"/>
                  </a:lnTo>
                  <a:lnTo>
                    <a:pt x="22711" y="53519"/>
                  </a:lnTo>
                  <a:lnTo>
                    <a:pt x="23596" y="99942"/>
                  </a:lnTo>
                  <a:lnTo>
                    <a:pt x="23748" y="144265"/>
                  </a:lnTo>
                  <a:lnTo>
                    <a:pt x="20266" y="194439"/>
                  </a:lnTo>
                  <a:lnTo>
                    <a:pt x="14384" y="247670"/>
                  </a:lnTo>
                  <a:lnTo>
                    <a:pt x="12641" y="296957"/>
                  </a:lnTo>
                  <a:lnTo>
                    <a:pt x="12126" y="348601"/>
                  </a:lnTo>
                  <a:lnTo>
                    <a:pt x="8443" y="398740"/>
                  </a:lnTo>
                  <a:lnTo>
                    <a:pt x="1668" y="451238"/>
                  </a:lnTo>
                  <a:lnTo>
                    <a:pt x="0" y="511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590"/>
            <p:cNvSpPr/>
            <p:nvPr/>
          </p:nvSpPr>
          <p:spPr>
            <a:xfrm>
              <a:off x="11572875" y="4479005"/>
              <a:ext cx="178595" cy="223965"/>
            </a:xfrm>
            <a:custGeom>
              <a:avLst/>
              <a:gdLst/>
              <a:ahLst/>
              <a:cxnLst/>
              <a:rect l="0" t="0" r="0" b="0"/>
              <a:pathLst>
                <a:path w="178595" h="223965">
                  <a:moveTo>
                    <a:pt x="11906" y="33464"/>
                  </a:moveTo>
                  <a:lnTo>
                    <a:pt x="11906" y="39784"/>
                  </a:lnTo>
                  <a:lnTo>
                    <a:pt x="10583" y="41646"/>
                  </a:lnTo>
                  <a:lnTo>
                    <a:pt x="8378" y="42887"/>
                  </a:lnTo>
                  <a:lnTo>
                    <a:pt x="5585" y="43715"/>
                  </a:lnTo>
                  <a:lnTo>
                    <a:pt x="3723" y="45590"/>
                  </a:lnTo>
                  <a:lnTo>
                    <a:pt x="1655" y="51200"/>
                  </a:lnTo>
                  <a:lnTo>
                    <a:pt x="29" y="108822"/>
                  </a:lnTo>
                  <a:lnTo>
                    <a:pt x="0" y="166676"/>
                  </a:lnTo>
                  <a:lnTo>
                    <a:pt x="0" y="169897"/>
                  </a:lnTo>
                  <a:lnTo>
                    <a:pt x="1322" y="172044"/>
                  </a:lnTo>
                  <a:lnTo>
                    <a:pt x="3528" y="173476"/>
                  </a:lnTo>
                  <a:lnTo>
                    <a:pt x="11416" y="176171"/>
                  </a:lnTo>
                  <a:lnTo>
                    <a:pt x="11761" y="169969"/>
                  </a:lnTo>
                  <a:lnTo>
                    <a:pt x="8315" y="163366"/>
                  </a:lnTo>
                  <a:lnTo>
                    <a:pt x="5543" y="159752"/>
                  </a:lnTo>
                  <a:lnTo>
                    <a:pt x="5019" y="154698"/>
                  </a:lnTo>
                  <a:lnTo>
                    <a:pt x="11560" y="96739"/>
                  </a:lnTo>
                  <a:lnTo>
                    <a:pt x="18124" y="73085"/>
                  </a:lnTo>
                  <a:lnTo>
                    <a:pt x="39885" y="35772"/>
                  </a:lnTo>
                  <a:lnTo>
                    <a:pt x="47712" y="27875"/>
                  </a:lnTo>
                  <a:lnTo>
                    <a:pt x="63516" y="16485"/>
                  </a:lnTo>
                  <a:lnTo>
                    <a:pt x="79378" y="2819"/>
                  </a:lnTo>
                  <a:lnTo>
                    <a:pt x="87315" y="0"/>
                  </a:lnTo>
                  <a:lnTo>
                    <a:pt x="91281" y="571"/>
                  </a:lnTo>
                  <a:lnTo>
                    <a:pt x="128486" y="21956"/>
                  </a:lnTo>
                  <a:lnTo>
                    <a:pt x="133284" y="25791"/>
                  </a:lnTo>
                  <a:lnTo>
                    <a:pt x="138612" y="37110"/>
                  </a:lnTo>
                  <a:lnTo>
                    <a:pt x="155452" y="90832"/>
                  </a:lnTo>
                  <a:lnTo>
                    <a:pt x="161693" y="109232"/>
                  </a:lnTo>
                  <a:lnTo>
                    <a:pt x="166248" y="167214"/>
                  </a:lnTo>
                  <a:lnTo>
                    <a:pt x="166687" y="223202"/>
                  </a:lnTo>
                  <a:lnTo>
                    <a:pt x="178594" y="2239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591"/>
            <p:cNvSpPr/>
            <p:nvPr/>
          </p:nvSpPr>
          <p:spPr>
            <a:xfrm>
              <a:off x="11453813" y="4524928"/>
              <a:ext cx="83344" cy="151860"/>
            </a:xfrm>
            <a:custGeom>
              <a:avLst/>
              <a:gdLst/>
              <a:ahLst/>
              <a:cxnLst/>
              <a:rect l="0" t="0" r="0" b="0"/>
              <a:pathLst>
                <a:path w="83344" h="151860">
                  <a:moveTo>
                    <a:pt x="0" y="118510"/>
                  </a:moveTo>
                  <a:lnTo>
                    <a:pt x="21666" y="118510"/>
                  </a:lnTo>
                  <a:lnTo>
                    <a:pt x="41076" y="109005"/>
                  </a:lnTo>
                  <a:lnTo>
                    <a:pt x="75306" y="78761"/>
                  </a:lnTo>
                  <a:lnTo>
                    <a:pt x="79771" y="67330"/>
                  </a:lnTo>
                  <a:lnTo>
                    <a:pt x="83325" y="13748"/>
                  </a:lnTo>
                  <a:lnTo>
                    <a:pt x="77017" y="5742"/>
                  </a:lnTo>
                  <a:lnTo>
                    <a:pt x="70389" y="2245"/>
                  </a:lnTo>
                  <a:lnTo>
                    <a:pt x="55354" y="0"/>
                  </a:lnTo>
                  <a:lnTo>
                    <a:pt x="47532" y="3220"/>
                  </a:lnTo>
                  <a:lnTo>
                    <a:pt x="31731" y="16067"/>
                  </a:lnTo>
                  <a:lnTo>
                    <a:pt x="19838" y="33770"/>
                  </a:lnTo>
                  <a:lnTo>
                    <a:pt x="4188" y="76107"/>
                  </a:lnTo>
                  <a:lnTo>
                    <a:pt x="1860" y="91285"/>
                  </a:lnTo>
                  <a:lnTo>
                    <a:pt x="4353" y="103323"/>
                  </a:lnTo>
                  <a:lnTo>
                    <a:pt x="9667" y="117537"/>
                  </a:lnTo>
                  <a:lnTo>
                    <a:pt x="10414" y="121830"/>
                  </a:lnTo>
                  <a:lnTo>
                    <a:pt x="14770" y="130129"/>
                  </a:lnTo>
                  <a:lnTo>
                    <a:pt x="28347" y="146234"/>
                  </a:lnTo>
                  <a:lnTo>
                    <a:pt x="35969" y="150675"/>
                  </a:lnTo>
                  <a:lnTo>
                    <a:pt x="39852" y="151859"/>
                  </a:lnTo>
                  <a:lnTo>
                    <a:pt x="43767" y="151326"/>
                  </a:lnTo>
                  <a:lnTo>
                    <a:pt x="51642" y="147206"/>
                  </a:lnTo>
                  <a:lnTo>
                    <a:pt x="75410" y="126179"/>
                  </a:lnTo>
                  <a:lnTo>
                    <a:pt x="79817" y="118391"/>
                  </a:lnTo>
                  <a:lnTo>
                    <a:pt x="83343" y="1066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592"/>
            <p:cNvSpPr/>
            <p:nvPr/>
          </p:nvSpPr>
          <p:spPr>
            <a:xfrm>
              <a:off x="11179969" y="4572063"/>
              <a:ext cx="209127" cy="130907"/>
            </a:xfrm>
            <a:custGeom>
              <a:avLst/>
              <a:gdLst/>
              <a:ahLst/>
              <a:cxnLst/>
              <a:rect l="0" t="0" r="0" b="0"/>
              <a:pathLst>
                <a:path w="209127" h="130907">
                  <a:moveTo>
                    <a:pt x="11906" y="23750"/>
                  </a:moveTo>
                  <a:lnTo>
                    <a:pt x="11906" y="30070"/>
                  </a:lnTo>
                  <a:lnTo>
                    <a:pt x="8378" y="36701"/>
                  </a:lnTo>
                  <a:lnTo>
                    <a:pt x="3723" y="44058"/>
                  </a:lnTo>
                  <a:lnTo>
                    <a:pt x="735" y="59560"/>
                  </a:lnTo>
                  <a:lnTo>
                    <a:pt x="6" y="118782"/>
                  </a:lnTo>
                  <a:lnTo>
                    <a:pt x="0" y="130843"/>
                  </a:lnTo>
                  <a:lnTo>
                    <a:pt x="0" y="92665"/>
                  </a:lnTo>
                  <a:lnTo>
                    <a:pt x="14699" y="38930"/>
                  </a:lnTo>
                  <a:lnTo>
                    <a:pt x="32436" y="12130"/>
                  </a:lnTo>
                  <a:lnTo>
                    <a:pt x="33527" y="8066"/>
                  </a:lnTo>
                  <a:lnTo>
                    <a:pt x="35584" y="5356"/>
                  </a:lnTo>
                  <a:lnTo>
                    <a:pt x="41392" y="2346"/>
                  </a:lnTo>
                  <a:lnTo>
                    <a:pt x="69130" y="0"/>
                  </a:lnTo>
                  <a:lnTo>
                    <a:pt x="69897" y="1302"/>
                  </a:lnTo>
                  <a:lnTo>
                    <a:pt x="83006" y="56537"/>
                  </a:lnTo>
                  <a:lnTo>
                    <a:pt x="83343" y="105188"/>
                  </a:lnTo>
                  <a:lnTo>
                    <a:pt x="82020" y="105823"/>
                  </a:lnTo>
                  <a:lnTo>
                    <a:pt x="77022" y="106529"/>
                  </a:lnTo>
                  <a:lnTo>
                    <a:pt x="75160" y="105393"/>
                  </a:lnTo>
                  <a:lnTo>
                    <a:pt x="73918" y="103315"/>
                  </a:lnTo>
                  <a:lnTo>
                    <a:pt x="73092" y="100605"/>
                  </a:lnTo>
                  <a:lnTo>
                    <a:pt x="73862" y="97476"/>
                  </a:lnTo>
                  <a:lnTo>
                    <a:pt x="81078" y="82949"/>
                  </a:lnTo>
                  <a:lnTo>
                    <a:pt x="84367" y="55211"/>
                  </a:lnTo>
                  <a:lnTo>
                    <a:pt x="107447" y="14541"/>
                  </a:lnTo>
                  <a:lnTo>
                    <a:pt x="115223" y="6428"/>
                  </a:lnTo>
                  <a:lnTo>
                    <a:pt x="123089" y="2822"/>
                  </a:lnTo>
                  <a:lnTo>
                    <a:pt x="170166" y="13"/>
                  </a:lnTo>
                  <a:lnTo>
                    <a:pt x="178374" y="3498"/>
                  </a:lnTo>
                  <a:lnTo>
                    <a:pt x="194425" y="16515"/>
                  </a:lnTo>
                  <a:lnTo>
                    <a:pt x="198860" y="24061"/>
                  </a:lnTo>
                  <a:lnTo>
                    <a:pt x="201356" y="39276"/>
                  </a:lnTo>
                  <a:lnTo>
                    <a:pt x="203264" y="51816"/>
                  </a:lnTo>
                  <a:lnTo>
                    <a:pt x="208518" y="61800"/>
                  </a:lnTo>
                  <a:lnTo>
                    <a:pt x="209126" y="67638"/>
                  </a:lnTo>
                  <a:lnTo>
                    <a:pt x="202472" y="125509"/>
                  </a:lnTo>
                  <a:lnTo>
                    <a:pt x="202406" y="130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593"/>
            <p:cNvSpPr/>
            <p:nvPr/>
          </p:nvSpPr>
          <p:spPr>
            <a:xfrm>
              <a:off x="10967311" y="4560099"/>
              <a:ext cx="150728" cy="178590"/>
            </a:xfrm>
            <a:custGeom>
              <a:avLst/>
              <a:gdLst/>
              <a:ahLst/>
              <a:cxnLst/>
              <a:rect l="0" t="0" r="0" b="0"/>
              <a:pathLst>
                <a:path w="150728" h="178590">
                  <a:moveTo>
                    <a:pt x="10252" y="83339"/>
                  </a:moveTo>
                  <a:lnTo>
                    <a:pt x="0" y="83339"/>
                  </a:lnTo>
                  <a:lnTo>
                    <a:pt x="5155" y="83339"/>
                  </a:lnTo>
                  <a:lnTo>
                    <a:pt x="6856" y="82016"/>
                  </a:lnTo>
                  <a:lnTo>
                    <a:pt x="8742" y="77018"/>
                  </a:lnTo>
                  <a:lnTo>
                    <a:pt x="10568" y="75156"/>
                  </a:lnTo>
                  <a:lnTo>
                    <a:pt x="16126" y="73088"/>
                  </a:lnTo>
                  <a:lnTo>
                    <a:pt x="37843" y="68122"/>
                  </a:lnTo>
                  <a:lnTo>
                    <a:pt x="96177" y="45051"/>
                  </a:lnTo>
                  <a:lnTo>
                    <a:pt x="114644" y="34952"/>
                  </a:lnTo>
                  <a:lnTo>
                    <a:pt x="150727" y="2334"/>
                  </a:lnTo>
                  <a:lnTo>
                    <a:pt x="150203" y="1554"/>
                  </a:lnTo>
                  <a:lnTo>
                    <a:pt x="142664" y="201"/>
                  </a:lnTo>
                  <a:lnTo>
                    <a:pt x="106949" y="0"/>
                  </a:lnTo>
                  <a:lnTo>
                    <a:pt x="96002" y="3525"/>
                  </a:lnTo>
                  <a:lnTo>
                    <a:pt x="65886" y="28486"/>
                  </a:lnTo>
                  <a:lnTo>
                    <a:pt x="46767" y="50504"/>
                  </a:lnTo>
                  <a:lnTo>
                    <a:pt x="27555" y="87687"/>
                  </a:lnTo>
                  <a:lnTo>
                    <a:pt x="24557" y="103351"/>
                  </a:lnTo>
                  <a:lnTo>
                    <a:pt x="26752" y="115605"/>
                  </a:lnTo>
                  <a:lnTo>
                    <a:pt x="50208" y="156888"/>
                  </a:lnTo>
                  <a:lnTo>
                    <a:pt x="61924" y="170101"/>
                  </a:lnTo>
                  <a:lnTo>
                    <a:pt x="73345" y="174816"/>
                  </a:lnTo>
                  <a:lnTo>
                    <a:pt x="129314" y="1785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594"/>
            <p:cNvSpPr/>
            <p:nvPr/>
          </p:nvSpPr>
          <p:spPr>
            <a:xfrm>
              <a:off x="10823346" y="4548679"/>
              <a:ext cx="106593" cy="166197"/>
            </a:xfrm>
            <a:custGeom>
              <a:avLst/>
              <a:gdLst/>
              <a:ahLst/>
              <a:cxnLst/>
              <a:rect l="0" t="0" r="0" b="0"/>
              <a:pathLst>
                <a:path w="106593" h="166197">
                  <a:moveTo>
                    <a:pt x="82779" y="11415"/>
                  </a:moveTo>
                  <a:lnTo>
                    <a:pt x="82779" y="5094"/>
                  </a:lnTo>
                  <a:lnTo>
                    <a:pt x="81456" y="3232"/>
                  </a:lnTo>
                  <a:lnTo>
                    <a:pt x="79251" y="1992"/>
                  </a:lnTo>
                  <a:lnTo>
                    <a:pt x="66206" y="0"/>
                  </a:lnTo>
                  <a:lnTo>
                    <a:pt x="58657" y="3254"/>
                  </a:lnTo>
                  <a:lnTo>
                    <a:pt x="54791" y="5975"/>
                  </a:lnTo>
                  <a:lnTo>
                    <a:pt x="25703" y="14226"/>
                  </a:lnTo>
                  <a:lnTo>
                    <a:pt x="20915" y="17258"/>
                  </a:lnTo>
                  <a:lnTo>
                    <a:pt x="15598" y="24154"/>
                  </a:lnTo>
                  <a:lnTo>
                    <a:pt x="1339" y="61402"/>
                  </a:lnTo>
                  <a:lnTo>
                    <a:pt x="0" y="80759"/>
                  </a:lnTo>
                  <a:lnTo>
                    <a:pt x="3214" y="92064"/>
                  </a:lnTo>
                  <a:lnTo>
                    <a:pt x="35251" y="141579"/>
                  </a:lnTo>
                  <a:lnTo>
                    <a:pt x="51048" y="158099"/>
                  </a:lnTo>
                  <a:lnTo>
                    <a:pt x="58975" y="162597"/>
                  </a:lnTo>
                  <a:lnTo>
                    <a:pt x="74844" y="165485"/>
                  </a:lnTo>
                  <a:lnTo>
                    <a:pt x="106592" y="1661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595"/>
            <p:cNvSpPr/>
            <p:nvPr/>
          </p:nvSpPr>
          <p:spPr>
            <a:xfrm>
              <a:off x="10644291" y="4554471"/>
              <a:ext cx="166585" cy="160405"/>
            </a:xfrm>
            <a:custGeom>
              <a:avLst/>
              <a:gdLst/>
              <a:ahLst/>
              <a:cxnLst/>
              <a:rect l="0" t="0" r="0" b="0"/>
              <a:pathLst>
                <a:path w="166585" h="160405">
                  <a:moveTo>
                    <a:pt x="118959" y="53248"/>
                  </a:moveTo>
                  <a:lnTo>
                    <a:pt x="118959" y="46927"/>
                  </a:lnTo>
                  <a:lnTo>
                    <a:pt x="115431" y="40297"/>
                  </a:lnTo>
                  <a:lnTo>
                    <a:pt x="110777" y="32939"/>
                  </a:lnTo>
                  <a:lnTo>
                    <a:pt x="108708" y="25260"/>
                  </a:lnTo>
                  <a:lnTo>
                    <a:pt x="106833" y="22683"/>
                  </a:lnTo>
                  <a:lnTo>
                    <a:pt x="104260" y="20965"/>
                  </a:lnTo>
                  <a:lnTo>
                    <a:pt x="97875" y="17734"/>
                  </a:lnTo>
                  <a:lnTo>
                    <a:pt x="79107" y="1158"/>
                  </a:lnTo>
                  <a:lnTo>
                    <a:pt x="75193" y="0"/>
                  </a:lnTo>
                  <a:lnTo>
                    <a:pt x="71260" y="552"/>
                  </a:lnTo>
                  <a:lnTo>
                    <a:pt x="59407" y="4119"/>
                  </a:lnTo>
                  <a:lnTo>
                    <a:pt x="55446" y="4620"/>
                  </a:lnTo>
                  <a:lnTo>
                    <a:pt x="47515" y="8705"/>
                  </a:lnTo>
                  <a:lnTo>
                    <a:pt x="13419" y="39905"/>
                  </a:lnTo>
                  <a:lnTo>
                    <a:pt x="5906" y="50845"/>
                  </a:lnTo>
                  <a:lnTo>
                    <a:pt x="2567" y="61441"/>
                  </a:lnTo>
                  <a:lnTo>
                    <a:pt x="0" y="104310"/>
                  </a:lnTo>
                  <a:lnTo>
                    <a:pt x="3469" y="112542"/>
                  </a:lnTo>
                  <a:lnTo>
                    <a:pt x="16476" y="128607"/>
                  </a:lnTo>
                  <a:lnTo>
                    <a:pt x="24023" y="133043"/>
                  </a:lnTo>
                  <a:lnTo>
                    <a:pt x="39646" y="135891"/>
                  </a:lnTo>
                  <a:lnTo>
                    <a:pt x="78171" y="124425"/>
                  </a:lnTo>
                  <a:lnTo>
                    <a:pt x="102988" y="104471"/>
                  </a:lnTo>
                  <a:lnTo>
                    <a:pt x="125564" y="80996"/>
                  </a:lnTo>
                  <a:lnTo>
                    <a:pt x="130168" y="67501"/>
                  </a:lnTo>
                  <a:lnTo>
                    <a:pt x="131722" y="66719"/>
                  </a:lnTo>
                  <a:lnTo>
                    <a:pt x="142263" y="65215"/>
                  </a:lnTo>
                  <a:lnTo>
                    <a:pt x="134489" y="74671"/>
                  </a:lnTo>
                  <a:lnTo>
                    <a:pt x="131342" y="86823"/>
                  </a:lnTo>
                  <a:lnTo>
                    <a:pt x="130906" y="115602"/>
                  </a:lnTo>
                  <a:lnTo>
                    <a:pt x="132215" y="118629"/>
                  </a:lnTo>
                  <a:lnTo>
                    <a:pt x="134412" y="120648"/>
                  </a:lnTo>
                  <a:lnTo>
                    <a:pt x="137199" y="121994"/>
                  </a:lnTo>
                  <a:lnTo>
                    <a:pt x="139055" y="124214"/>
                  </a:lnTo>
                  <a:lnTo>
                    <a:pt x="141119" y="130209"/>
                  </a:lnTo>
                  <a:lnTo>
                    <a:pt x="143768" y="144836"/>
                  </a:lnTo>
                  <a:lnTo>
                    <a:pt x="148947" y="152603"/>
                  </a:lnTo>
                  <a:lnTo>
                    <a:pt x="155660" y="156936"/>
                  </a:lnTo>
                  <a:lnTo>
                    <a:pt x="166584" y="1604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596"/>
            <p:cNvSpPr/>
            <p:nvPr/>
          </p:nvSpPr>
          <p:spPr>
            <a:xfrm>
              <a:off x="10548938" y="4524375"/>
              <a:ext cx="35719" cy="202407"/>
            </a:xfrm>
            <a:custGeom>
              <a:avLst/>
              <a:gdLst/>
              <a:ahLst/>
              <a:cxnLst/>
              <a:rect l="0" t="0" r="0" b="0"/>
              <a:pathLst>
                <a:path w="35719" h="202407">
                  <a:moveTo>
                    <a:pt x="0" y="0"/>
                  </a:moveTo>
                  <a:lnTo>
                    <a:pt x="10250" y="10251"/>
                  </a:lnTo>
                  <a:lnTo>
                    <a:pt x="12901" y="29267"/>
                  </a:lnTo>
                  <a:lnTo>
                    <a:pt x="19991" y="45567"/>
                  </a:lnTo>
                  <a:lnTo>
                    <a:pt x="23477" y="98515"/>
                  </a:lnTo>
                  <a:lnTo>
                    <a:pt x="25037" y="122822"/>
                  </a:lnTo>
                  <a:lnTo>
                    <a:pt x="34976" y="175054"/>
                  </a:lnTo>
                  <a:lnTo>
                    <a:pt x="35718" y="202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597"/>
            <p:cNvSpPr/>
            <p:nvPr/>
          </p:nvSpPr>
          <p:spPr>
            <a:xfrm>
              <a:off x="10370344" y="4620115"/>
              <a:ext cx="149171" cy="152085"/>
            </a:xfrm>
            <a:custGeom>
              <a:avLst/>
              <a:gdLst/>
              <a:ahLst/>
              <a:cxnLst/>
              <a:rect l="0" t="0" r="0" b="0"/>
              <a:pathLst>
                <a:path w="149171" h="152085">
                  <a:moveTo>
                    <a:pt x="35719" y="11416"/>
                  </a:moveTo>
                  <a:lnTo>
                    <a:pt x="42037" y="5096"/>
                  </a:lnTo>
                  <a:lnTo>
                    <a:pt x="48670" y="1993"/>
                  </a:lnTo>
                  <a:lnTo>
                    <a:pt x="70026" y="0"/>
                  </a:lnTo>
                  <a:lnTo>
                    <a:pt x="80953" y="3256"/>
                  </a:lnTo>
                  <a:lnTo>
                    <a:pt x="104196" y="18524"/>
                  </a:lnTo>
                  <a:lnTo>
                    <a:pt x="117305" y="21190"/>
                  </a:lnTo>
                  <a:lnTo>
                    <a:pt x="123183" y="24547"/>
                  </a:lnTo>
                  <a:lnTo>
                    <a:pt x="133240" y="35331"/>
                  </a:lnTo>
                  <a:lnTo>
                    <a:pt x="138593" y="45417"/>
                  </a:lnTo>
                  <a:lnTo>
                    <a:pt x="142295" y="54309"/>
                  </a:lnTo>
                  <a:lnTo>
                    <a:pt x="148348" y="62670"/>
                  </a:lnTo>
                  <a:lnTo>
                    <a:pt x="149170" y="68075"/>
                  </a:lnTo>
                  <a:lnTo>
                    <a:pt x="143964" y="97044"/>
                  </a:lnTo>
                  <a:lnTo>
                    <a:pt x="139831" y="105918"/>
                  </a:lnTo>
                  <a:lnTo>
                    <a:pt x="136876" y="110136"/>
                  </a:lnTo>
                  <a:lnTo>
                    <a:pt x="120077" y="122394"/>
                  </a:lnTo>
                  <a:lnTo>
                    <a:pt x="62944" y="143114"/>
                  </a:lnTo>
                  <a:lnTo>
                    <a:pt x="57838" y="146840"/>
                  </a:lnTo>
                  <a:lnTo>
                    <a:pt x="45107" y="150979"/>
                  </a:lnTo>
                  <a:lnTo>
                    <a:pt x="38009" y="152084"/>
                  </a:lnTo>
                  <a:lnTo>
                    <a:pt x="26593" y="149781"/>
                  </a:lnTo>
                  <a:lnTo>
                    <a:pt x="12731" y="144577"/>
                  </a:lnTo>
                  <a:lnTo>
                    <a:pt x="8486" y="143847"/>
                  </a:lnTo>
                  <a:lnTo>
                    <a:pt x="5658" y="142036"/>
                  </a:lnTo>
                  <a:lnTo>
                    <a:pt x="3772" y="139506"/>
                  </a:lnTo>
                  <a:lnTo>
                    <a:pt x="0" y="1304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598"/>
            <p:cNvSpPr/>
            <p:nvPr/>
          </p:nvSpPr>
          <p:spPr>
            <a:xfrm>
              <a:off x="10382250" y="4643438"/>
              <a:ext cx="23814" cy="285751"/>
            </a:xfrm>
            <a:custGeom>
              <a:avLst/>
              <a:gdLst/>
              <a:ahLst/>
              <a:cxnLst/>
              <a:rect l="0" t="0" r="0" b="0"/>
              <a:pathLst>
                <a:path w="23814" h="285751">
                  <a:moveTo>
                    <a:pt x="0" y="0"/>
                  </a:moveTo>
                  <a:lnTo>
                    <a:pt x="0" y="52389"/>
                  </a:lnTo>
                  <a:lnTo>
                    <a:pt x="10251" y="109228"/>
                  </a:lnTo>
                  <a:lnTo>
                    <a:pt x="18082" y="168524"/>
                  </a:lnTo>
                  <a:lnTo>
                    <a:pt x="23057" y="222932"/>
                  </a:lnTo>
                  <a:lnTo>
                    <a:pt x="23798" y="281480"/>
                  </a:lnTo>
                  <a:lnTo>
                    <a:pt x="23813"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599"/>
            <p:cNvSpPr/>
            <p:nvPr/>
          </p:nvSpPr>
          <p:spPr>
            <a:xfrm>
              <a:off x="10203656" y="4631592"/>
              <a:ext cx="107158" cy="142815"/>
            </a:xfrm>
            <a:custGeom>
              <a:avLst/>
              <a:gdLst/>
              <a:ahLst/>
              <a:cxnLst/>
              <a:rect l="0" t="0" r="0" b="0"/>
              <a:pathLst>
                <a:path w="107158" h="142815">
                  <a:moveTo>
                    <a:pt x="0" y="95189"/>
                  </a:moveTo>
                  <a:lnTo>
                    <a:pt x="6319" y="95189"/>
                  </a:lnTo>
                  <a:lnTo>
                    <a:pt x="12951" y="91662"/>
                  </a:lnTo>
                  <a:lnTo>
                    <a:pt x="16572" y="88869"/>
                  </a:lnTo>
                  <a:lnTo>
                    <a:pt x="27649" y="85766"/>
                  </a:lnTo>
                  <a:lnTo>
                    <a:pt x="40070" y="83063"/>
                  </a:lnTo>
                  <a:lnTo>
                    <a:pt x="54500" y="74105"/>
                  </a:lnTo>
                  <a:lnTo>
                    <a:pt x="99209" y="31675"/>
                  </a:lnTo>
                  <a:lnTo>
                    <a:pt x="103624" y="23746"/>
                  </a:lnTo>
                  <a:lnTo>
                    <a:pt x="106459" y="7876"/>
                  </a:lnTo>
                  <a:lnTo>
                    <a:pt x="105368" y="5230"/>
                  </a:lnTo>
                  <a:lnTo>
                    <a:pt x="103318" y="3467"/>
                  </a:lnTo>
                  <a:lnTo>
                    <a:pt x="97514" y="1507"/>
                  </a:lnTo>
                  <a:lnTo>
                    <a:pt x="67403" y="0"/>
                  </a:lnTo>
                  <a:lnTo>
                    <a:pt x="59503" y="3494"/>
                  </a:lnTo>
                  <a:lnTo>
                    <a:pt x="51581" y="8134"/>
                  </a:lnTo>
                  <a:lnTo>
                    <a:pt x="43651" y="10196"/>
                  </a:lnTo>
                  <a:lnTo>
                    <a:pt x="35716" y="18168"/>
                  </a:lnTo>
                  <a:lnTo>
                    <a:pt x="5292" y="56607"/>
                  </a:lnTo>
                  <a:lnTo>
                    <a:pt x="465" y="90098"/>
                  </a:lnTo>
                  <a:lnTo>
                    <a:pt x="206" y="98659"/>
                  </a:lnTo>
                  <a:lnTo>
                    <a:pt x="3619" y="106873"/>
                  </a:lnTo>
                  <a:lnTo>
                    <a:pt x="16591" y="122927"/>
                  </a:lnTo>
                  <a:lnTo>
                    <a:pt x="34314" y="134864"/>
                  </a:lnTo>
                  <a:lnTo>
                    <a:pt x="50003" y="140459"/>
                  </a:lnTo>
                  <a:lnTo>
                    <a:pt x="107157" y="1428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600"/>
            <p:cNvSpPr/>
            <p:nvPr/>
          </p:nvSpPr>
          <p:spPr>
            <a:xfrm>
              <a:off x="9967187" y="4607719"/>
              <a:ext cx="129314" cy="202230"/>
            </a:xfrm>
            <a:custGeom>
              <a:avLst/>
              <a:gdLst/>
              <a:ahLst/>
              <a:cxnLst/>
              <a:rect l="0" t="0" r="0" b="0"/>
              <a:pathLst>
                <a:path w="129314" h="202230">
                  <a:moveTo>
                    <a:pt x="10251" y="0"/>
                  </a:moveTo>
                  <a:lnTo>
                    <a:pt x="10251" y="6320"/>
                  </a:lnTo>
                  <a:lnTo>
                    <a:pt x="6723" y="12951"/>
                  </a:lnTo>
                  <a:lnTo>
                    <a:pt x="3929" y="16571"/>
                  </a:lnTo>
                  <a:lnTo>
                    <a:pt x="827" y="27650"/>
                  </a:lnTo>
                  <a:lnTo>
                    <a:pt x="0" y="34308"/>
                  </a:lnTo>
                  <a:lnTo>
                    <a:pt x="9803" y="93003"/>
                  </a:lnTo>
                  <a:lnTo>
                    <a:pt x="21403" y="151320"/>
                  </a:lnTo>
                  <a:lnTo>
                    <a:pt x="23145" y="162503"/>
                  </a:lnTo>
                  <a:lnTo>
                    <a:pt x="33307" y="192157"/>
                  </a:lnTo>
                  <a:lnTo>
                    <a:pt x="33560" y="195573"/>
                  </a:lnTo>
                  <a:lnTo>
                    <a:pt x="35050" y="197850"/>
                  </a:lnTo>
                  <a:lnTo>
                    <a:pt x="37366" y="199369"/>
                  </a:lnTo>
                  <a:lnTo>
                    <a:pt x="45466" y="202229"/>
                  </a:lnTo>
                  <a:lnTo>
                    <a:pt x="37688" y="192865"/>
                  </a:lnTo>
                  <a:lnTo>
                    <a:pt x="35673" y="185818"/>
                  </a:lnTo>
                  <a:lnTo>
                    <a:pt x="34126" y="130631"/>
                  </a:lnTo>
                  <a:lnTo>
                    <a:pt x="35394" y="99418"/>
                  </a:lnTo>
                  <a:lnTo>
                    <a:pt x="44868" y="64737"/>
                  </a:lnTo>
                  <a:lnTo>
                    <a:pt x="45479" y="56111"/>
                  </a:lnTo>
                  <a:lnTo>
                    <a:pt x="49280" y="47869"/>
                  </a:lnTo>
                  <a:lnTo>
                    <a:pt x="54055" y="39796"/>
                  </a:lnTo>
                  <a:lnTo>
                    <a:pt x="58065" y="27813"/>
                  </a:lnTo>
                  <a:lnTo>
                    <a:pt x="63692" y="19857"/>
                  </a:lnTo>
                  <a:lnTo>
                    <a:pt x="70603" y="15440"/>
                  </a:lnTo>
                  <a:lnTo>
                    <a:pt x="85818" y="12604"/>
                  </a:lnTo>
                  <a:lnTo>
                    <a:pt x="129313" y="11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601"/>
            <p:cNvSpPr/>
            <p:nvPr/>
          </p:nvSpPr>
          <p:spPr>
            <a:xfrm>
              <a:off x="10991524" y="4203073"/>
              <a:ext cx="200352" cy="249866"/>
            </a:xfrm>
            <a:custGeom>
              <a:avLst/>
              <a:gdLst/>
              <a:ahLst/>
              <a:cxnLst/>
              <a:rect l="0" t="0" r="0" b="0"/>
              <a:pathLst>
                <a:path w="200352" h="249866">
                  <a:moveTo>
                    <a:pt x="33664" y="130802"/>
                  </a:moveTo>
                  <a:lnTo>
                    <a:pt x="43915" y="120551"/>
                  </a:lnTo>
                  <a:lnTo>
                    <a:pt x="51401" y="119386"/>
                  </a:lnTo>
                  <a:lnTo>
                    <a:pt x="58304" y="112058"/>
                  </a:lnTo>
                  <a:lnTo>
                    <a:pt x="109074" y="55421"/>
                  </a:lnTo>
                  <a:lnTo>
                    <a:pt x="113481" y="43942"/>
                  </a:lnTo>
                  <a:lnTo>
                    <a:pt x="116763" y="31343"/>
                  </a:lnTo>
                  <a:lnTo>
                    <a:pt x="127052" y="14583"/>
                  </a:lnTo>
                  <a:lnTo>
                    <a:pt x="126349" y="12312"/>
                  </a:lnTo>
                  <a:lnTo>
                    <a:pt x="118499" y="1738"/>
                  </a:lnTo>
                  <a:lnTo>
                    <a:pt x="114143" y="680"/>
                  </a:lnTo>
                  <a:lnTo>
                    <a:pt x="100566" y="0"/>
                  </a:lnTo>
                  <a:lnTo>
                    <a:pt x="67019" y="10099"/>
                  </a:lnTo>
                  <a:lnTo>
                    <a:pt x="25170" y="38418"/>
                  </a:lnTo>
                  <a:lnTo>
                    <a:pt x="20064" y="44077"/>
                  </a:lnTo>
                  <a:lnTo>
                    <a:pt x="2565" y="87546"/>
                  </a:lnTo>
                  <a:lnTo>
                    <a:pt x="0" y="103199"/>
                  </a:lnTo>
                  <a:lnTo>
                    <a:pt x="2385" y="118974"/>
                  </a:lnTo>
                  <a:lnTo>
                    <a:pt x="14696" y="150661"/>
                  </a:lnTo>
                  <a:lnTo>
                    <a:pt x="32305" y="174463"/>
                  </a:lnTo>
                  <a:lnTo>
                    <a:pt x="61960" y="196704"/>
                  </a:lnTo>
                  <a:lnTo>
                    <a:pt x="117296" y="221945"/>
                  </a:lnTo>
                  <a:lnTo>
                    <a:pt x="151998" y="234403"/>
                  </a:lnTo>
                  <a:lnTo>
                    <a:pt x="166955" y="237701"/>
                  </a:lnTo>
                  <a:lnTo>
                    <a:pt x="187335" y="247070"/>
                  </a:lnTo>
                  <a:lnTo>
                    <a:pt x="200351" y="249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602"/>
            <p:cNvSpPr/>
            <p:nvPr/>
          </p:nvSpPr>
          <p:spPr>
            <a:xfrm>
              <a:off x="10882313" y="4107656"/>
              <a:ext cx="35719" cy="321470"/>
            </a:xfrm>
            <a:custGeom>
              <a:avLst/>
              <a:gdLst/>
              <a:ahLst/>
              <a:cxnLst/>
              <a:rect l="0" t="0" r="0" b="0"/>
              <a:pathLst>
                <a:path w="35719" h="321470">
                  <a:moveTo>
                    <a:pt x="0" y="0"/>
                  </a:moveTo>
                  <a:lnTo>
                    <a:pt x="6321" y="6321"/>
                  </a:lnTo>
                  <a:lnTo>
                    <a:pt x="9423" y="12952"/>
                  </a:lnTo>
                  <a:lnTo>
                    <a:pt x="23934" y="72188"/>
                  </a:lnTo>
                  <a:lnTo>
                    <a:pt x="33904" y="120991"/>
                  </a:lnTo>
                  <a:lnTo>
                    <a:pt x="35479" y="178848"/>
                  </a:lnTo>
                  <a:lnTo>
                    <a:pt x="35685" y="236837"/>
                  </a:lnTo>
                  <a:lnTo>
                    <a:pt x="35716" y="293821"/>
                  </a:lnTo>
                  <a:lnTo>
                    <a:pt x="35718"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603"/>
            <p:cNvSpPr/>
            <p:nvPr/>
          </p:nvSpPr>
          <p:spPr>
            <a:xfrm>
              <a:off x="10620584" y="4250588"/>
              <a:ext cx="178227" cy="356420"/>
            </a:xfrm>
            <a:custGeom>
              <a:avLst/>
              <a:gdLst/>
              <a:ahLst/>
              <a:cxnLst/>
              <a:rect l="0" t="0" r="0" b="0"/>
              <a:pathLst>
                <a:path w="178227" h="356420">
                  <a:moveTo>
                    <a:pt x="118854" y="35662"/>
                  </a:moveTo>
                  <a:lnTo>
                    <a:pt x="118854" y="25411"/>
                  </a:lnTo>
                  <a:lnTo>
                    <a:pt x="102281" y="7329"/>
                  </a:lnTo>
                  <a:lnTo>
                    <a:pt x="94732" y="3226"/>
                  </a:lnTo>
                  <a:lnTo>
                    <a:pt x="75155" y="375"/>
                  </a:lnTo>
                  <a:lnTo>
                    <a:pt x="49026" y="0"/>
                  </a:lnTo>
                  <a:lnTo>
                    <a:pt x="37990" y="3497"/>
                  </a:lnTo>
                  <a:lnTo>
                    <a:pt x="20125" y="16521"/>
                  </a:lnTo>
                  <a:lnTo>
                    <a:pt x="7873" y="34253"/>
                  </a:lnTo>
                  <a:lnTo>
                    <a:pt x="2185" y="49943"/>
                  </a:lnTo>
                  <a:lnTo>
                    <a:pt x="0" y="85461"/>
                  </a:lnTo>
                  <a:lnTo>
                    <a:pt x="3412" y="94395"/>
                  </a:lnTo>
                  <a:lnTo>
                    <a:pt x="6173" y="98630"/>
                  </a:lnTo>
                  <a:lnTo>
                    <a:pt x="9338" y="101453"/>
                  </a:lnTo>
                  <a:lnTo>
                    <a:pt x="16382" y="104590"/>
                  </a:lnTo>
                  <a:lnTo>
                    <a:pt x="69141" y="107034"/>
                  </a:lnTo>
                  <a:lnTo>
                    <a:pt x="80441" y="103543"/>
                  </a:lnTo>
                  <a:lnTo>
                    <a:pt x="91199" y="98903"/>
                  </a:lnTo>
                  <a:lnTo>
                    <a:pt x="110807" y="94970"/>
                  </a:lnTo>
                  <a:lnTo>
                    <a:pt x="125582" y="86014"/>
                  </a:lnTo>
                  <a:lnTo>
                    <a:pt x="140155" y="73569"/>
                  </a:lnTo>
                  <a:lnTo>
                    <a:pt x="141550" y="68825"/>
                  </a:lnTo>
                  <a:lnTo>
                    <a:pt x="142445" y="61321"/>
                  </a:lnTo>
                  <a:lnTo>
                    <a:pt x="143988" y="104565"/>
                  </a:lnTo>
                  <a:lnTo>
                    <a:pt x="152089" y="131979"/>
                  </a:lnTo>
                  <a:lnTo>
                    <a:pt x="157365" y="155040"/>
                  </a:lnTo>
                  <a:lnTo>
                    <a:pt x="162426" y="172063"/>
                  </a:lnTo>
                  <a:lnTo>
                    <a:pt x="174307" y="229041"/>
                  </a:lnTo>
                  <a:lnTo>
                    <a:pt x="178226" y="287267"/>
                  </a:lnTo>
                  <a:lnTo>
                    <a:pt x="177030" y="313247"/>
                  </a:lnTo>
                  <a:lnTo>
                    <a:pt x="172050" y="323516"/>
                  </a:lnTo>
                  <a:lnTo>
                    <a:pt x="140144" y="349029"/>
                  </a:lnTo>
                  <a:lnTo>
                    <a:pt x="127874" y="353531"/>
                  </a:lnTo>
                  <a:lnTo>
                    <a:pt x="98439" y="356419"/>
                  </a:lnTo>
                  <a:lnTo>
                    <a:pt x="57654" y="346817"/>
                  </a:lnTo>
                  <a:lnTo>
                    <a:pt x="48437" y="342404"/>
                  </a:lnTo>
                  <a:lnTo>
                    <a:pt x="35510" y="3333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604"/>
            <p:cNvSpPr/>
            <p:nvPr/>
          </p:nvSpPr>
          <p:spPr>
            <a:xfrm>
              <a:off x="10382250" y="4274565"/>
              <a:ext cx="178595" cy="178149"/>
            </a:xfrm>
            <a:custGeom>
              <a:avLst/>
              <a:gdLst/>
              <a:ahLst/>
              <a:cxnLst/>
              <a:rect l="0" t="0" r="0" b="0"/>
              <a:pathLst>
                <a:path w="178595" h="178149">
                  <a:moveTo>
                    <a:pt x="0" y="11685"/>
                  </a:moveTo>
                  <a:lnTo>
                    <a:pt x="0" y="68006"/>
                  </a:lnTo>
                  <a:lnTo>
                    <a:pt x="1322" y="99147"/>
                  </a:lnTo>
                  <a:lnTo>
                    <a:pt x="11171" y="151041"/>
                  </a:lnTo>
                  <a:lnTo>
                    <a:pt x="11903" y="178148"/>
                  </a:lnTo>
                  <a:lnTo>
                    <a:pt x="11906" y="125168"/>
                  </a:lnTo>
                  <a:lnTo>
                    <a:pt x="15434" y="91183"/>
                  </a:lnTo>
                  <a:lnTo>
                    <a:pt x="24857" y="65226"/>
                  </a:lnTo>
                  <a:lnTo>
                    <a:pt x="63519" y="8309"/>
                  </a:lnTo>
                  <a:lnTo>
                    <a:pt x="71446" y="3570"/>
                  </a:lnTo>
                  <a:lnTo>
                    <a:pt x="87315" y="527"/>
                  </a:lnTo>
                  <a:lnTo>
                    <a:pt x="99219" y="0"/>
                  </a:lnTo>
                  <a:lnTo>
                    <a:pt x="117445" y="6165"/>
                  </a:lnTo>
                  <a:lnTo>
                    <a:pt x="133282" y="16370"/>
                  </a:lnTo>
                  <a:lnTo>
                    <a:pt x="158604" y="49780"/>
                  </a:lnTo>
                  <a:lnTo>
                    <a:pt x="163095" y="62130"/>
                  </a:lnTo>
                  <a:lnTo>
                    <a:pt x="177765" y="121398"/>
                  </a:lnTo>
                  <a:lnTo>
                    <a:pt x="178594" y="166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605"/>
            <p:cNvSpPr/>
            <p:nvPr/>
          </p:nvSpPr>
          <p:spPr>
            <a:xfrm>
              <a:off x="10275094" y="4238625"/>
              <a:ext cx="11907" cy="202407"/>
            </a:xfrm>
            <a:custGeom>
              <a:avLst/>
              <a:gdLst/>
              <a:ahLst/>
              <a:cxnLst/>
              <a:rect l="0" t="0" r="0" b="0"/>
              <a:pathLst>
                <a:path w="11907" h="202407">
                  <a:moveTo>
                    <a:pt x="0" y="0"/>
                  </a:moveTo>
                  <a:lnTo>
                    <a:pt x="0" y="6321"/>
                  </a:lnTo>
                  <a:lnTo>
                    <a:pt x="3526" y="12952"/>
                  </a:lnTo>
                  <a:lnTo>
                    <a:pt x="6319" y="16571"/>
                  </a:lnTo>
                  <a:lnTo>
                    <a:pt x="9422" y="27650"/>
                  </a:lnTo>
                  <a:lnTo>
                    <a:pt x="11760" y="79599"/>
                  </a:lnTo>
                  <a:lnTo>
                    <a:pt x="11897" y="133628"/>
                  </a:lnTo>
                  <a:lnTo>
                    <a:pt x="11906" y="192737"/>
                  </a:lnTo>
                  <a:lnTo>
                    <a:pt x="11906" y="202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606"/>
            <p:cNvSpPr/>
            <p:nvPr/>
          </p:nvSpPr>
          <p:spPr>
            <a:xfrm>
              <a:off x="9971150" y="4262543"/>
              <a:ext cx="203046" cy="237467"/>
            </a:xfrm>
            <a:custGeom>
              <a:avLst/>
              <a:gdLst/>
              <a:ahLst/>
              <a:cxnLst/>
              <a:rect l="0" t="0" r="0" b="0"/>
              <a:pathLst>
                <a:path w="203046" h="237467">
                  <a:moveTo>
                    <a:pt x="161069" y="23707"/>
                  </a:moveTo>
                  <a:lnTo>
                    <a:pt x="161069" y="17386"/>
                  </a:lnTo>
                  <a:lnTo>
                    <a:pt x="159746" y="15525"/>
                  </a:lnTo>
                  <a:lnTo>
                    <a:pt x="157541" y="14284"/>
                  </a:lnTo>
                  <a:lnTo>
                    <a:pt x="154747" y="13456"/>
                  </a:lnTo>
                  <a:lnTo>
                    <a:pt x="139437" y="3945"/>
                  </a:lnTo>
                  <a:lnTo>
                    <a:pt x="84410" y="0"/>
                  </a:lnTo>
                  <a:lnTo>
                    <a:pt x="26317" y="1220"/>
                  </a:lnTo>
                  <a:lnTo>
                    <a:pt x="9187" y="10147"/>
                  </a:lnTo>
                  <a:lnTo>
                    <a:pt x="825" y="17631"/>
                  </a:lnTo>
                  <a:lnTo>
                    <a:pt x="0" y="20980"/>
                  </a:lnTo>
                  <a:lnTo>
                    <a:pt x="772" y="24534"/>
                  </a:lnTo>
                  <a:lnTo>
                    <a:pt x="8182" y="35858"/>
                  </a:lnTo>
                  <a:lnTo>
                    <a:pt x="39433" y="67373"/>
                  </a:lnTo>
                  <a:lnTo>
                    <a:pt x="97779" y="105434"/>
                  </a:lnTo>
                  <a:lnTo>
                    <a:pt x="153144" y="146656"/>
                  </a:lnTo>
                  <a:lnTo>
                    <a:pt x="175625" y="162736"/>
                  </a:lnTo>
                  <a:lnTo>
                    <a:pt x="189930" y="182347"/>
                  </a:lnTo>
                  <a:lnTo>
                    <a:pt x="198961" y="201495"/>
                  </a:lnTo>
                  <a:lnTo>
                    <a:pt x="202204" y="205733"/>
                  </a:lnTo>
                  <a:lnTo>
                    <a:pt x="203045" y="209880"/>
                  </a:lnTo>
                  <a:lnTo>
                    <a:pt x="202282" y="213968"/>
                  </a:lnTo>
                  <a:lnTo>
                    <a:pt x="200450" y="218016"/>
                  </a:lnTo>
                  <a:lnTo>
                    <a:pt x="197906" y="220715"/>
                  </a:lnTo>
                  <a:lnTo>
                    <a:pt x="175371" y="233822"/>
                  </a:lnTo>
                  <a:lnTo>
                    <a:pt x="140494" y="237466"/>
                  </a:lnTo>
                  <a:lnTo>
                    <a:pt x="86943" y="225861"/>
                  </a:lnTo>
                  <a:lnTo>
                    <a:pt x="30100" y="2023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7" name="SMARTInkShape-607"/>
          <p:cNvSpPr/>
          <p:nvPr/>
        </p:nvSpPr>
        <p:spPr>
          <a:xfrm>
            <a:off x="3663628" y="6453068"/>
            <a:ext cx="582160" cy="35627"/>
          </a:xfrm>
          <a:custGeom>
            <a:avLst/>
            <a:gdLst/>
            <a:ahLst/>
            <a:cxnLst/>
            <a:rect l="0" t="0" r="0" b="0"/>
            <a:pathLst>
              <a:path w="582160" h="35627">
                <a:moveTo>
                  <a:pt x="0" y="0"/>
                </a:moveTo>
                <a:lnTo>
                  <a:pt x="35722" y="6457"/>
                </a:lnTo>
                <a:lnTo>
                  <a:pt x="91020" y="15283"/>
                </a:lnTo>
                <a:lnTo>
                  <a:pt x="146465" y="23616"/>
                </a:lnTo>
                <a:lnTo>
                  <a:pt x="201976" y="30406"/>
                </a:lnTo>
                <a:lnTo>
                  <a:pt x="257515" y="33424"/>
                </a:lnTo>
                <a:lnTo>
                  <a:pt x="313067" y="34765"/>
                </a:lnTo>
                <a:lnTo>
                  <a:pt x="367302" y="35362"/>
                </a:lnTo>
                <a:lnTo>
                  <a:pt x="417865" y="35626"/>
                </a:lnTo>
                <a:lnTo>
                  <a:pt x="466796" y="28689"/>
                </a:lnTo>
                <a:lnTo>
                  <a:pt x="515001" y="18109"/>
                </a:lnTo>
                <a:lnTo>
                  <a:pt x="562884" y="8997"/>
                </a:lnTo>
                <a:lnTo>
                  <a:pt x="582159" y="2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0" name="SMARTInkShape-Group88"/>
          <p:cNvGrpSpPr/>
          <p:nvPr/>
        </p:nvGrpSpPr>
        <p:grpSpPr>
          <a:xfrm>
            <a:off x="2505359" y="5536406"/>
            <a:ext cx="2340486" cy="869125"/>
            <a:chOff x="2505359" y="5536406"/>
            <a:chExt cx="2340486" cy="869125"/>
          </a:xfrm>
        </p:grpSpPr>
        <p:sp>
          <p:nvSpPr>
            <p:cNvPr id="298" name="SMARTInkShape-608"/>
            <p:cNvSpPr/>
            <p:nvPr/>
          </p:nvSpPr>
          <p:spPr>
            <a:xfrm>
              <a:off x="3143250" y="5810250"/>
              <a:ext cx="1702595" cy="595281"/>
            </a:xfrm>
            <a:custGeom>
              <a:avLst/>
              <a:gdLst/>
              <a:ahLst/>
              <a:cxnLst/>
              <a:rect l="0" t="0" r="0" b="0"/>
              <a:pathLst>
                <a:path w="1702595" h="595281">
                  <a:moveTo>
                    <a:pt x="0" y="0"/>
                  </a:moveTo>
                  <a:lnTo>
                    <a:pt x="0" y="10251"/>
                  </a:lnTo>
                  <a:lnTo>
                    <a:pt x="1323" y="10801"/>
                  </a:lnTo>
                  <a:lnTo>
                    <a:pt x="6321" y="11415"/>
                  </a:lnTo>
                  <a:lnTo>
                    <a:pt x="8183" y="12902"/>
                  </a:lnTo>
                  <a:lnTo>
                    <a:pt x="10251" y="18081"/>
                  </a:lnTo>
                  <a:lnTo>
                    <a:pt x="11416" y="34756"/>
                  </a:lnTo>
                  <a:lnTo>
                    <a:pt x="14225" y="40368"/>
                  </a:lnTo>
                  <a:lnTo>
                    <a:pt x="47180" y="84196"/>
                  </a:lnTo>
                  <a:lnTo>
                    <a:pt x="76916" y="132649"/>
                  </a:lnTo>
                  <a:lnTo>
                    <a:pt x="115293" y="190722"/>
                  </a:lnTo>
                  <a:lnTo>
                    <a:pt x="154807" y="246533"/>
                  </a:lnTo>
                  <a:lnTo>
                    <a:pt x="195795" y="298763"/>
                  </a:lnTo>
                  <a:lnTo>
                    <a:pt x="244408" y="351013"/>
                  </a:lnTo>
                  <a:lnTo>
                    <a:pt x="298484" y="402039"/>
                  </a:lnTo>
                  <a:lnTo>
                    <a:pt x="345444" y="436015"/>
                  </a:lnTo>
                  <a:lnTo>
                    <a:pt x="401121" y="469527"/>
                  </a:lnTo>
                  <a:lnTo>
                    <a:pt x="455236" y="505937"/>
                  </a:lnTo>
                  <a:lnTo>
                    <a:pt x="510169" y="532973"/>
                  </a:lnTo>
                  <a:lnTo>
                    <a:pt x="560562" y="554286"/>
                  </a:lnTo>
                  <a:lnTo>
                    <a:pt x="616572" y="571235"/>
                  </a:lnTo>
                  <a:lnTo>
                    <a:pt x="657615" y="579799"/>
                  </a:lnTo>
                  <a:lnTo>
                    <a:pt x="712570" y="589015"/>
                  </a:lnTo>
                  <a:lnTo>
                    <a:pt x="771149" y="594069"/>
                  </a:lnTo>
                  <a:lnTo>
                    <a:pt x="817921" y="594944"/>
                  </a:lnTo>
                  <a:lnTo>
                    <a:pt x="865294" y="595203"/>
                  </a:lnTo>
                  <a:lnTo>
                    <a:pt x="912844" y="595280"/>
                  </a:lnTo>
                  <a:lnTo>
                    <a:pt x="960447" y="593981"/>
                  </a:lnTo>
                  <a:lnTo>
                    <a:pt x="1008065" y="587127"/>
                  </a:lnTo>
                  <a:lnTo>
                    <a:pt x="1055689" y="583186"/>
                  </a:lnTo>
                  <a:lnTo>
                    <a:pt x="1103313" y="572905"/>
                  </a:lnTo>
                  <a:lnTo>
                    <a:pt x="1150937" y="555012"/>
                  </a:lnTo>
                  <a:lnTo>
                    <a:pt x="1199885" y="539420"/>
                  </a:lnTo>
                  <a:lnTo>
                    <a:pt x="1254370" y="518632"/>
                  </a:lnTo>
                  <a:lnTo>
                    <a:pt x="1304615" y="494393"/>
                  </a:lnTo>
                  <a:lnTo>
                    <a:pt x="1353017" y="463987"/>
                  </a:lnTo>
                  <a:lnTo>
                    <a:pt x="1400871" y="434987"/>
                  </a:lnTo>
                  <a:lnTo>
                    <a:pt x="1447242" y="395379"/>
                  </a:lnTo>
                  <a:lnTo>
                    <a:pt x="1502664" y="342242"/>
                  </a:lnTo>
                  <a:lnTo>
                    <a:pt x="1545018" y="296756"/>
                  </a:lnTo>
                  <a:lnTo>
                    <a:pt x="1586231" y="249765"/>
                  </a:lnTo>
                  <a:lnTo>
                    <a:pt x="1628428" y="202328"/>
                  </a:lnTo>
                  <a:lnTo>
                    <a:pt x="1671922" y="145211"/>
                  </a:lnTo>
                  <a:lnTo>
                    <a:pt x="1702594"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609"/>
            <p:cNvSpPr/>
            <p:nvPr/>
          </p:nvSpPr>
          <p:spPr>
            <a:xfrm>
              <a:off x="2505359" y="5536406"/>
              <a:ext cx="1864236" cy="476233"/>
            </a:xfrm>
            <a:custGeom>
              <a:avLst/>
              <a:gdLst/>
              <a:ahLst/>
              <a:cxnLst/>
              <a:rect l="0" t="0" r="0" b="0"/>
              <a:pathLst>
                <a:path w="1864236" h="476233">
                  <a:moveTo>
                    <a:pt x="6860" y="95250"/>
                  </a:moveTo>
                  <a:lnTo>
                    <a:pt x="539" y="95250"/>
                  </a:lnTo>
                  <a:lnTo>
                    <a:pt x="0" y="96573"/>
                  </a:lnTo>
                  <a:lnTo>
                    <a:pt x="5113" y="108200"/>
                  </a:lnTo>
                  <a:lnTo>
                    <a:pt x="7406" y="116881"/>
                  </a:lnTo>
                  <a:lnTo>
                    <a:pt x="16130" y="144012"/>
                  </a:lnTo>
                  <a:lnTo>
                    <a:pt x="17009" y="151571"/>
                  </a:lnTo>
                  <a:lnTo>
                    <a:pt x="44438" y="203552"/>
                  </a:lnTo>
                  <a:lnTo>
                    <a:pt x="82511" y="262088"/>
                  </a:lnTo>
                  <a:lnTo>
                    <a:pt x="128306" y="321489"/>
                  </a:lnTo>
                  <a:lnTo>
                    <a:pt x="175341" y="359592"/>
                  </a:lnTo>
                  <a:lnTo>
                    <a:pt x="234216" y="392596"/>
                  </a:lnTo>
                  <a:lnTo>
                    <a:pt x="284569" y="413099"/>
                  </a:lnTo>
                  <a:lnTo>
                    <a:pt x="341380" y="427552"/>
                  </a:lnTo>
                  <a:lnTo>
                    <a:pt x="400105" y="440214"/>
                  </a:lnTo>
                  <a:lnTo>
                    <a:pt x="440927" y="448328"/>
                  </a:lnTo>
                  <a:lnTo>
                    <a:pt x="485528" y="456344"/>
                  </a:lnTo>
                  <a:lnTo>
                    <a:pt x="531810" y="464316"/>
                  </a:lnTo>
                  <a:lnTo>
                    <a:pt x="577514" y="470946"/>
                  </a:lnTo>
                  <a:lnTo>
                    <a:pt x="619876" y="473893"/>
                  </a:lnTo>
                  <a:lnTo>
                    <a:pt x="667808" y="475203"/>
                  </a:lnTo>
                  <a:lnTo>
                    <a:pt x="718656" y="475785"/>
                  </a:lnTo>
                  <a:lnTo>
                    <a:pt x="767714" y="476044"/>
                  </a:lnTo>
                  <a:lnTo>
                    <a:pt x="819503" y="476158"/>
                  </a:lnTo>
                  <a:lnTo>
                    <a:pt x="873389" y="476210"/>
                  </a:lnTo>
                  <a:lnTo>
                    <a:pt x="928206" y="476232"/>
                  </a:lnTo>
                  <a:lnTo>
                    <a:pt x="983437" y="472714"/>
                  </a:lnTo>
                  <a:lnTo>
                    <a:pt x="1037529" y="466742"/>
                  </a:lnTo>
                  <a:lnTo>
                    <a:pt x="1088029" y="459676"/>
                  </a:lnTo>
                  <a:lnTo>
                    <a:pt x="1140459" y="448600"/>
                  </a:lnTo>
                  <a:lnTo>
                    <a:pt x="1194629" y="436180"/>
                  </a:lnTo>
                  <a:lnTo>
                    <a:pt x="1249574" y="426250"/>
                  </a:lnTo>
                  <a:lnTo>
                    <a:pt x="1301333" y="410372"/>
                  </a:lnTo>
                  <a:lnTo>
                    <a:pt x="1350796" y="391409"/>
                  </a:lnTo>
                  <a:lnTo>
                    <a:pt x="1399238" y="374162"/>
                  </a:lnTo>
                  <a:lnTo>
                    <a:pt x="1447226" y="354148"/>
                  </a:lnTo>
                  <a:lnTo>
                    <a:pt x="1493689" y="332025"/>
                  </a:lnTo>
                  <a:lnTo>
                    <a:pt x="1536388" y="308962"/>
                  </a:lnTo>
                  <a:lnTo>
                    <a:pt x="1577414" y="285484"/>
                  </a:lnTo>
                  <a:lnTo>
                    <a:pt x="1634171" y="249953"/>
                  </a:lnTo>
                  <a:lnTo>
                    <a:pt x="1684502" y="214289"/>
                  </a:lnTo>
                  <a:lnTo>
                    <a:pt x="1742595" y="166683"/>
                  </a:lnTo>
                  <a:lnTo>
                    <a:pt x="1789642" y="127244"/>
                  </a:lnTo>
                  <a:lnTo>
                    <a:pt x="1831756" y="68709"/>
                  </a:lnTo>
                  <a:lnTo>
                    <a:pt x="1845645" y="44024"/>
                  </a:lnTo>
                  <a:lnTo>
                    <a:pt x="1854536" y="15507"/>
                  </a:lnTo>
                  <a:lnTo>
                    <a:pt x="186423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4" name="SMARTInkShape-Group89"/>
          <p:cNvGrpSpPr/>
          <p:nvPr/>
        </p:nvGrpSpPr>
        <p:grpSpPr>
          <a:xfrm>
            <a:off x="9941719" y="5536406"/>
            <a:ext cx="2083595" cy="690564"/>
            <a:chOff x="9941719" y="5536406"/>
            <a:chExt cx="2083595" cy="690564"/>
          </a:xfrm>
        </p:grpSpPr>
        <p:sp>
          <p:nvSpPr>
            <p:cNvPr id="301" name="SMARTInkShape-610"/>
            <p:cNvSpPr/>
            <p:nvPr/>
          </p:nvSpPr>
          <p:spPr>
            <a:xfrm>
              <a:off x="11811000" y="5655469"/>
              <a:ext cx="214314" cy="11907"/>
            </a:xfrm>
            <a:custGeom>
              <a:avLst/>
              <a:gdLst/>
              <a:ahLst/>
              <a:cxnLst/>
              <a:rect l="0" t="0" r="0" b="0"/>
              <a:pathLst>
                <a:path w="214314" h="11907">
                  <a:moveTo>
                    <a:pt x="0" y="11906"/>
                  </a:moveTo>
                  <a:lnTo>
                    <a:pt x="55300" y="8379"/>
                  </a:lnTo>
                  <a:lnTo>
                    <a:pt x="112641" y="1655"/>
                  </a:lnTo>
                  <a:lnTo>
                    <a:pt x="165419" y="326"/>
                  </a:lnTo>
                  <a:lnTo>
                    <a:pt x="2143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611"/>
            <p:cNvSpPr/>
            <p:nvPr/>
          </p:nvSpPr>
          <p:spPr>
            <a:xfrm>
              <a:off x="11906250" y="5536406"/>
              <a:ext cx="47626" cy="381001"/>
            </a:xfrm>
            <a:custGeom>
              <a:avLst/>
              <a:gdLst/>
              <a:ahLst/>
              <a:cxnLst/>
              <a:rect l="0" t="0" r="0" b="0"/>
              <a:pathLst>
                <a:path w="47626" h="381001">
                  <a:moveTo>
                    <a:pt x="0" y="0"/>
                  </a:moveTo>
                  <a:lnTo>
                    <a:pt x="0" y="52290"/>
                  </a:lnTo>
                  <a:lnTo>
                    <a:pt x="3528" y="84725"/>
                  </a:lnTo>
                  <a:lnTo>
                    <a:pt x="16572" y="137562"/>
                  </a:lnTo>
                  <a:lnTo>
                    <a:pt x="21667" y="183341"/>
                  </a:lnTo>
                  <a:lnTo>
                    <a:pt x="29497" y="230419"/>
                  </a:lnTo>
                  <a:lnTo>
                    <a:pt x="35814" y="284228"/>
                  </a:lnTo>
                  <a:lnTo>
                    <a:pt x="44899" y="333074"/>
                  </a:lnTo>
                  <a:lnTo>
                    <a:pt x="47625" y="381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612"/>
            <p:cNvSpPr/>
            <p:nvPr/>
          </p:nvSpPr>
          <p:spPr>
            <a:xfrm>
              <a:off x="11739575" y="5739051"/>
              <a:ext cx="119051" cy="261700"/>
            </a:xfrm>
            <a:custGeom>
              <a:avLst/>
              <a:gdLst/>
              <a:ahLst/>
              <a:cxnLst/>
              <a:rect l="0" t="0" r="0" b="0"/>
              <a:pathLst>
                <a:path w="119051" h="261700">
                  <a:moveTo>
                    <a:pt x="47613" y="11668"/>
                  </a:moveTo>
                  <a:lnTo>
                    <a:pt x="41291" y="11668"/>
                  </a:lnTo>
                  <a:lnTo>
                    <a:pt x="39429" y="12990"/>
                  </a:lnTo>
                  <a:lnTo>
                    <a:pt x="38187" y="15195"/>
                  </a:lnTo>
                  <a:lnTo>
                    <a:pt x="34709" y="31975"/>
                  </a:lnTo>
                  <a:lnTo>
                    <a:pt x="27620" y="44879"/>
                  </a:lnTo>
                  <a:lnTo>
                    <a:pt x="15952" y="95733"/>
                  </a:lnTo>
                  <a:lnTo>
                    <a:pt x="8603" y="154352"/>
                  </a:lnTo>
                  <a:lnTo>
                    <a:pt x="2539" y="178298"/>
                  </a:lnTo>
                  <a:lnTo>
                    <a:pt x="0" y="213806"/>
                  </a:lnTo>
                  <a:lnTo>
                    <a:pt x="1309" y="184244"/>
                  </a:lnTo>
                  <a:lnTo>
                    <a:pt x="12114" y="128983"/>
                  </a:lnTo>
                  <a:lnTo>
                    <a:pt x="28321" y="77290"/>
                  </a:lnTo>
                  <a:lnTo>
                    <a:pt x="51630" y="23798"/>
                  </a:lnTo>
                  <a:lnTo>
                    <a:pt x="63501" y="8941"/>
                  </a:lnTo>
                  <a:lnTo>
                    <a:pt x="71431" y="3841"/>
                  </a:lnTo>
                  <a:lnTo>
                    <a:pt x="83332" y="970"/>
                  </a:lnTo>
                  <a:lnTo>
                    <a:pt x="99206" y="0"/>
                  </a:lnTo>
                  <a:lnTo>
                    <a:pt x="101852" y="2567"/>
                  </a:lnTo>
                  <a:lnTo>
                    <a:pt x="109625" y="22168"/>
                  </a:lnTo>
                  <a:lnTo>
                    <a:pt x="112766" y="26606"/>
                  </a:lnTo>
                  <a:lnTo>
                    <a:pt x="117189" y="51813"/>
                  </a:lnTo>
                  <a:lnTo>
                    <a:pt x="118886" y="108961"/>
                  </a:lnTo>
                  <a:lnTo>
                    <a:pt x="119028" y="166719"/>
                  </a:lnTo>
                  <a:lnTo>
                    <a:pt x="119049" y="224959"/>
                  </a:lnTo>
                  <a:lnTo>
                    <a:pt x="119050" y="2616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613"/>
            <p:cNvSpPr/>
            <p:nvPr/>
          </p:nvSpPr>
          <p:spPr>
            <a:xfrm>
              <a:off x="11634097" y="5786644"/>
              <a:ext cx="81654" cy="177630"/>
            </a:xfrm>
            <a:custGeom>
              <a:avLst/>
              <a:gdLst/>
              <a:ahLst/>
              <a:cxnLst/>
              <a:rect l="0" t="0" r="0" b="0"/>
              <a:pathLst>
                <a:path w="81654" h="177630">
                  <a:moveTo>
                    <a:pt x="10216" y="95044"/>
                  </a:moveTo>
                  <a:lnTo>
                    <a:pt x="16537" y="95044"/>
                  </a:lnTo>
                  <a:lnTo>
                    <a:pt x="18399" y="93721"/>
                  </a:lnTo>
                  <a:lnTo>
                    <a:pt x="19639" y="91516"/>
                  </a:lnTo>
                  <a:lnTo>
                    <a:pt x="21632" y="84793"/>
                  </a:lnTo>
                  <a:lnTo>
                    <a:pt x="64492" y="27870"/>
                  </a:lnTo>
                  <a:lnTo>
                    <a:pt x="68188" y="15755"/>
                  </a:lnTo>
                  <a:lnTo>
                    <a:pt x="69542" y="2157"/>
                  </a:lnTo>
                  <a:lnTo>
                    <a:pt x="68287" y="1369"/>
                  </a:lnTo>
                  <a:lnTo>
                    <a:pt x="53156" y="0"/>
                  </a:lnTo>
                  <a:lnTo>
                    <a:pt x="45617" y="3413"/>
                  </a:lnTo>
                  <a:lnTo>
                    <a:pt x="18134" y="27787"/>
                  </a:lnTo>
                  <a:lnTo>
                    <a:pt x="13735" y="39134"/>
                  </a:lnTo>
                  <a:lnTo>
                    <a:pt x="170" y="91287"/>
                  </a:lnTo>
                  <a:lnTo>
                    <a:pt x="0" y="122867"/>
                  </a:lnTo>
                  <a:lnTo>
                    <a:pt x="7924" y="145327"/>
                  </a:lnTo>
                  <a:lnTo>
                    <a:pt x="26311" y="169755"/>
                  </a:lnTo>
                  <a:lnTo>
                    <a:pt x="34125" y="174550"/>
                  </a:lnTo>
                  <a:lnTo>
                    <a:pt x="49922" y="177629"/>
                  </a:lnTo>
                  <a:lnTo>
                    <a:pt x="57849" y="174522"/>
                  </a:lnTo>
                  <a:lnTo>
                    <a:pt x="81653" y="154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614"/>
            <p:cNvSpPr/>
            <p:nvPr/>
          </p:nvSpPr>
          <p:spPr>
            <a:xfrm>
              <a:off x="11287125" y="5834822"/>
              <a:ext cx="273680" cy="201047"/>
            </a:xfrm>
            <a:custGeom>
              <a:avLst/>
              <a:gdLst/>
              <a:ahLst/>
              <a:cxnLst/>
              <a:rect l="0" t="0" r="0" b="0"/>
              <a:pathLst>
                <a:path w="273680" h="201047">
                  <a:moveTo>
                    <a:pt x="11906" y="23053"/>
                  </a:moveTo>
                  <a:lnTo>
                    <a:pt x="2481" y="45428"/>
                  </a:lnTo>
                  <a:lnTo>
                    <a:pt x="96" y="98867"/>
                  </a:lnTo>
                  <a:lnTo>
                    <a:pt x="4" y="155655"/>
                  </a:lnTo>
                  <a:lnTo>
                    <a:pt x="0" y="201046"/>
                  </a:lnTo>
                  <a:lnTo>
                    <a:pt x="0" y="149586"/>
                  </a:lnTo>
                  <a:lnTo>
                    <a:pt x="9506" y="106844"/>
                  </a:lnTo>
                  <a:lnTo>
                    <a:pt x="25028" y="55191"/>
                  </a:lnTo>
                  <a:lnTo>
                    <a:pt x="63159" y="7890"/>
                  </a:lnTo>
                  <a:lnTo>
                    <a:pt x="71286" y="3084"/>
                  </a:lnTo>
                  <a:lnTo>
                    <a:pt x="87284" y="0"/>
                  </a:lnTo>
                  <a:lnTo>
                    <a:pt x="95238" y="3106"/>
                  </a:lnTo>
                  <a:lnTo>
                    <a:pt x="99209" y="5786"/>
                  </a:lnTo>
                  <a:lnTo>
                    <a:pt x="101858" y="8896"/>
                  </a:lnTo>
                  <a:lnTo>
                    <a:pt x="116269" y="44483"/>
                  </a:lnTo>
                  <a:lnTo>
                    <a:pt x="118989" y="103117"/>
                  </a:lnTo>
                  <a:lnTo>
                    <a:pt x="119059" y="133986"/>
                  </a:lnTo>
                  <a:lnTo>
                    <a:pt x="115532" y="142030"/>
                  </a:lnTo>
                  <a:lnTo>
                    <a:pt x="108811" y="151653"/>
                  </a:lnTo>
                  <a:lnTo>
                    <a:pt x="108258" y="151120"/>
                  </a:lnTo>
                  <a:lnTo>
                    <a:pt x="107646" y="146999"/>
                  </a:lnTo>
                  <a:lnTo>
                    <a:pt x="110902" y="140758"/>
                  </a:lnTo>
                  <a:lnTo>
                    <a:pt x="115437" y="133575"/>
                  </a:lnTo>
                  <a:lnTo>
                    <a:pt x="139276" y="78135"/>
                  </a:lnTo>
                  <a:lnTo>
                    <a:pt x="158382" y="46771"/>
                  </a:lnTo>
                  <a:lnTo>
                    <a:pt x="179660" y="26552"/>
                  </a:lnTo>
                  <a:lnTo>
                    <a:pt x="199194" y="15711"/>
                  </a:lnTo>
                  <a:lnTo>
                    <a:pt x="216888" y="12499"/>
                  </a:lnTo>
                  <a:lnTo>
                    <a:pt x="240250" y="11413"/>
                  </a:lnTo>
                  <a:lnTo>
                    <a:pt x="249212" y="14793"/>
                  </a:lnTo>
                  <a:lnTo>
                    <a:pt x="259423" y="21422"/>
                  </a:lnTo>
                  <a:lnTo>
                    <a:pt x="269623" y="40418"/>
                  </a:lnTo>
                  <a:lnTo>
                    <a:pt x="273010" y="61809"/>
                  </a:lnTo>
                  <a:lnTo>
                    <a:pt x="273679" y="91122"/>
                  </a:lnTo>
                  <a:lnTo>
                    <a:pt x="270242" y="103135"/>
                  </a:lnTo>
                  <a:lnTo>
                    <a:pt x="265628" y="114208"/>
                  </a:lnTo>
                  <a:lnTo>
                    <a:pt x="261938" y="1540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615"/>
            <p:cNvSpPr/>
            <p:nvPr/>
          </p:nvSpPr>
          <p:spPr>
            <a:xfrm>
              <a:off x="11049000" y="5810844"/>
              <a:ext cx="154067" cy="282625"/>
            </a:xfrm>
            <a:custGeom>
              <a:avLst/>
              <a:gdLst/>
              <a:ahLst/>
              <a:cxnLst/>
              <a:rect l="0" t="0" r="0" b="0"/>
              <a:pathLst>
                <a:path w="154067" h="282625">
                  <a:moveTo>
                    <a:pt x="0" y="118469"/>
                  </a:moveTo>
                  <a:lnTo>
                    <a:pt x="27649" y="94346"/>
                  </a:lnTo>
                  <a:lnTo>
                    <a:pt x="41393" y="87903"/>
                  </a:lnTo>
                  <a:lnTo>
                    <a:pt x="95349" y="70101"/>
                  </a:lnTo>
                  <a:lnTo>
                    <a:pt x="120699" y="54822"/>
                  </a:lnTo>
                  <a:lnTo>
                    <a:pt x="138445" y="37742"/>
                  </a:lnTo>
                  <a:lnTo>
                    <a:pt x="152369" y="15315"/>
                  </a:lnTo>
                  <a:lnTo>
                    <a:pt x="154066" y="6178"/>
                  </a:lnTo>
                  <a:lnTo>
                    <a:pt x="152981" y="3919"/>
                  </a:lnTo>
                  <a:lnTo>
                    <a:pt x="150934" y="2415"/>
                  </a:lnTo>
                  <a:lnTo>
                    <a:pt x="145135" y="744"/>
                  </a:lnTo>
                  <a:lnTo>
                    <a:pt x="138147" y="0"/>
                  </a:lnTo>
                  <a:lnTo>
                    <a:pt x="130632" y="3198"/>
                  </a:lnTo>
                  <a:lnTo>
                    <a:pt x="111909" y="12437"/>
                  </a:lnTo>
                  <a:lnTo>
                    <a:pt x="76345" y="27409"/>
                  </a:lnTo>
                  <a:lnTo>
                    <a:pt x="51870" y="51801"/>
                  </a:lnTo>
                  <a:lnTo>
                    <a:pt x="29405" y="87416"/>
                  </a:lnTo>
                  <a:lnTo>
                    <a:pt x="5435" y="146414"/>
                  </a:lnTo>
                  <a:lnTo>
                    <a:pt x="2932" y="179224"/>
                  </a:lnTo>
                  <a:lnTo>
                    <a:pt x="9982" y="211435"/>
                  </a:lnTo>
                  <a:lnTo>
                    <a:pt x="28051" y="246475"/>
                  </a:lnTo>
                  <a:lnTo>
                    <a:pt x="39366" y="258263"/>
                  </a:lnTo>
                  <a:lnTo>
                    <a:pt x="68190" y="276611"/>
                  </a:lnTo>
                  <a:lnTo>
                    <a:pt x="91494" y="282624"/>
                  </a:lnTo>
                  <a:lnTo>
                    <a:pt x="103723" y="280502"/>
                  </a:lnTo>
                  <a:lnTo>
                    <a:pt x="118046" y="275398"/>
                  </a:lnTo>
                  <a:lnTo>
                    <a:pt x="130969" y="273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616"/>
            <p:cNvSpPr/>
            <p:nvPr/>
          </p:nvSpPr>
          <p:spPr>
            <a:xfrm>
              <a:off x="10894723" y="5834063"/>
              <a:ext cx="118559" cy="285751"/>
            </a:xfrm>
            <a:custGeom>
              <a:avLst/>
              <a:gdLst/>
              <a:ahLst/>
              <a:cxnLst/>
              <a:rect l="0" t="0" r="0" b="0"/>
              <a:pathLst>
                <a:path w="118559" h="285751">
                  <a:moveTo>
                    <a:pt x="118558" y="0"/>
                  </a:moveTo>
                  <a:lnTo>
                    <a:pt x="112237" y="6320"/>
                  </a:lnTo>
                  <a:lnTo>
                    <a:pt x="105607" y="9423"/>
                  </a:lnTo>
                  <a:lnTo>
                    <a:pt x="77165" y="21083"/>
                  </a:lnTo>
                  <a:lnTo>
                    <a:pt x="38958" y="39850"/>
                  </a:lnTo>
                  <a:lnTo>
                    <a:pt x="26735" y="51225"/>
                  </a:lnTo>
                  <a:lnTo>
                    <a:pt x="12417" y="76032"/>
                  </a:lnTo>
                  <a:lnTo>
                    <a:pt x="3325" y="104990"/>
                  </a:lnTo>
                  <a:lnTo>
                    <a:pt x="0" y="156063"/>
                  </a:lnTo>
                  <a:lnTo>
                    <a:pt x="968" y="189557"/>
                  </a:lnTo>
                  <a:lnTo>
                    <a:pt x="5883" y="208160"/>
                  </a:lnTo>
                  <a:lnTo>
                    <a:pt x="27999" y="240339"/>
                  </a:lnTo>
                  <a:lnTo>
                    <a:pt x="43512" y="256272"/>
                  </a:lnTo>
                  <a:lnTo>
                    <a:pt x="94746"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617"/>
            <p:cNvSpPr/>
            <p:nvPr/>
          </p:nvSpPr>
          <p:spPr>
            <a:xfrm>
              <a:off x="10669705" y="5846730"/>
              <a:ext cx="212609" cy="296896"/>
            </a:xfrm>
            <a:custGeom>
              <a:avLst/>
              <a:gdLst/>
              <a:ahLst/>
              <a:cxnLst/>
              <a:rect l="0" t="0" r="0" b="0"/>
              <a:pathLst>
                <a:path w="212609" h="296896">
                  <a:moveTo>
                    <a:pt x="176889" y="154020"/>
                  </a:moveTo>
                  <a:lnTo>
                    <a:pt x="183210" y="147700"/>
                  </a:lnTo>
                  <a:lnTo>
                    <a:pt x="186312" y="141068"/>
                  </a:lnTo>
                  <a:lnTo>
                    <a:pt x="188699" y="81833"/>
                  </a:lnTo>
                  <a:lnTo>
                    <a:pt x="187464" y="32594"/>
                  </a:lnTo>
                  <a:lnTo>
                    <a:pt x="182470" y="21560"/>
                  </a:lnTo>
                  <a:lnTo>
                    <a:pt x="165901" y="7910"/>
                  </a:lnTo>
                  <a:lnTo>
                    <a:pt x="150555" y="1808"/>
                  </a:lnTo>
                  <a:lnTo>
                    <a:pt x="131310" y="0"/>
                  </a:lnTo>
                  <a:lnTo>
                    <a:pt x="108849" y="5785"/>
                  </a:lnTo>
                  <a:lnTo>
                    <a:pt x="77558" y="20914"/>
                  </a:lnTo>
                  <a:lnTo>
                    <a:pt x="31357" y="63246"/>
                  </a:lnTo>
                  <a:lnTo>
                    <a:pt x="6928" y="102493"/>
                  </a:lnTo>
                  <a:lnTo>
                    <a:pt x="0" y="142373"/>
                  </a:lnTo>
                  <a:lnTo>
                    <a:pt x="122" y="168796"/>
                  </a:lnTo>
                  <a:lnTo>
                    <a:pt x="7950" y="192059"/>
                  </a:lnTo>
                  <a:lnTo>
                    <a:pt x="26302" y="216780"/>
                  </a:lnTo>
                  <a:lnTo>
                    <a:pt x="37641" y="221599"/>
                  </a:lnTo>
                  <a:lnTo>
                    <a:pt x="66480" y="224696"/>
                  </a:lnTo>
                  <a:lnTo>
                    <a:pt x="105838" y="215802"/>
                  </a:lnTo>
                  <a:lnTo>
                    <a:pt x="148634" y="197450"/>
                  </a:lnTo>
                  <a:lnTo>
                    <a:pt x="161244" y="186111"/>
                  </a:lnTo>
                  <a:lnTo>
                    <a:pt x="195265" y="146405"/>
                  </a:lnTo>
                  <a:lnTo>
                    <a:pt x="198285" y="138289"/>
                  </a:lnTo>
                  <a:lnTo>
                    <a:pt x="200413" y="135594"/>
                  </a:lnTo>
                  <a:lnTo>
                    <a:pt x="212053" y="130417"/>
                  </a:lnTo>
                  <a:lnTo>
                    <a:pt x="204317" y="139753"/>
                  </a:lnTo>
                  <a:lnTo>
                    <a:pt x="202307" y="146798"/>
                  </a:lnTo>
                  <a:lnTo>
                    <a:pt x="199696" y="170281"/>
                  </a:lnTo>
                  <a:lnTo>
                    <a:pt x="192612" y="186031"/>
                  </a:lnTo>
                  <a:lnTo>
                    <a:pt x="188944" y="239145"/>
                  </a:lnTo>
                  <a:lnTo>
                    <a:pt x="199060" y="275204"/>
                  </a:lnTo>
                  <a:lnTo>
                    <a:pt x="200928" y="278466"/>
                  </a:lnTo>
                  <a:lnTo>
                    <a:pt x="203500" y="280640"/>
                  </a:lnTo>
                  <a:lnTo>
                    <a:pt x="206534" y="282090"/>
                  </a:lnTo>
                  <a:lnTo>
                    <a:pt x="208560" y="284379"/>
                  </a:lnTo>
                  <a:lnTo>
                    <a:pt x="212608" y="2968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SMARTInkShape-618"/>
            <p:cNvSpPr/>
            <p:nvPr/>
          </p:nvSpPr>
          <p:spPr>
            <a:xfrm>
              <a:off x="10608469" y="5715000"/>
              <a:ext cx="11907" cy="369095"/>
            </a:xfrm>
            <a:custGeom>
              <a:avLst/>
              <a:gdLst/>
              <a:ahLst/>
              <a:cxnLst/>
              <a:rect l="0" t="0" r="0" b="0"/>
              <a:pathLst>
                <a:path w="11907" h="369095">
                  <a:moveTo>
                    <a:pt x="0" y="0"/>
                  </a:moveTo>
                  <a:lnTo>
                    <a:pt x="0" y="52389"/>
                  </a:lnTo>
                  <a:lnTo>
                    <a:pt x="3526" y="111311"/>
                  </a:lnTo>
                  <a:lnTo>
                    <a:pt x="10250" y="165156"/>
                  </a:lnTo>
                  <a:lnTo>
                    <a:pt x="11580" y="223515"/>
                  </a:lnTo>
                  <a:lnTo>
                    <a:pt x="11841" y="282472"/>
                  </a:lnTo>
                  <a:lnTo>
                    <a:pt x="11897" y="335344"/>
                  </a:lnTo>
                  <a:lnTo>
                    <a:pt x="11906" y="369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619"/>
            <p:cNvSpPr/>
            <p:nvPr/>
          </p:nvSpPr>
          <p:spPr>
            <a:xfrm>
              <a:off x="10298906" y="5798344"/>
              <a:ext cx="247428" cy="261770"/>
            </a:xfrm>
            <a:custGeom>
              <a:avLst/>
              <a:gdLst/>
              <a:ahLst/>
              <a:cxnLst/>
              <a:rect l="0" t="0" r="0" b="0"/>
              <a:pathLst>
                <a:path w="247428" h="261770">
                  <a:moveTo>
                    <a:pt x="23813" y="0"/>
                  </a:moveTo>
                  <a:lnTo>
                    <a:pt x="30132" y="0"/>
                  </a:lnTo>
                  <a:lnTo>
                    <a:pt x="36764" y="3527"/>
                  </a:lnTo>
                  <a:lnTo>
                    <a:pt x="40385" y="6320"/>
                  </a:lnTo>
                  <a:lnTo>
                    <a:pt x="90385" y="17737"/>
                  </a:lnTo>
                  <a:lnTo>
                    <a:pt x="131035" y="33440"/>
                  </a:lnTo>
                  <a:lnTo>
                    <a:pt x="190403" y="67720"/>
                  </a:lnTo>
                  <a:lnTo>
                    <a:pt x="215754" y="88562"/>
                  </a:lnTo>
                  <a:lnTo>
                    <a:pt x="241238" y="127164"/>
                  </a:lnTo>
                  <a:lnTo>
                    <a:pt x="247427" y="150861"/>
                  </a:lnTo>
                  <a:lnTo>
                    <a:pt x="245346" y="163181"/>
                  </a:lnTo>
                  <a:lnTo>
                    <a:pt x="238690" y="174389"/>
                  </a:lnTo>
                  <a:lnTo>
                    <a:pt x="220065" y="194252"/>
                  </a:lnTo>
                  <a:lnTo>
                    <a:pt x="163032" y="235396"/>
                  </a:lnTo>
                  <a:lnTo>
                    <a:pt x="141250" y="243526"/>
                  </a:lnTo>
                  <a:lnTo>
                    <a:pt x="83130" y="255495"/>
                  </a:lnTo>
                  <a:lnTo>
                    <a:pt x="25159" y="261686"/>
                  </a:lnTo>
                  <a:lnTo>
                    <a:pt x="20741" y="261769"/>
                  </a:lnTo>
                  <a:lnTo>
                    <a:pt x="12304" y="258336"/>
                  </a:lnTo>
                  <a:lnTo>
                    <a:pt x="0"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620"/>
            <p:cNvSpPr/>
            <p:nvPr/>
          </p:nvSpPr>
          <p:spPr>
            <a:xfrm>
              <a:off x="10298906" y="5845969"/>
              <a:ext cx="47626" cy="381001"/>
            </a:xfrm>
            <a:custGeom>
              <a:avLst/>
              <a:gdLst/>
              <a:ahLst/>
              <a:cxnLst/>
              <a:rect l="0" t="0" r="0" b="0"/>
              <a:pathLst>
                <a:path w="47626" h="381001">
                  <a:moveTo>
                    <a:pt x="0" y="0"/>
                  </a:moveTo>
                  <a:lnTo>
                    <a:pt x="0" y="52389"/>
                  </a:lnTo>
                  <a:lnTo>
                    <a:pt x="0" y="107784"/>
                  </a:lnTo>
                  <a:lnTo>
                    <a:pt x="6319" y="161226"/>
                  </a:lnTo>
                  <a:lnTo>
                    <a:pt x="18985" y="214556"/>
                  </a:lnTo>
                  <a:lnTo>
                    <a:pt x="26387" y="271148"/>
                  </a:lnTo>
                  <a:lnTo>
                    <a:pt x="35813" y="323515"/>
                  </a:lnTo>
                  <a:lnTo>
                    <a:pt x="46817" y="367936"/>
                  </a:lnTo>
                  <a:lnTo>
                    <a:pt x="47625" y="381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621"/>
            <p:cNvSpPr/>
            <p:nvPr/>
          </p:nvSpPr>
          <p:spPr>
            <a:xfrm>
              <a:off x="10120313" y="5788798"/>
              <a:ext cx="130969" cy="268925"/>
            </a:xfrm>
            <a:custGeom>
              <a:avLst/>
              <a:gdLst/>
              <a:ahLst/>
              <a:cxnLst/>
              <a:rect l="0" t="0" r="0" b="0"/>
              <a:pathLst>
                <a:path w="130969" h="268925">
                  <a:moveTo>
                    <a:pt x="0" y="80983"/>
                  </a:moveTo>
                  <a:lnTo>
                    <a:pt x="10250" y="80983"/>
                  </a:lnTo>
                  <a:lnTo>
                    <a:pt x="21081" y="89165"/>
                  </a:lnTo>
                  <a:lnTo>
                    <a:pt x="32116" y="91786"/>
                  </a:lnTo>
                  <a:lnTo>
                    <a:pt x="86825" y="92876"/>
                  </a:lnTo>
                  <a:lnTo>
                    <a:pt x="95033" y="89355"/>
                  </a:lnTo>
                  <a:lnTo>
                    <a:pt x="119043" y="72295"/>
                  </a:lnTo>
                  <a:lnTo>
                    <a:pt x="123018" y="71221"/>
                  </a:lnTo>
                  <a:lnTo>
                    <a:pt x="125667" y="67862"/>
                  </a:lnTo>
                  <a:lnTo>
                    <a:pt x="129397" y="51813"/>
                  </a:lnTo>
                  <a:lnTo>
                    <a:pt x="130761" y="29729"/>
                  </a:lnTo>
                  <a:lnTo>
                    <a:pt x="127349" y="21602"/>
                  </a:lnTo>
                  <a:lnTo>
                    <a:pt x="109295" y="0"/>
                  </a:lnTo>
                  <a:lnTo>
                    <a:pt x="107259" y="534"/>
                  </a:lnTo>
                  <a:lnTo>
                    <a:pt x="68972" y="25689"/>
                  </a:lnTo>
                  <a:lnTo>
                    <a:pt x="56008" y="43728"/>
                  </a:lnTo>
                  <a:lnTo>
                    <a:pt x="31789" y="99386"/>
                  </a:lnTo>
                  <a:lnTo>
                    <a:pt x="18191" y="158577"/>
                  </a:lnTo>
                  <a:lnTo>
                    <a:pt x="18228" y="175441"/>
                  </a:lnTo>
                  <a:lnTo>
                    <a:pt x="29805" y="231750"/>
                  </a:lnTo>
                  <a:lnTo>
                    <a:pt x="40146" y="244122"/>
                  </a:lnTo>
                  <a:lnTo>
                    <a:pt x="66482" y="265724"/>
                  </a:lnTo>
                  <a:lnTo>
                    <a:pt x="74969" y="268924"/>
                  </a:lnTo>
                  <a:lnTo>
                    <a:pt x="86676" y="266818"/>
                  </a:lnTo>
                  <a:lnTo>
                    <a:pt x="118309" y="256685"/>
                  </a:lnTo>
                  <a:lnTo>
                    <a:pt x="130968" y="247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622"/>
            <p:cNvSpPr/>
            <p:nvPr/>
          </p:nvSpPr>
          <p:spPr>
            <a:xfrm>
              <a:off x="9941719" y="5786438"/>
              <a:ext cx="226220" cy="285525"/>
            </a:xfrm>
            <a:custGeom>
              <a:avLst/>
              <a:gdLst/>
              <a:ahLst/>
              <a:cxnLst/>
              <a:rect l="0" t="0" r="0" b="0"/>
              <a:pathLst>
                <a:path w="226220" h="285525">
                  <a:moveTo>
                    <a:pt x="0" y="0"/>
                  </a:moveTo>
                  <a:lnTo>
                    <a:pt x="1321" y="29813"/>
                  </a:lnTo>
                  <a:lnTo>
                    <a:pt x="10250" y="67736"/>
                  </a:lnTo>
                  <a:lnTo>
                    <a:pt x="11687" y="120141"/>
                  </a:lnTo>
                  <a:lnTo>
                    <a:pt x="11877" y="177413"/>
                  </a:lnTo>
                  <a:lnTo>
                    <a:pt x="13220" y="204849"/>
                  </a:lnTo>
                  <a:lnTo>
                    <a:pt x="23320" y="263495"/>
                  </a:lnTo>
                  <a:lnTo>
                    <a:pt x="23809" y="285524"/>
                  </a:lnTo>
                  <a:lnTo>
                    <a:pt x="23812" y="232227"/>
                  </a:lnTo>
                  <a:lnTo>
                    <a:pt x="23812" y="177817"/>
                  </a:lnTo>
                  <a:lnTo>
                    <a:pt x="23812" y="122487"/>
                  </a:lnTo>
                  <a:lnTo>
                    <a:pt x="27340" y="92736"/>
                  </a:lnTo>
                  <a:lnTo>
                    <a:pt x="41548" y="38582"/>
                  </a:lnTo>
                  <a:lnTo>
                    <a:pt x="55929" y="17223"/>
                  </a:lnTo>
                  <a:lnTo>
                    <a:pt x="63663" y="8537"/>
                  </a:lnTo>
                  <a:lnTo>
                    <a:pt x="75038" y="3793"/>
                  </a:lnTo>
                  <a:lnTo>
                    <a:pt x="131797" y="98"/>
                  </a:lnTo>
                  <a:lnTo>
                    <a:pt x="147212" y="1366"/>
                  </a:lnTo>
                  <a:lnTo>
                    <a:pt x="200106" y="17738"/>
                  </a:lnTo>
                  <a:lnTo>
                    <a:pt x="226219"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1" name="SMARTInkShape-Group90"/>
          <p:cNvGrpSpPr/>
          <p:nvPr/>
        </p:nvGrpSpPr>
        <p:grpSpPr>
          <a:xfrm>
            <a:off x="9942478" y="3131344"/>
            <a:ext cx="2141713" cy="547688"/>
            <a:chOff x="9942478" y="3131344"/>
            <a:chExt cx="2141713" cy="547688"/>
          </a:xfrm>
        </p:grpSpPr>
        <p:sp>
          <p:nvSpPr>
            <p:cNvPr id="315" name="SMARTInkShape-623"/>
            <p:cNvSpPr/>
            <p:nvPr/>
          </p:nvSpPr>
          <p:spPr>
            <a:xfrm>
              <a:off x="11965781" y="3286125"/>
              <a:ext cx="118410" cy="130970"/>
            </a:xfrm>
            <a:custGeom>
              <a:avLst/>
              <a:gdLst/>
              <a:ahLst/>
              <a:cxnLst/>
              <a:rect l="0" t="0" r="0" b="0"/>
              <a:pathLst>
                <a:path w="118410" h="130970">
                  <a:moveTo>
                    <a:pt x="0" y="0"/>
                  </a:moveTo>
                  <a:lnTo>
                    <a:pt x="0" y="6321"/>
                  </a:lnTo>
                  <a:lnTo>
                    <a:pt x="1322" y="8183"/>
                  </a:lnTo>
                  <a:lnTo>
                    <a:pt x="3528" y="9424"/>
                  </a:lnTo>
                  <a:lnTo>
                    <a:pt x="6322" y="10251"/>
                  </a:lnTo>
                  <a:lnTo>
                    <a:pt x="16572" y="17736"/>
                  </a:lnTo>
                  <a:lnTo>
                    <a:pt x="27987" y="34653"/>
                  </a:lnTo>
                  <a:lnTo>
                    <a:pt x="33428" y="50102"/>
                  </a:lnTo>
                  <a:lnTo>
                    <a:pt x="35517" y="85527"/>
                  </a:lnTo>
                  <a:lnTo>
                    <a:pt x="32103" y="94456"/>
                  </a:lnTo>
                  <a:lnTo>
                    <a:pt x="27496" y="102834"/>
                  </a:lnTo>
                  <a:lnTo>
                    <a:pt x="24539" y="118993"/>
                  </a:lnTo>
                  <a:lnTo>
                    <a:pt x="23825" y="130761"/>
                  </a:lnTo>
                  <a:lnTo>
                    <a:pt x="23813" y="102975"/>
                  </a:lnTo>
                  <a:lnTo>
                    <a:pt x="40385" y="62784"/>
                  </a:lnTo>
                  <a:lnTo>
                    <a:pt x="63560" y="32384"/>
                  </a:lnTo>
                  <a:lnTo>
                    <a:pt x="79385" y="17323"/>
                  </a:lnTo>
                  <a:lnTo>
                    <a:pt x="92900" y="12620"/>
                  </a:lnTo>
                  <a:lnTo>
                    <a:pt x="100875" y="12117"/>
                  </a:lnTo>
                  <a:lnTo>
                    <a:pt x="107891" y="15528"/>
                  </a:lnTo>
                  <a:lnTo>
                    <a:pt x="111615" y="18289"/>
                  </a:lnTo>
                  <a:lnTo>
                    <a:pt x="115752" y="24885"/>
                  </a:lnTo>
                  <a:lnTo>
                    <a:pt x="118409" y="39900"/>
                  </a:lnTo>
                  <a:lnTo>
                    <a:pt x="115243" y="47720"/>
                  </a:lnTo>
                  <a:lnTo>
                    <a:pt x="110750" y="55604"/>
                  </a:lnTo>
                  <a:lnTo>
                    <a:pt x="95123" y="102085"/>
                  </a:lnTo>
                  <a:lnTo>
                    <a:pt x="86063" y="118845"/>
                  </a:lnTo>
                  <a:lnTo>
                    <a:pt x="83344" y="130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SMARTInkShape-624"/>
            <p:cNvSpPr/>
            <p:nvPr/>
          </p:nvSpPr>
          <p:spPr>
            <a:xfrm>
              <a:off x="11859292" y="3250406"/>
              <a:ext cx="117696" cy="166022"/>
            </a:xfrm>
            <a:custGeom>
              <a:avLst/>
              <a:gdLst/>
              <a:ahLst/>
              <a:cxnLst/>
              <a:rect l="0" t="0" r="0" b="0"/>
              <a:pathLst>
                <a:path w="117696" h="166022">
                  <a:moveTo>
                    <a:pt x="82677" y="47625"/>
                  </a:moveTo>
                  <a:lnTo>
                    <a:pt x="72424" y="47625"/>
                  </a:lnTo>
                  <a:lnTo>
                    <a:pt x="49236" y="66611"/>
                  </a:lnTo>
                  <a:lnTo>
                    <a:pt x="36505" y="69292"/>
                  </a:lnTo>
                  <a:lnTo>
                    <a:pt x="32053" y="72653"/>
                  </a:lnTo>
                  <a:lnTo>
                    <a:pt x="4393" y="116191"/>
                  </a:lnTo>
                  <a:lnTo>
                    <a:pt x="0" y="138838"/>
                  </a:lnTo>
                  <a:lnTo>
                    <a:pt x="3157" y="144609"/>
                  </a:lnTo>
                  <a:lnTo>
                    <a:pt x="10293" y="151583"/>
                  </a:lnTo>
                  <a:lnTo>
                    <a:pt x="27862" y="161624"/>
                  </a:lnTo>
                  <a:lnTo>
                    <a:pt x="43358" y="165187"/>
                  </a:lnTo>
                  <a:lnTo>
                    <a:pt x="56822" y="166021"/>
                  </a:lnTo>
                  <a:lnTo>
                    <a:pt x="68100" y="162864"/>
                  </a:lnTo>
                  <a:lnTo>
                    <a:pt x="86118" y="150058"/>
                  </a:lnTo>
                  <a:lnTo>
                    <a:pt x="102416" y="133466"/>
                  </a:lnTo>
                  <a:lnTo>
                    <a:pt x="113074" y="114804"/>
                  </a:lnTo>
                  <a:lnTo>
                    <a:pt x="116818" y="98987"/>
                  </a:lnTo>
                  <a:lnTo>
                    <a:pt x="117695" y="85446"/>
                  </a:lnTo>
                  <a:lnTo>
                    <a:pt x="111866" y="62947"/>
                  </a:lnTo>
                  <a:lnTo>
                    <a:pt x="98046" y="41146"/>
                  </a:lnTo>
                  <a:lnTo>
                    <a:pt x="85173" y="28214"/>
                  </a:lnTo>
                  <a:lnTo>
                    <a:pt x="47684" y="3554"/>
                  </a:lnTo>
                  <a:lnTo>
                    <a:pt x="32633" y="312"/>
                  </a:lnTo>
                  <a:lnTo>
                    <a:pt x="231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625"/>
            <p:cNvSpPr/>
            <p:nvPr/>
          </p:nvSpPr>
          <p:spPr>
            <a:xfrm>
              <a:off x="11846719" y="3286125"/>
              <a:ext cx="1" cy="166689"/>
            </a:xfrm>
            <a:custGeom>
              <a:avLst/>
              <a:gdLst/>
              <a:ahLst/>
              <a:cxnLst/>
              <a:rect l="0" t="0" r="0" b="0"/>
              <a:pathLst>
                <a:path w="1" h="166689">
                  <a:moveTo>
                    <a:pt x="0" y="0"/>
                  </a:moveTo>
                  <a:lnTo>
                    <a:pt x="0" y="57485"/>
                  </a:lnTo>
                  <a:lnTo>
                    <a:pt x="0" y="115209"/>
                  </a:lnTo>
                  <a:lnTo>
                    <a:pt x="0" y="166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626"/>
            <p:cNvSpPr/>
            <p:nvPr/>
          </p:nvSpPr>
          <p:spPr>
            <a:xfrm>
              <a:off x="11620500" y="3274219"/>
              <a:ext cx="178595" cy="11907"/>
            </a:xfrm>
            <a:custGeom>
              <a:avLst/>
              <a:gdLst/>
              <a:ahLst/>
              <a:cxnLst/>
              <a:rect l="0" t="0" r="0" b="0"/>
              <a:pathLst>
                <a:path w="178595" h="11907">
                  <a:moveTo>
                    <a:pt x="0" y="0"/>
                  </a:moveTo>
                  <a:lnTo>
                    <a:pt x="52193" y="0"/>
                  </a:lnTo>
                  <a:lnTo>
                    <a:pt x="107455" y="1323"/>
                  </a:lnTo>
                  <a:lnTo>
                    <a:pt x="164231" y="11415"/>
                  </a:lnTo>
                  <a:lnTo>
                    <a:pt x="178594" y="11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627"/>
            <p:cNvSpPr/>
            <p:nvPr/>
          </p:nvSpPr>
          <p:spPr>
            <a:xfrm>
              <a:off x="11691938" y="3131344"/>
              <a:ext cx="23813" cy="333376"/>
            </a:xfrm>
            <a:custGeom>
              <a:avLst/>
              <a:gdLst/>
              <a:ahLst/>
              <a:cxnLst/>
              <a:rect l="0" t="0" r="0" b="0"/>
              <a:pathLst>
                <a:path w="23813" h="333376">
                  <a:moveTo>
                    <a:pt x="0" y="0"/>
                  </a:moveTo>
                  <a:lnTo>
                    <a:pt x="1321" y="53748"/>
                  </a:lnTo>
                  <a:lnTo>
                    <a:pt x="10251" y="107962"/>
                  </a:lnTo>
                  <a:lnTo>
                    <a:pt x="15215" y="163266"/>
                  </a:lnTo>
                  <a:lnTo>
                    <a:pt x="21264" y="193014"/>
                  </a:lnTo>
                  <a:lnTo>
                    <a:pt x="23477" y="249039"/>
                  </a:lnTo>
                  <a:lnTo>
                    <a:pt x="23800" y="307055"/>
                  </a:lnTo>
                  <a:lnTo>
                    <a:pt x="23812"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628"/>
            <p:cNvSpPr/>
            <p:nvPr/>
          </p:nvSpPr>
          <p:spPr>
            <a:xfrm>
              <a:off x="11589827" y="3309938"/>
              <a:ext cx="6862" cy="178594"/>
            </a:xfrm>
            <a:custGeom>
              <a:avLst/>
              <a:gdLst/>
              <a:ahLst/>
              <a:cxnLst/>
              <a:rect l="0" t="0" r="0" b="0"/>
              <a:pathLst>
                <a:path w="6862" h="178594">
                  <a:moveTo>
                    <a:pt x="6861" y="0"/>
                  </a:moveTo>
                  <a:lnTo>
                    <a:pt x="6861" y="52196"/>
                  </a:lnTo>
                  <a:lnTo>
                    <a:pt x="6861" y="107191"/>
                  </a:lnTo>
                  <a:lnTo>
                    <a:pt x="6861" y="146148"/>
                  </a:lnTo>
                  <a:lnTo>
                    <a:pt x="3332" y="154472"/>
                  </a:lnTo>
                  <a:lnTo>
                    <a:pt x="539" y="158544"/>
                  </a:lnTo>
                  <a:lnTo>
                    <a:pt x="0" y="162581"/>
                  </a:lnTo>
                  <a:lnTo>
                    <a:pt x="6861"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629"/>
            <p:cNvSpPr/>
            <p:nvPr/>
          </p:nvSpPr>
          <p:spPr>
            <a:xfrm>
              <a:off x="11382375" y="3286125"/>
              <a:ext cx="125354" cy="190337"/>
            </a:xfrm>
            <a:custGeom>
              <a:avLst/>
              <a:gdLst/>
              <a:ahLst/>
              <a:cxnLst/>
              <a:rect l="0" t="0" r="0" b="0"/>
              <a:pathLst>
                <a:path w="125354" h="190337">
                  <a:moveTo>
                    <a:pt x="95250" y="0"/>
                  </a:moveTo>
                  <a:lnTo>
                    <a:pt x="37318" y="0"/>
                  </a:lnTo>
                  <a:lnTo>
                    <a:pt x="24999" y="0"/>
                  </a:lnTo>
                  <a:lnTo>
                    <a:pt x="24340" y="3528"/>
                  </a:lnTo>
                  <a:lnTo>
                    <a:pt x="24164" y="6321"/>
                  </a:lnTo>
                  <a:lnTo>
                    <a:pt x="30237" y="22892"/>
                  </a:lnTo>
                  <a:lnTo>
                    <a:pt x="45464" y="44013"/>
                  </a:lnTo>
                  <a:lnTo>
                    <a:pt x="99150" y="103055"/>
                  </a:lnTo>
                  <a:lnTo>
                    <a:pt x="112574" y="122845"/>
                  </a:lnTo>
                  <a:lnTo>
                    <a:pt x="121310" y="142054"/>
                  </a:lnTo>
                  <a:lnTo>
                    <a:pt x="124529" y="146296"/>
                  </a:lnTo>
                  <a:lnTo>
                    <a:pt x="125353" y="150448"/>
                  </a:lnTo>
                  <a:lnTo>
                    <a:pt x="124578" y="154538"/>
                  </a:lnTo>
                  <a:lnTo>
                    <a:pt x="121515" y="162611"/>
                  </a:lnTo>
                  <a:lnTo>
                    <a:pt x="120152" y="170608"/>
                  </a:lnTo>
                  <a:lnTo>
                    <a:pt x="118465" y="173270"/>
                  </a:lnTo>
                  <a:lnTo>
                    <a:pt x="116018" y="175045"/>
                  </a:lnTo>
                  <a:lnTo>
                    <a:pt x="82031" y="187706"/>
                  </a:lnTo>
                  <a:lnTo>
                    <a:pt x="34026" y="190336"/>
                  </a:lnTo>
                  <a:lnTo>
                    <a:pt x="24824" y="186900"/>
                  </a:lnTo>
                  <a:lnTo>
                    <a:pt x="16325" y="182285"/>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630"/>
            <p:cNvSpPr/>
            <p:nvPr/>
          </p:nvSpPr>
          <p:spPr>
            <a:xfrm>
              <a:off x="11179969" y="3310337"/>
              <a:ext cx="224930" cy="165694"/>
            </a:xfrm>
            <a:custGeom>
              <a:avLst/>
              <a:gdLst/>
              <a:ahLst/>
              <a:cxnLst/>
              <a:rect l="0" t="0" r="0" b="0"/>
              <a:pathLst>
                <a:path w="224930" h="165694">
                  <a:moveTo>
                    <a:pt x="119062" y="35319"/>
                  </a:moveTo>
                  <a:lnTo>
                    <a:pt x="119062" y="41640"/>
                  </a:lnTo>
                  <a:lnTo>
                    <a:pt x="117739" y="43502"/>
                  </a:lnTo>
                  <a:lnTo>
                    <a:pt x="115534" y="44743"/>
                  </a:lnTo>
                  <a:lnTo>
                    <a:pt x="112741" y="45570"/>
                  </a:lnTo>
                  <a:lnTo>
                    <a:pt x="110879" y="47445"/>
                  </a:lnTo>
                  <a:lnTo>
                    <a:pt x="90729" y="85421"/>
                  </a:lnTo>
                  <a:lnTo>
                    <a:pt x="64792" y="114607"/>
                  </a:lnTo>
                  <a:lnTo>
                    <a:pt x="61868" y="122593"/>
                  </a:lnTo>
                  <a:lnTo>
                    <a:pt x="64097" y="134080"/>
                  </a:lnTo>
                  <a:lnTo>
                    <a:pt x="66545" y="140847"/>
                  </a:lnTo>
                  <a:lnTo>
                    <a:pt x="69499" y="145358"/>
                  </a:lnTo>
                  <a:lnTo>
                    <a:pt x="91459" y="161772"/>
                  </a:lnTo>
                  <a:lnTo>
                    <a:pt x="99297" y="164281"/>
                  </a:lnTo>
                  <a:lnTo>
                    <a:pt x="117469" y="165693"/>
                  </a:lnTo>
                  <a:lnTo>
                    <a:pt x="139610" y="159791"/>
                  </a:lnTo>
                  <a:lnTo>
                    <a:pt x="175158" y="142143"/>
                  </a:lnTo>
                  <a:lnTo>
                    <a:pt x="211528" y="115106"/>
                  </a:lnTo>
                  <a:lnTo>
                    <a:pt x="219689" y="101207"/>
                  </a:lnTo>
                  <a:lnTo>
                    <a:pt x="224929" y="70726"/>
                  </a:lnTo>
                  <a:lnTo>
                    <a:pt x="224322" y="56347"/>
                  </a:lnTo>
                  <a:lnTo>
                    <a:pt x="209571" y="25708"/>
                  </a:lnTo>
                  <a:lnTo>
                    <a:pt x="204537" y="20974"/>
                  </a:lnTo>
                  <a:lnTo>
                    <a:pt x="162208" y="4156"/>
                  </a:lnTo>
                  <a:lnTo>
                    <a:pt x="106867" y="0"/>
                  </a:lnTo>
                  <a:lnTo>
                    <a:pt x="80466" y="1041"/>
                  </a:lnTo>
                  <a:lnTo>
                    <a:pt x="39831" y="16188"/>
                  </a:lnTo>
                  <a:lnTo>
                    <a:pt x="12970" y="35413"/>
                  </a:lnTo>
                  <a:lnTo>
                    <a:pt x="5765" y="43298"/>
                  </a:lnTo>
                  <a:lnTo>
                    <a:pt x="0" y="591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631"/>
            <p:cNvSpPr/>
            <p:nvPr/>
          </p:nvSpPr>
          <p:spPr>
            <a:xfrm>
              <a:off x="11060906" y="3310083"/>
              <a:ext cx="166319" cy="178449"/>
            </a:xfrm>
            <a:custGeom>
              <a:avLst/>
              <a:gdLst/>
              <a:ahLst/>
              <a:cxnLst/>
              <a:rect l="0" t="0" r="0" b="0"/>
              <a:pathLst>
                <a:path w="166319" h="178449">
                  <a:moveTo>
                    <a:pt x="11907" y="11761"/>
                  </a:moveTo>
                  <a:lnTo>
                    <a:pt x="22158" y="1510"/>
                  </a:lnTo>
                  <a:lnTo>
                    <a:pt x="50490" y="0"/>
                  </a:lnTo>
                  <a:lnTo>
                    <a:pt x="91882" y="16439"/>
                  </a:lnTo>
                  <a:lnTo>
                    <a:pt x="132637" y="39604"/>
                  </a:lnTo>
                  <a:lnTo>
                    <a:pt x="157218" y="63612"/>
                  </a:lnTo>
                  <a:lnTo>
                    <a:pt x="162479" y="73611"/>
                  </a:lnTo>
                  <a:lnTo>
                    <a:pt x="166318" y="109180"/>
                  </a:lnTo>
                  <a:lnTo>
                    <a:pt x="160258" y="128673"/>
                  </a:lnTo>
                  <a:lnTo>
                    <a:pt x="150159" y="140010"/>
                  </a:lnTo>
                  <a:lnTo>
                    <a:pt x="98948" y="170351"/>
                  </a:lnTo>
                  <a:lnTo>
                    <a:pt x="75326" y="176049"/>
                  </a:lnTo>
                  <a:lnTo>
                    <a:pt x="16338" y="178406"/>
                  </a:lnTo>
                  <a:lnTo>
                    <a:pt x="0" y="1784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632"/>
            <p:cNvSpPr/>
            <p:nvPr/>
          </p:nvSpPr>
          <p:spPr>
            <a:xfrm>
              <a:off x="11096625" y="3345656"/>
              <a:ext cx="11907" cy="333376"/>
            </a:xfrm>
            <a:custGeom>
              <a:avLst/>
              <a:gdLst/>
              <a:ahLst/>
              <a:cxnLst/>
              <a:rect l="0" t="0" r="0" b="0"/>
              <a:pathLst>
                <a:path w="11907" h="333376">
                  <a:moveTo>
                    <a:pt x="11906" y="0"/>
                  </a:moveTo>
                  <a:lnTo>
                    <a:pt x="11906" y="53749"/>
                  </a:lnTo>
                  <a:lnTo>
                    <a:pt x="11906" y="107963"/>
                  </a:lnTo>
                  <a:lnTo>
                    <a:pt x="8378" y="157370"/>
                  </a:lnTo>
                  <a:lnTo>
                    <a:pt x="1101" y="214654"/>
                  </a:lnTo>
                  <a:lnTo>
                    <a:pt x="145" y="267568"/>
                  </a:lnTo>
                  <a:lnTo>
                    <a:pt x="4" y="324681"/>
                  </a:lnTo>
                  <a:lnTo>
                    <a:pt x="0"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633"/>
            <p:cNvSpPr/>
            <p:nvPr/>
          </p:nvSpPr>
          <p:spPr>
            <a:xfrm>
              <a:off x="10834688" y="3339300"/>
              <a:ext cx="190501" cy="171170"/>
            </a:xfrm>
            <a:custGeom>
              <a:avLst/>
              <a:gdLst/>
              <a:ahLst/>
              <a:cxnLst/>
              <a:rect l="0" t="0" r="0" b="0"/>
              <a:pathLst>
                <a:path w="190501" h="171170">
                  <a:moveTo>
                    <a:pt x="11906" y="53981"/>
                  </a:moveTo>
                  <a:lnTo>
                    <a:pt x="11906" y="110649"/>
                  </a:lnTo>
                  <a:lnTo>
                    <a:pt x="11906" y="139610"/>
                  </a:lnTo>
                  <a:lnTo>
                    <a:pt x="8377" y="148483"/>
                  </a:lnTo>
                  <a:lnTo>
                    <a:pt x="1653" y="158638"/>
                  </a:lnTo>
                  <a:lnTo>
                    <a:pt x="144" y="171169"/>
                  </a:lnTo>
                  <a:lnTo>
                    <a:pt x="0" y="118847"/>
                  </a:lnTo>
                  <a:lnTo>
                    <a:pt x="1321" y="61023"/>
                  </a:lnTo>
                  <a:lnTo>
                    <a:pt x="12126" y="23721"/>
                  </a:lnTo>
                  <a:lnTo>
                    <a:pt x="23934" y="6731"/>
                  </a:lnTo>
                  <a:lnTo>
                    <a:pt x="29598" y="791"/>
                  </a:lnTo>
                  <a:lnTo>
                    <a:pt x="32962" y="0"/>
                  </a:lnTo>
                  <a:lnTo>
                    <a:pt x="36527" y="796"/>
                  </a:lnTo>
                  <a:lnTo>
                    <a:pt x="47486" y="6947"/>
                  </a:lnTo>
                  <a:lnTo>
                    <a:pt x="67803" y="27923"/>
                  </a:lnTo>
                  <a:lnTo>
                    <a:pt x="78151" y="46407"/>
                  </a:lnTo>
                  <a:lnTo>
                    <a:pt x="81803" y="62173"/>
                  </a:lnTo>
                  <a:lnTo>
                    <a:pt x="83332" y="121345"/>
                  </a:lnTo>
                  <a:lnTo>
                    <a:pt x="83341" y="134959"/>
                  </a:lnTo>
                  <a:lnTo>
                    <a:pt x="83343" y="120545"/>
                  </a:lnTo>
                  <a:lnTo>
                    <a:pt x="86871" y="113111"/>
                  </a:lnTo>
                  <a:lnTo>
                    <a:pt x="89665" y="109276"/>
                  </a:lnTo>
                  <a:lnTo>
                    <a:pt x="104455" y="53661"/>
                  </a:lnTo>
                  <a:lnTo>
                    <a:pt x="107277" y="39286"/>
                  </a:lnTo>
                  <a:lnTo>
                    <a:pt x="116306" y="23757"/>
                  </a:lnTo>
                  <a:lnTo>
                    <a:pt x="123570" y="14972"/>
                  </a:lnTo>
                  <a:lnTo>
                    <a:pt x="131207" y="10185"/>
                  </a:lnTo>
                  <a:lnTo>
                    <a:pt x="146891" y="7112"/>
                  </a:lnTo>
                  <a:lnTo>
                    <a:pt x="164339" y="6423"/>
                  </a:lnTo>
                  <a:lnTo>
                    <a:pt x="172309" y="12696"/>
                  </a:lnTo>
                  <a:lnTo>
                    <a:pt x="175802" y="19316"/>
                  </a:lnTo>
                  <a:lnTo>
                    <a:pt x="189960" y="75705"/>
                  </a:lnTo>
                  <a:lnTo>
                    <a:pt x="190497" y="133325"/>
                  </a:lnTo>
                  <a:lnTo>
                    <a:pt x="190500" y="1492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634"/>
            <p:cNvSpPr/>
            <p:nvPr/>
          </p:nvSpPr>
          <p:spPr>
            <a:xfrm>
              <a:off x="10603177" y="3370064"/>
              <a:ext cx="171415" cy="152312"/>
            </a:xfrm>
            <a:custGeom>
              <a:avLst/>
              <a:gdLst/>
              <a:ahLst/>
              <a:cxnLst/>
              <a:rect l="0" t="0" r="0" b="0"/>
              <a:pathLst>
                <a:path w="171415" h="152312">
                  <a:moveTo>
                    <a:pt x="88636" y="23217"/>
                  </a:moveTo>
                  <a:lnTo>
                    <a:pt x="82314" y="16896"/>
                  </a:lnTo>
                  <a:lnTo>
                    <a:pt x="75684" y="13793"/>
                  </a:lnTo>
                  <a:lnTo>
                    <a:pt x="72063" y="12966"/>
                  </a:lnTo>
                  <a:lnTo>
                    <a:pt x="68327" y="13737"/>
                  </a:lnTo>
                  <a:lnTo>
                    <a:pt x="52826" y="20953"/>
                  </a:lnTo>
                  <a:lnTo>
                    <a:pt x="48887" y="21708"/>
                  </a:lnTo>
                  <a:lnTo>
                    <a:pt x="37022" y="29091"/>
                  </a:lnTo>
                  <a:lnTo>
                    <a:pt x="21163" y="44760"/>
                  </a:lnTo>
                  <a:lnTo>
                    <a:pt x="1323" y="73205"/>
                  </a:lnTo>
                  <a:lnTo>
                    <a:pt x="0" y="77710"/>
                  </a:lnTo>
                  <a:lnTo>
                    <a:pt x="440" y="82035"/>
                  </a:lnTo>
                  <a:lnTo>
                    <a:pt x="3136" y="91692"/>
                  </a:lnTo>
                  <a:lnTo>
                    <a:pt x="5977" y="110681"/>
                  </a:lnTo>
                  <a:lnTo>
                    <a:pt x="14608" y="125273"/>
                  </a:lnTo>
                  <a:lnTo>
                    <a:pt x="21778" y="133839"/>
                  </a:lnTo>
                  <a:lnTo>
                    <a:pt x="32903" y="138528"/>
                  </a:lnTo>
                  <a:lnTo>
                    <a:pt x="78569" y="152311"/>
                  </a:lnTo>
                  <a:lnTo>
                    <a:pt x="91218" y="149825"/>
                  </a:lnTo>
                  <a:lnTo>
                    <a:pt x="140109" y="133069"/>
                  </a:lnTo>
                  <a:lnTo>
                    <a:pt x="150318" y="125839"/>
                  </a:lnTo>
                  <a:lnTo>
                    <a:pt x="155738" y="114688"/>
                  </a:lnTo>
                  <a:lnTo>
                    <a:pt x="159468" y="102236"/>
                  </a:lnTo>
                  <a:lnTo>
                    <a:pt x="167684" y="86465"/>
                  </a:lnTo>
                  <a:lnTo>
                    <a:pt x="171414" y="56763"/>
                  </a:lnTo>
                  <a:lnTo>
                    <a:pt x="168200" y="47828"/>
                  </a:lnTo>
                  <a:lnTo>
                    <a:pt x="151637" y="20431"/>
                  </a:lnTo>
                  <a:lnTo>
                    <a:pt x="125907" y="6192"/>
                  </a:lnTo>
                  <a:lnTo>
                    <a:pt x="97419" y="745"/>
                  </a:lnTo>
                  <a:lnTo>
                    <a:pt x="86806" y="0"/>
                  </a:lnTo>
                  <a:lnTo>
                    <a:pt x="50792" y="9708"/>
                  </a:lnTo>
                  <a:lnTo>
                    <a:pt x="47531" y="11565"/>
                  </a:lnTo>
                  <a:lnTo>
                    <a:pt x="45357" y="14126"/>
                  </a:lnTo>
                  <a:lnTo>
                    <a:pt x="41011" y="23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635"/>
            <p:cNvSpPr/>
            <p:nvPr/>
          </p:nvSpPr>
          <p:spPr>
            <a:xfrm>
              <a:off x="10442538" y="3357563"/>
              <a:ext cx="213557" cy="172265"/>
            </a:xfrm>
            <a:custGeom>
              <a:avLst/>
              <a:gdLst/>
              <a:ahLst/>
              <a:cxnLst/>
              <a:rect l="0" t="0" r="0" b="0"/>
              <a:pathLst>
                <a:path w="213557" h="172265">
                  <a:moveTo>
                    <a:pt x="154025" y="0"/>
                  </a:moveTo>
                  <a:lnTo>
                    <a:pt x="98202" y="1322"/>
                  </a:lnTo>
                  <a:lnTo>
                    <a:pt x="38766" y="27988"/>
                  </a:lnTo>
                  <a:lnTo>
                    <a:pt x="21390" y="39748"/>
                  </a:lnTo>
                  <a:lnTo>
                    <a:pt x="7863" y="57932"/>
                  </a:lnTo>
                  <a:lnTo>
                    <a:pt x="1798" y="73756"/>
                  </a:lnTo>
                  <a:lnTo>
                    <a:pt x="0" y="93143"/>
                  </a:lnTo>
                  <a:lnTo>
                    <a:pt x="3109" y="104456"/>
                  </a:lnTo>
                  <a:lnTo>
                    <a:pt x="27250" y="145030"/>
                  </a:lnTo>
                  <a:lnTo>
                    <a:pt x="45318" y="158212"/>
                  </a:lnTo>
                  <a:lnTo>
                    <a:pt x="90736" y="172264"/>
                  </a:lnTo>
                  <a:lnTo>
                    <a:pt x="110021" y="172252"/>
                  </a:lnTo>
                  <a:lnTo>
                    <a:pt x="156902" y="164774"/>
                  </a:lnTo>
                  <a:lnTo>
                    <a:pt x="196016" y="135640"/>
                  </a:lnTo>
                  <a:lnTo>
                    <a:pt x="213556" y="1190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636"/>
            <p:cNvSpPr/>
            <p:nvPr/>
          </p:nvSpPr>
          <p:spPr>
            <a:xfrm>
              <a:off x="10275094" y="3321905"/>
              <a:ext cx="118869" cy="202346"/>
            </a:xfrm>
            <a:custGeom>
              <a:avLst/>
              <a:gdLst/>
              <a:ahLst/>
              <a:cxnLst/>
              <a:rect l="0" t="0" r="0" b="0"/>
              <a:pathLst>
                <a:path w="118869" h="202346">
                  <a:moveTo>
                    <a:pt x="0" y="95189"/>
                  </a:moveTo>
                  <a:lnTo>
                    <a:pt x="16572" y="95189"/>
                  </a:lnTo>
                  <a:lnTo>
                    <a:pt x="24122" y="91661"/>
                  </a:lnTo>
                  <a:lnTo>
                    <a:pt x="27988" y="88868"/>
                  </a:lnTo>
                  <a:lnTo>
                    <a:pt x="61863" y="77453"/>
                  </a:lnTo>
                  <a:lnTo>
                    <a:pt x="87167" y="55338"/>
                  </a:lnTo>
                  <a:lnTo>
                    <a:pt x="91657" y="47491"/>
                  </a:lnTo>
                  <a:lnTo>
                    <a:pt x="94977" y="39594"/>
                  </a:lnTo>
                  <a:lnTo>
                    <a:pt x="115751" y="11843"/>
                  </a:lnTo>
                  <a:lnTo>
                    <a:pt x="118868" y="636"/>
                  </a:lnTo>
                  <a:lnTo>
                    <a:pt x="102474" y="0"/>
                  </a:lnTo>
                  <a:lnTo>
                    <a:pt x="84749" y="6278"/>
                  </a:lnTo>
                  <a:lnTo>
                    <a:pt x="63237" y="21574"/>
                  </a:lnTo>
                  <a:lnTo>
                    <a:pt x="28977" y="55762"/>
                  </a:lnTo>
                  <a:lnTo>
                    <a:pt x="5397" y="98206"/>
                  </a:lnTo>
                  <a:lnTo>
                    <a:pt x="1599" y="114897"/>
                  </a:lnTo>
                  <a:lnTo>
                    <a:pt x="208" y="144935"/>
                  </a:lnTo>
                  <a:lnTo>
                    <a:pt x="6383" y="164462"/>
                  </a:lnTo>
                  <a:lnTo>
                    <a:pt x="9546" y="169152"/>
                  </a:lnTo>
                  <a:lnTo>
                    <a:pt x="16591" y="174364"/>
                  </a:lnTo>
                  <a:lnTo>
                    <a:pt x="68247" y="198964"/>
                  </a:lnTo>
                  <a:lnTo>
                    <a:pt x="107156" y="202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637"/>
            <p:cNvSpPr/>
            <p:nvPr/>
          </p:nvSpPr>
          <p:spPr>
            <a:xfrm>
              <a:off x="10161080" y="3202781"/>
              <a:ext cx="18765" cy="333376"/>
            </a:xfrm>
            <a:custGeom>
              <a:avLst/>
              <a:gdLst/>
              <a:ahLst/>
              <a:cxnLst/>
              <a:rect l="0" t="0" r="0" b="0"/>
              <a:pathLst>
                <a:path w="18765" h="333376">
                  <a:moveTo>
                    <a:pt x="18764" y="0"/>
                  </a:moveTo>
                  <a:lnTo>
                    <a:pt x="17441" y="22954"/>
                  </a:lnTo>
                  <a:lnTo>
                    <a:pt x="7961" y="76131"/>
                  </a:lnTo>
                  <a:lnTo>
                    <a:pt x="6954" y="135105"/>
                  </a:lnTo>
                  <a:lnTo>
                    <a:pt x="6870" y="191044"/>
                  </a:lnTo>
                  <a:lnTo>
                    <a:pt x="0" y="228727"/>
                  </a:lnTo>
                  <a:lnTo>
                    <a:pt x="6340" y="285665"/>
                  </a:lnTo>
                  <a:lnTo>
                    <a:pt x="6858"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638"/>
            <p:cNvSpPr/>
            <p:nvPr/>
          </p:nvSpPr>
          <p:spPr>
            <a:xfrm>
              <a:off x="9942478" y="3405188"/>
              <a:ext cx="201648" cy="190280"/>
            </a:xfrm>
            <a:custGeom>
              <a:avLst/>
              <a:gdLst/>
              <a:ahLst/>
              <a:cxnLst/>
              <a:rect l="0" t="0" r="0" b="0"/>
              <a:pathLst>
                <a:path w="201648" h="190280">
                  <a:moveTo>
                    <a:pt x="201647" y="0"/>
                  </a:moveTo>
                  <a:lnTo>
                    <a:pt x="160254" y="1322"/>
                  </a:lnTo>
                  <a:lnTo>
                    <a:pt x="106002" y="20308"/>
                  </a:lnTo>
                  <a:lnTo>
                    <a:pt x="55116" y="45019"/>
                  </a:lnTo>
                  <a:lnTo>
                    <a:pt x="21476" y="73756"/>
                  </a:lnTo>
                  <a:lnTo>
                    <a:pt x="7888" y="93143"/>
                  </a:lnTo>
                  <a:lnTo>
                    <a:pt x="1804" y="115646"/>
                  </a:lnTo>
                  <a:lnTo>
                    <a:pt x="0" y="132749"/>
                  </a:lnTo>
                  <a:lnTo>
                    <a:pt x="5786" y="152515"/>
                  </a:lnTo>
                  <a:lnTo>
                    <a:pt x="15876" y="168809"/>
                  </a:lnTo>
                  <a:lnTo>
                    <a:pt x="33568" y="182015"/>
                  </a:lnTo>
                  <a:lnTo>
                    <a:pt x="55566" y="187985"/>
                  </a:lnTo>
                  <a:lnTo>
                    <a:pt x="102494" y="190279"/>
                  </a:lnTo>
                  <a:lnTo>
                    <a:pt x="151548" y="177519"/>
                  </a:lnTo>
                  <a:lnTo>
                    <a:pt x="173574" y="166369"/>
                  </a:lnTo>
                  <a:lnTo>
                    <a:pt x="20164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6" name="SMARTInkShape-Group91"/>
          <p:cNvGrpSpPr/>
          <p:nvPr/>
        </p:nvGrpSpPr>
        <p:grpSpPr>
          <a:xfrm>
            <a:off x="9860235" y="3512344"/>
            <a:ext cx="2139575" cy="345282"/>
            <a:chOff x="9860235" y="3512344"/>
            <a:chExt cx="2139575" cy="345282"/>
          </a:xfrm>
        </p:grpSpPr>
        <p:sp>
          <p:nvSpPr>
            <p:cNvPr id="332" name="SMARTInkShape-639"/>
            <p:cNvSpPr/>
            <p:nvPr/>
          </p:nvSpPr>
          <p:spPr>
            <a:xfrm>
              <a:off x="11918156" y="3512344"/>
              <a:ext cx="81654" cy="309563"/>
            </a:xfrm>
            <a:custGeom>
              <a:avLst/>
              <a:gdLst/>
              <a:ahLst/>
              <a:cxnLst/>
              <a:rect l="0" t="0" r="0" b="0"/>
              <a:pathLst>
                <a:path w="81654" h="309563">
                  <a:moveTo>
                    <a:pt x="0" y="0"/>
                  </a:moveTo>
                  <a:lnTo>
                    <a:pt x="21085" y="22407"/>
                  </a:lnTo>
                  <a:lnTo>
                    <a:pt x="47697" y="75347"/>
                  </a:lnTo>
                  <a:lnTo>
                    <a:pt x="67915" y="133794"/>
                  </a:lnTo>
                  <a:lnTo>
                    <a:pt x="73922" y="163997"/>
                  </a:lnTo>
                  <a:lnTo>
                    <a:pt x="80553" y="193230"/>
                  </a:lnTo>
                  <a:lnTo>
                    <a:pt x="81653" y="240885"/>
                  </a:lnTo>
                  <a:lnTo>
                    <a:pt x="71913" y="299226"/>
                  </a:lnTo>
                  <a:lnTo>
                    <a:pt x="71438" y="3095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640"/>
            <p:cNvSpPr/>
            <p:nvPr/>
          </p:nvSpPr>
          <p:spPr>
            <a:xfrm>
              <a:off x="11586586" y="3667186"/>
              <a:ext cx="295853" cy="107091"/>
            </a:xfrm>
            <a:custGeom>
              <a:avLst/>
              <a:gdLst/>
              <a:ahLst/>
              <a:cxnLst/>
              <a:rect l="0" t="0" r="0" b="0"/>
              <a:pathLst>
                <a:path w="295853" h="107091">
                  <a:moveTo>
                    <a:pt x="33914" y="23752"/>
                  </a:moveTo>
                  <a:lnTo>
                    <a:pt x="23663" y="23752"/>
                  </a:lnTo>
                  <a:lnTo>
                    <a:pt x="23109" y="25074"/>
                  </a:lnTo>
                  <a:lnTo>
                    <a:pt x="22498" y="30072"/>
                  </a:lnTo>
                  <a:lnTo>
                    <a:pt x="18697" y="36703"/>
                  </a:lnTo>
                  <a:lnTo>
                    <a:pt x="13919" y="44060"/>
                  </a:lnTo>
                  <a:lnTo>
                    <a:pt x="9912" y="55639"/>
                  </a:lnTo>
                  <a:lnTo>
                    <a:pt x="2254" y="67448"/>
                  </a:lnTo>
                  <a:lnTo>
                    <a:pt x="0" y="75363"/>
                  </a:lnTo>
                  <a:lnTo>
                    <a:pt x="722" y="78003"/>
                  </a:lnTo>
                  <a:lnTo>
                    <a:pt x="2526" y="79763"/>
                  </a:lnTo>
                  <a:lnTo>
                    <a:pt x="8605" y="82588"/>
                  </a:lnTo>
                  <a:lnTo>
                    <a:pt x="20222" y="93473"/>
                  </a:lnTo>
                  <a:lnTo>
                    <a:pt x="22140" y="92722"/>
                  </a:lnTo>
                  <a:lnTo>
                    <a:pt x="31161" y="86668"/>
                  </a:lnTo>
                  <a:lnTo>
                    <a:pt x="43534" y="84286"/>
                  </a:lnTo>
                  <a:lnTo>
                    <a:pt x="56269" y="83729"/>
                  </a:lnTo>
                  <a:lnTo>
                    <a:pt x="60722" y="82257"/>
                  </a:lnTo>
                  <a:lnTo>
                    <a:pt x="63694" y="79953"/>
                  </a:lnTo>
                  <a:lnTo>
                    <a:pt x="65673" y="77094"/>
                  </a:lnTo>
                  <a:lnTo>
                    <a:pt x="85216" y="63000"/>
                  </a:lnTo>
                  <a:lnTo>
                    <a:pt x="92329" y="52726"/>
                  </a:lnTo>
                  <a:lnTo>
                    <a:pt x="98682" y="49859"/>
                  </a:lnTo>
                  <a:lnTo>
                    <a:pt x="100903" y="47771"/>
                  </a:lnTo>
                  <a:lnTo>
                    <a:pt x="105300" y="35821"/>
                  </a:lnTo>
                  <a:lnTo>
                    <a:pt x="105336" y="42027"/>
                  </a:lnTo>
                  <a:lnTo>
                    <a:pt x="104018" y="43873"/>
                  </a:lnTo>
                  <a:lnTo>
                    <a:pt x="99026" y="45923"/>
                  </a:lnTo>
                  <a:lnTo>
                    <a:pt x="97166" y="47793"/>
                  </a:lnTo>
                  <a:lnTo>
                    <a:pt x="95099" y="53398"/>
                  </a:lnTo>
                  <a:lnTo>
                    <a:pt x="93935" y="63992"/>
                  </a:lnTo>
                  <a:lnTo>
                    <a:pt x="97191" y="71622"/>
                  </a:lnTo>
                  <a:lnTo>
                    <a:pt x="103740" y="80980"/>
                  </a:lnTo>
                  <a:lnTo>
                    <a:pt x="104874" y="88920"/>
                  </a:lnTo>
                  <a:lnTo>
                    <a:pt x="106355" y="91010"/>
                  </a:lnTo>
                  <a:lnTo>
                    <a:pt x="108666" y="92403"/>
                  </a:lnTo>
                  <a:lnTo>
                    <a:pt x="118240" y="94364"/>
                  </a:lnTo>
                  <a:lnTo>
                    <a:pt x="133327" y="95026"/>
                  </a:lnTo>
                  <a:lnTo>
                    <a:pt x="141155" y="91589"/>
                  </a:lnTo>
                  <a:lnTo>
                    <a:pt x="149045" y="86974"/>
                  </a:lnTo>
                  <a:lnTo>
                    <a:pt x="156962" y="84924"/>
                  </a:lnTo>
                  <a:lnTo>
                    <a:pt x="164891" y="76956"/>
                  </a:lnTo>
                  <a:lnTo>
                    <a:pt x="185169" y="48054"/>
                  </a:lnTo>
                  <a:lnTo>
                    <a:pt x="189554" y="27785"/>
                  </a:lnTo>
                  <a:lnTo>
                    <a:pt x="198028" y="11858"/>
                  </a:lnTo>
                  <a:lnTo>
                    <a:pt x="200589" y="0"/>
                  </a:lnTo>
                  <a:lnTo>
                    <a:pt x="200602" y="57872"/>
                  </a:lnTo>
                  <a:lnTo>
                    <a:pt x="200602" y="73696"/>
                  </a:lnTo>
                  <a:lnTo>
                    <a:pt x="204129" y="82549"/>
                  </a:lnTo>
                  <a:lnTo>
                    <a:pt x="208785" y="90894"/>
                  </a:lnTo>
                  <a:lnTo>
                    <a:pt x="212507" y="107090"/>
                  </a:lnTo>
                  <a:lnTo>
                    <a:pt x="212508" y="100773"/>
                  </a:lnTo>
                  <a:lnTo>
                    <a:pt x="223313" y="63082"/>
                  </a:lnTo>
                  <a:lnTo>
                    <a:pt x="225410" y="43637"/>
                  </a:lnTo>
                  <a:lnTo>
                    <a:pt x="233824" y="28908"/>
                  </a:lnTo>
                  <a:lnTo>
                    <a:pt x="252390" y="8033"/>
                  </a:lnTo>
                  <a:lnTo>
                    <a:pt x="260217" y="3536"/>
                  </a:lnTo>
                  <a:lnTo>
                    <a:pt x="271806" y="413"/>
                  </a:lnTo>
                  <a:lnTo>
                    <a:pt x="282085" y="1"/>
                  </a:lnTo>
                  <a:lnTo>
                    <a:pt x="294032" y="10196"/>
                  </a:lnTo>
                  <a:lnTo>
                    <a:pt x="295042" y="14640"/>
                  </a:lnTo>
                  <a:lnTo>
                    <a:pt x="295852" y="713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641"/>
            <p:cNvSpPr/>
            <p:nvPr/>
          </p:nvSpPr>
          <p:spPr>
            <a:xfrm>
              <a:off x="11441906" y="3643387"/>
              <a:ext cx="125459" cy="129033"/>
            </a:xfrm>
            <a:custGeom>
              <a:avLst/>
              <a:gdLst/>
              <a:ahLst/>
              <a:cxnLst/>
              <a:rect l="0" t="0" r="0" b="0"/>
              <a:pathLst>
                <a:path w="125459" h="129033">
                  <a:moveTo>
                    <a:pt x="35719" y="35644"/>
                  </a:moveTo>
                  <a:lnTo>
                    <a:pt x="29398" y="35644"/>
                  </a:lnTo>
                  <a:lnTo>
                    <a:pt x="27536" y="36967"/>
                  </a:lnTo>
                  <a:lnTo>
                    <a:pt x="26294" y="39172"/>
                  </a:lnTo>
                  <a:lnTo>
                    <a:pt x="24303" y="45895"/>
                  </a:lnTo>
                  <a:lnTo>
                    <a:pt x="23825" y="86911"/>
                  </a:lnTo>
                  <a:lnTo>
                    <a:pt x="27347" y="95030"/>
                  </a:lnTo>
                  <a:lnTo>
                    <a:pt x="53309" y="124609"/>
                  </a:lnTo>
                  <a:lnTo>
                    <a:pt x="60292" y="128101"/>
                  </a:lnTo>
                  <a:lnTo>
                    <a:pt x="64008" y="129032"/>
                  </a:lnTo>
                  <a:lnTo>
                    <a:pt x="67808" y="128330"/>
                  </a:lnTo>
                  <a:lnTo>
                    <a:pt x="79477" y="121021"/>
                  </a:lnTo>
                  <a:lnTo>
                    <a:pt x="111129" y="91131"/>
                  </a:lnTo>
                  <a:lnTo>
                    <a:pt x="115537" y="83236"/>
                  </a:lnTo>
                  <a:lnTo>
                    <a:pt x="125458" y="55239"/>
                  </a:lnTo>
                  <a:lnTo>
                    <a:pt x="118474" y="19851"/>
                  </a:lnTo>
                  <a:lnTo>
                    <a:pt x="113069" y="9663"/>
                  </a:lnTo>
                  <a:lnTo>
                    <a:pt x="109776" y="6417"/>
                  </a:lnTo>
                  <a:lnTo>
                    <a:pt x="102587" y="2811"/>
                  </a:lnTo>
                  <a:lnTo>
                    <a:pt x="79736" y="305"/>
                  </a:lnTo>
                  <a:lnTo>
                    <a:pt x="57202" y="0"/>
                  </a:lnTo>
                  <a:lnTo>
                    <a:pt x="48354" y="3487"/>
                  </a:lnTo>
                  <a:lnTo>
                    <a:pt x="21018" y="20238"/>
                  </a:lnTo>
                  <a:lnTo>
                    <a:pt x="4524" y="43623"/>
                  </a:lnTo>
                  <a:lnTo>
                    <a:pt x="1342" y="55500"/>
                  </a:lnTo>
                  <a:lnTo>
                    <a:pt x="0" y="832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642"/>
            <p:cNvSpPr/>
            <p:nvPr/>
          </p:nvSpPr>
          <p:spPr>
            <a:xfrm>
              <a:off x="11406188" y="3559969"/>
              <a:ext cx="23813" cy="214313"/>
            </a:xfrm>
            <a:custGeom>
              <a:avLst/>
              <a:gdLst/>
              <a:ahLst/>
              <a:cxnLst/>
              <a:rect l="0" t="0" r="0" b="0"/>
              <a:pathLst>
                <a:path w="23813" h="214313">
                  <a:moveTo>
                    <a:pt x="23812" y="0"/>
                  </a:moveTo>
                  <a:lnTo>
                    <a:pt x="13561" y="10251"/>
                  </a:lnTo>
                  <a:lnTo>
                    <a:pt x="6074" y="24057"/>
                  </a:lnTo>
                  <a:lnTo>
                    <a:pt x="1199" y="52426"/>
                  </a:lnTo>
                  <a:lnTo>
                    <a:pt x="71" y="107205"/>
                  </a:lnTo>
                  <a:lnTo>
                    <a:pt x="3" y="162721"/>
                  </a:lnTo>
                  <a:lnTo>
                    <a:pt x="0"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643"/>
            <p:cNvSpPr/>
            <p:nvPr/>
          </p:nvSpPr>
          <p:spPr>
            <a:xfrm>
              <a:off x="11322900" y="3679044"/>
              <a:ext cx="71382" cy="93377"/>
            </a:xfrm>
            <a:custGeom>
              <a:avLst/>
              <a:gdLst/>
              <a:ahLst/>
              <a:cxnLst/>
              <a:rect l="0" t="0" r="0" b="0"/>
              <a:pathLst>
                <a:path w="71382" h="93377">
                  <a:moveTo>
                    <a:pt x="59475" y="11894"/>
                  </a:moveTo>
                  <a:lnTo>
                    <a:pt x="59475" y="1643"/>
                  </a:lnTo>
                  <a:lnTo>
                    <a:pt x="58152" y="1091"/>
                  </a:lnTo>
                  <a:lnTo>
                    <a:pt x="31142" y="0"/>
                  </a:lnTo>
                  <a:lnTo>
                    <a:pt x="28680" y="1319"/>
                  </a:lnTo>
                  <a:lnTo>
                    <a:pt x="27039" y="3520"/>
                  </a:lnTo>
                  <a:lnTo>
                    <a:pt x="23890" y="9495"/>
                  </a:lnTo>
                  <a:lnTo>
                    <a:pt x="4899" y="31875"/>
                  </a:lnTo>
                  <a:lnTo>
                    <a:pt x="1411" y="43684"/>
                  </a:lnTo>
                  <a:lnTo>
                    <a:pt x="0" y="75395"/>
                  </a:lnTo>
                  <a:lnTo>
                    <a:pt x="1304" y="78041"/>
                  </a:lnTo>
                  <a:lnTo>
                    <a:pt x="3496" y="79804"/>
                  </a:lnTo>
                  <a:lnTo>
                    <a:pt x="9460" y="83086"/>
                  </a:lnTo>
                  <a:lnTo>
                    <a:pt x="20256" y="91049"/>
                  </a:lnTo>
                  <a:lnTo>
                    <a:pt x="27933" y="93376"/>
                  </a:lnTo>
                  <a:lnTo>
                    <a:pt x="31833" y="92673"/>
                  </a:lnTo>
                  <a:lnTo>
                    <a:pt x="47596" y="85568"/>
                  </a:lnTo>
                  <a:lnTo>
                    <a:pt x="51556" y="84822"/>
                  </a:lnTo>
                  <a:lnTo>
                    <a:pt x="71381" y="714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644"/>
            <p:cNvSpPr/>
            <p:nvPr/>
          </p:nvSpPr>
          <p:spPr>
            <a:xfrm>
              <a:off x="11085419" y="3667125"/>
              <a:ext cx="154082" cy="154782"/>
            </a:xfrm>
            <a:custGeom>
              <a:avLst/>
              <a:gdLst/>
              <a:ahLst/>
              <a:cxnLst/>
              <a:rect l="0" t="0" r="0" b="0"/>
              <a:pathLst>
                <a:path w="154082" h="154782">
                  <a:moveTo>
                    <a:pt x="94550" y="0"/>
                  </a:moveTo>
                  <a:lnTo>
                    <a:pt x="77977" y="0"/>
                  </a:lnTo>
                  <a:lnTo>
                    <a:pt x="40051" y="12126"/>
                  </a:lnTo>
                  <a:lnTo>
                    <a:pt x="23321" y="21112"/>
                  </a:lnTo>
                  <a:lnTo>
                    <a:pt x="19283" y="22012"/>
                  </a:lnTo>
                  <a:lnTo>
                    <a:pt x="7278" y="29600"/>
                  </a:lnTo>
                  <a:lnTo>
                    <a:pt x="2846" y="36527"/>
                  </a:lnTo>
                  <a:lnTo>
                    <a:pt x="0" y="51753"/>
                  </a:lnTo>
                  <a:lnTo>
                    <a:pt x="3138" y="59603"/>
                  </a:lnTo>
                  <a:lnTo>
                    <a:pt x="27307" y="87317"/>
                  </a:lnTo>
                  <a:lnTo>
                    <a:pt x="84473" y="123032"/>
                  </a:lnTo>
                  <a:lnTo>
                    <a:pt x="97127" y="127441"/>
                  </a:lnTo>
                  <a:lnTo>
                    <a:pt x="110248" y="130723"/>
                  </a:lnTo>
                  <a:lnTo>
                    <a:pt x="129449" y="140083"/>
                  </a:lnTo>
                  <a:lnTo>
                    <a:pt x="133692" y="141014"/>
                  </a:lnTo>
                  <a:lnTo>
                    <a:pt x="136519" y="142957"/>
                  </a:lnTo>
                  <a:lnTo>
                    <a:pt x="138402" y="145575"/>
                  </a:lnTo>
                  <a:lnTo>
                    <a:pt x="139660" y="148644"/>
                  </a:lnTo>
                  <a:lnTo>
                    <a:pt x="141821" y="150690"/>
                  </a:lnTo>
                  <a:lnTo>
                    <a:pt x="154081" y="1547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645"/>
            <p:cNvSpPr/>
            <p:nvPr/>
          </p:nvSpPr>
          <p:spPr>
            <a:xfrm>
              <a:off x="11084719" y="3619500"/>
              <a:ext cx="11907" cy="202407"/>
            </a:xfrm>
            <a:custGeom>
              <a:avLst/>
              <a:gdLst/>
              <a:ahLst/>
              <a:cxnLst/>
              <a:rect l="0" t="0" r="0" b="0"/>
              <a:pathLst>
                <a:path w="11907" h="202407">
                  <a:moveTo>
                    <a:pt x="11906" y="0"/>
                  </a:moveTo>
                  <a:lnTo>
                    <a:pt x="5585" y="6321"/>
                  </a:lnTo>
                  <a:lnTo>
                    <a:pt x="2481" y="16479"/>
                  </a:lnTo>
                  <a:lnTo>
                    <a:pt x="96" y="75585"/>
                  </a:lnTo>
                  <a:lnTo>
                    <a:pt x="6" y="130979"/>
                  </a:lnTo>
                  <a:lnTo>
                    <a:pt x="0" y="187708"/>
                  </a:lnTo>
                  <a:lnTo>
                    <a:pt x="0" y="2024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646"/>
            <p:cNvSpPr/>
            <p:nvPr/>
          </p:nvSpPr>
          <p:spPr>
            <a:xfrm>
              <a:off x="10882917" y="3716550"/>
              <a:ext cx="154178" cy="141076"/>
            </a:xfrm>
            <a:custGeom>
              <a:avLst/>
              <a:gdLst/>
              <a:ahLst/>
              <a:cxnLst/>
              <a:rect l="0" t="0" r="0" b="0"/>
              <a:pathLst>
                <a:path w="154178" h="141076">
                  <a:moveTo>
                    <a:pt x="118458" y="22013"/>
                  </a:moveTo>
                  <a:lnTo>
                    <a:pt x="118458" y="15692"/>
                  </a:lnTo>
                  <a:lnTo>
                    <a:pt x="117135" y="13830"/>
                  </a:lnTo>
                  <a:lnTo>
                    <a:pt x="114930" y="12589"/>
                  </a:lnTo>
                  <a:lnTo>
                    <a:pt x="112137" y="11762"/>
                  </a:lnTo>
                  <a:lnTo>
                    <a:pt x="101885" y="4276"/>
                  </a:lnTo>
                  <a:lnTo>
                    <a:pt x="71509" y="0"/>
                  </a:lnTo>
                  <a:lnTo>
                    <a:pt x="54377" y="2528"/>
                  </a:lnTo>
                  <a:lnTo>
                    <a:pt x="26278" y="14930"/>
                  </a:lnTo>
                  <a:lnTo>
                    <a:pt x="17958" y="22392"/>
                  </a:lnTo>
                  <a:lnTo>
                    <a:pt x="2462" y="45858"/>
                  </a:lnTo>
                  <a:lnTo>
                    <a:pt x="0" y="61707"/>
                  </a:lnTo>
                  <a:lnTo>
                    <a:pt x="3191" y="69640"/>
                  </a:lnTo>
                  <a:lnTo>
                    <a:pt x="7697" y="77576"/>
                  </a:lnTo>
                  <a:lnTo>
                    <a:pt x="9700" y="85513"/>
                  </a:lnTo>
                  <a:lnTo>
                    <a:pt x="12880" y="88158"/>
                  </a:lnTo>
                  <a:lnTo>
                    <a:pt x="28674" y="91882"/>
                  </a:lnTo>
                  <a:lnTo>
                    <a:pt x="50664" y="93243"/>
                  </a:lnTo>
                  <a:lnTo>
                    <a:pt x="58781" y="89830"/>
                  </a:lnTo>
                  <a:lnTo>
                    <a:pt x="97530" y="61559"/>
                  </a:lnTo>
                  <a:lnTo>
                    <a:pt x="125302" y="25978"/>
                  </a:lnTo>
                  <a:lnTo>
                    <a:pt x="130305" y="10313"/>
                  </a:lnTo>
                  <a:lnTo>
                    <a:pt x="130364" y="66774"/>
                  </a:lnTo>
                  <a:lnTo>
                    <a:pt x="131686" y="85693"/>
                  </a:lnTo>
                  <a:lnTo>
                    <a:pt x="139788" y="108136"/>
                  </a:lnTo>
                  <a:lnTo>
                    <a:pt x="140617" y="115147"/>
                  </a:lnTo>
                  <a:lnTo>
                    <a:pt x="142491" y="119821"/>
                  </a:lnTo>
                  <a:lnTo>
                    <a:pt x="145063" y="122937"/>
                  </a:lnTo>
                  <a:lnTo>
                    <a:pt x="148102" y="125014"/>
                  </a:lnTo>
                  <a:lnTo>
                    <a:pt x="150125" y="127722"/>
                  </a:lnTo>
                  <a:lnTo>
                    <a:pt x="154177" y="1410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647"/>
            <p:cNvSpPr/>
            <p:nvPr/>
          </p:nvSpPr>
          <p:spPr>
            <a:xfrm>
              <a:off x="10763459" y="3679238"/>
              <a:ext cx="101438" cy="142669"/>
            </a:xfrm>
            <a:custGeom>
              <a:avLst/>
              <a:gdLst/>
              <a:ahLst/>
              <a:cxnLst/>
              <a:rect l="0" t="0" r="0" b="0"/>
              <a:pathLst>
                <a:path w="101438" h="142669">
                  <a:moveTo>
                    <a:pt x="11697" y="106950"/>
                  </a:moveTo>
                  <a:lnTo>
                    <a:pt x="18016" y="106950"/>
                  </a:lnTo>
                  <a:lnTo>
                    <a:pt x="24648" y="103422"/>
                  </a:lnTo>
                  <a:lnTo>
                    <a:pt x="32004" y="98767"/>
                  </a:lnTo>
                  <a:lnTo>
                    <a:pt x="43584" y="94824"/>
                  </a:lnTo>
                  <a:lnTo>
                    <a:pt x="87106" y="55308"/>
                  </a:lnTo>
                  <a:lnTo>
                    <a:pt x="91515" y="47397"/>
                  </a:lnTo>
                  <a:lnTo>
                    <a:pt x="94796" y="39471"/>
                  </a:lnTo>
                  <a:lnTo>
                    <a:pt x="100663" y="31539"/>
                  </a:lnTo>
                  <a:lnTo>
                    <a:pt x="101437" y="27572"/>
                  </a:lnTo>
                  <a:lnTo>
                    <a:pt x="100626" y="23604"/>
                  </a:lnTo>
                  <a:lnTo>
                    <a:pt x="97524" y="15667"/>
                  </a:lnTo>
                  <a:lnTo>
                    <a:pt x="96145" y="7730"/>
                  </a:lnTo>
                  <a:lnTo>
                    <a:pt x="94453" y="5085"/>
                  </a:lnTo>
                  <a:lnTo>
                    <a:pt x="92002" y="3321"/>
                  </a:lnTo>
                  <a:lnTo>
                    <a:pt x="85754" y="1361"/>
                  </a:lnTo>
                  <a:lnTo>
                    <a:pt x="67082" y="0"/>
                  </a:lnTo>
                  <a:lnTo>
                    <a:pt x="28666" y="11931"/>
                  </a:lnTo>
                  <a:lnTo>
                    <a:pt x="7872" y="28127"/>
                  </a:lnTo>
                  <a:lnTo>
                    <a:pt x="3382" y="35758"/>
                  </a:lnTo>
                  <a:lnTo>
                    <a:pt x="855" y="51018"/>
                  </a:lnTo>
                  <a:lnTo>
                    <a:pt x="0" y="73559"/>
                  </a:lnTo>
                  <a:lnTo>
                    <a:pt x="6173" y="92940"/>
                  </a:lnTo>
                  <a:lnTo>
                    <a:pt x="20112" y="113687"/>
                  </a:lnTo>
                  <a:lnTo>
                    <a:pt x="27783" y="122291"/>
                  </a:lnTo>
                  <a:lnTo>
                    <a:pt x="35605" y="126998"/>
                  </a:lnTo>
                  <a:lnTo>
                    <a:pt x="83135" y="1426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648"/>
            <p:cNvSpPr/>
            <p:nvPr/>
          </p:nvSpPr>
          <p:spPr>
            <a:xfrm>
              <a:off x="10656137" y="3691489"/>
              <a:ext cx="83302" cy="118447"/>
            </a:xfrm>
            <a:custGeom>
              <a:avLst/>
              <a:gdLst/>
              <a:ahLst/>
              <a:cxnLst/>
              <a:rect l="0" t="0" r="0" b="0"/>
              <a:pathLst>
                <a:path w="83302" h="118447">
                  <a:moveTo>
                    <a:pt x="11863" y="23261"/>
                  </a:moveTo>
                  <a:lnTo>
                    <a:pt x="11863" y="63010"/>
                  </a:lnTo>
                  <a:lnTo>
                    <a:pt x="0" y="117771"/>
                  </a:lnTo>
                  <a:lnTo>
                    <a:pt x="10211" y="118446"/>
                  </a:lnTo>
                  <a:lnTo>
                    <a:pt x="10763" y="117145"/>
                  </a:lnTo>
                  <a:lnTo>
                    <a:pt x="11717" y="101933"/>
                  </a:lnTo>
                  <a:lnTo>
                    <a:pt x="8270" y="94386"/>
                  </a:lnTo>
                  <a:lnTo>
                    <a:pt x="5500" y="90522"/>
                  </a:lnTo>
                  <a:lnTo>
                    <a:pt x="4976" y="86622"/>
                  </a:lnTo>
                  <a:lnTo>
                    <a:pt x="12954" y="51039"/>
                  </a:lnTo>
                  <a:lnTo>
                    <a:pt x="21241" y="35166"/>
                  </a:lnTo>
                  <a:lnTo>
                    <a:pt x="22085" y="31198"/>
                  </a:lnTo>
                  <a:lnTo>
                    <a:pt x="29591" y="19292"/>
                  </a:lnTo>
                  <a:lnTo>
                    <a:pt x="36498" y="14882"/>
                  </a:lnTo>
                  <a:lnTo>
                    <a:pt x="40193" y="13707"/>
                  </a:lnTo>
                  <a:lnTo>
                    <a:pt x="42656" y="11600"/>
                  </a:lnTo>
                  <a:lnTo>
                    <a:pt x="45393" y="5731"/>
                  </a:lnTo>
                  <a:lnTo>
                    <a:pt x="47445" y="3636"/>
                  </a:lnTo>
                  <a:lnTo>
                    <a:pt x="53255" y="1309"/>
                  </a:lnTo>
                  <a:lnTo>
                    <a:pt x="63961" y="0"/>
                  </a:lnTo>
                  <a:lnTo>
                    <a:pt x="66439" y="1139"/>
                  </a:lnTo>
                  <a:lnTo>
                    <a:pt x="68091" y="3221"/>
                  </a:lnTo>
                  <a:lnTo>
                    <a:pt x="69191" y="5932"/>
                  </a:lnTo>
                  <a:lnTo>
                    <a:pt x="71249" y="7740"/>
                  </a:lnTo>
                  <a:lnTo>
                    <a:pt x="83301" y="113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649"/>
            <p:cNvSpPr/>
            <p:nvPr/>
          </p:nvSpPr>
          <p:spPr>
            <a:xfrm>
              <a:off x="10453688" y="3607594"/>
              <a:ext cx="154575" cy="202407"/>
            </a:xfrm>
            <a:custGeom>
              <a:avLst/>
              <a:gdLst/>
              <a:ahLst/>
              <a:cxnLst/>
              <a:rect l="0" t="0" r="0" b="0"/>
              <a:pathLst>
                <a:path w="154575" h="202407">
                  <a:moveTo>
                    <a:pt x="11906" y="0"/>
                  </a:moveTo>
                  <a:lnTo>
                    <a:pt x="11906" y="52390"/>
                  </a:lnTo>
                  <a:lnTo>
                    <a:pt x="11906" y="110939"/>
                  </a:lnTo>
                  <a:lnTo>
                    <a:pt x="11906" y="170447"/>
                  </a:lnTo>
                  <a:lnTo>
                    <a:pt x="11906" y="189947"/>
                  </a:lnTo>
                  <a:lnTo>
                    <a:pt x="11906" y="172749"/>
                  </a:lnTo>
                  <a:lnTo>
                    <a:pt x="18225" y="155842"/>
                  </a:lnTo>
                  <a:lnTo>
                    <a:pt x="32500" y="131630"/>
                  </a:lnTo>
                  <a:lnTo>
                    <a:pt x="33572" y="127441"/>
                  </a:lnTo>
                  <a:lnTo>
                    <a:pt x="36934" y="124648"/>
                  </a:lnTo>
                  <a:lnTo>
                    <a:pt x="57811" y="116638"/>
                  </a:lnTo>
                  <a:lnTo>
                    <a:pt x="66703" y="111370"/>
                  </a:lnTo>
                  <a:lnTo>
                    <a:pt x="83192" y="107989"/>
                  </a:lnTo>
                  <a:lnTo>
                    <a:pt x="87212" y="107711"/>
                  </a:lnTo>
                  <a:lnTo>
                    <a:pt x="95205" y="110931"/>
                  </a:lnTo>
                  <a:lnTo>
                    <a:pt x="119059" y="127773"/>
                  </a:lnTo>
                  <a:lnTo>
                    <a:pt x="126997" y="130871"/>
                  </a:lnTo>
                  <a:lnTo>
                    <a:pt x="146843" y="147353"/>
                  </a:lnTo>
                  <a:lnTo>
                    <a:pt x="151253" y="155008"/>
                  </a:lnTo>
                  <a:lnTo>
                    <a:pt x="154083" y="170701"/>
                  </a:lnTo>
                  <a:lnTo>
                    <a:pt x="154574" y="182575"/>
                  </a:lnTo>
                  <a:lnTo>
                    <a:pt x="151162" y="190506"/>
                  </a:lnTo>
                  <a:lnTo>
                    <a:pt x="148399" y="194473"/>
                  </a:lnTo>
                  <a:lnTo>
                    <a:pt x="141802" y="198880"/>
                  </a:lnTo>
                  <a:lnTo>
                    <a:pt x="133136" y="200839"/>
                  </a:lnTo>
                  <a:lnTo>
                    <a:pt x="75501" y="202365"/>
                  </a:lnTo>
                  <a:lnTo>
                    <a:pt x="17341" y="202405"/>
                  </a:lnTo>
                  <a:lnTo>
                    <a:pt x="0" y="2024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650"/>
            <p:cNvSpPr/>
            <p:nvPr/>
          </p:nvSpPr>
          <p:spPr>
            <a:xfrm>
              <a:off x="10013156" y="3644013"/>
              <a:ext cx="308819" cy="136665"/>
            </a:xfrm>
            <a:custGeom>
              <a:avLst/>
              <a:gdLst/>
              <a:ahLst/>
              <a:cxnLst/>
              <a:rect l="0" t="0" r="0" b="0"/>
              <a:pathLst>
                <a:path w="308819" h="136665">
                  <a:moveTo>
                    <a:pt x="0" y="23112"/>
                  </a:moveTo>
                  <a:lnTo>
                    <a:pt x="55821" y="23112"/>
                  </a:lnTo>
                  <a:lnTo>
                    <a:pt x="114958" y="23112"/>
                  </a:lnTo>
                  <a:lnTo>
                    <a:pt x="166467" y="23112"/>
                  </a:lnTo>
                  <a:lnTo>
                    <a:pt x="166623" y="29433"/>
                  </a:lnTo>
                  <a:lnTo>
                    <a:pt x="163131" y="36064"/>
                  </a:lnTo>
                  <a:lnTo>
                    <a:pt x="147697" y="55000"/>
                  </a:lnTo>
                  <a:lnTo>
                    <a:pt x="144305" y="66809"/>
                  </a:lnTo>
                  <a:lnTo>
                    <a:pt x="143510" y="74724"/>
                  </a:lnTo>
                  <a:lnTo>
                    <a:pt x="139629" y="82651"/>
                  </a:lnTo>
                  <a:lnTo>
                    <a:pt x="136742" y="86617"/>
                  </a:lnTo>
                  <a:lnTo>
                    <a:pt x="136141" y="90584"/>
                  </a:lnTo>
                  <a:lnTo>
                    <a:pt x="137062" y="94551"/>
                  </a:lnTo>
                  <a:lnTo>
                    <a:pt x="140290" y="102488"/>
                  </a:lnTo>
                  <a:lnTo>
                    <a:pt x="143433" y="114393"/>
                  </a:lnTo>
                  <a:lnTo>
                    <a:pt x="148856" y="122331"/>
                  </a:lnTo>
                  <a:lnTo>
                    <a:pt x="155675" y="126741"/>
                  </a:lnTo>
                  <a:lnTo>
                    <a:pt x="182926" y="136664"/>
                  </a:lnTo>
                  <a:lnTo>
                    <a:pt x="234712" y="124275"/>
                  </a:lnTo>
                  <a:lnTo>
                    <a:pt x="287872" y="90528"/>
                  </a:lnTo>
                  <a:lnTo>
                    <a:pt x="301077" y="78659"/>
                  </a:lnTo>
                  <a:lnTo>
                    <a:pt x="305790" y="67202"/>
                  </a:lnTo>
                  <a:lnTo>
                    <a:pt x="308818" y="44609"/>
                  </a:lnTo>
                  <a:lnTo>
                    <a:pt x="305705" y="35753"/>
                  </a:lnTo>
                  <a:lnTo>
                    <a:pt x="281555" y="7280"/>
                  </a:lnTo>
                  <a:lnTo>
                    <a:pt x="270216" y="2846"/>
                  </a:lnTo>
                  <a:lnTo>
                    <a:pt x="247697" y="0"/>
                  </a:lnTo>
                  <a:lnTo>
                    <a:pt x="228319" y="5828"/>
                  </a:lnTo>
                  <a:lnTo>
                    <a:pt x="207574" y="19649"/>
                  </a:lnTo>
                  <a:lnTo>
                    <a:pt x="172768" y="46954"/>
                  </a:lnTo>
                  <a:lnTo>
                    <a:pt x="169389" y="56198"/>
                  </a:lnTo>
                  <a:lnTo>
                    <a:pt x="166165" y="74955"/>
                  </a:lnTo>
                  <a:lnTo>
                    <a:pt x="157421" y="93814"/>
                  </a:lnTo>
                  <a:lnTo>
                    <a:pt x="154782" y="106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651"/>
            <p:cNvSpPr/>
            <p:nvPr/>
          </p:nvSpPr>
          <p:spPr>
            <a:xfrm>
              <a:off x="10085698" y="3583781"/>
              <a:ext cx="34616" cy="226220"/>
            </a:xfrm>
            <a:custGeom>
              <a:avLst/>
              <a:gdLst/>
              <a:ahLst/>
              <a:cxnLst/>
              <a:rect l="0" t="0" r="0" b="0"/>
              <a:pathLst>
                <a:path w="34616" h="226220">
                  <a:moveTo>
                    <a:pt x="10802" y="0"/>
                  </a:moveTo>
                  <a:lnTo>
                    <a:pt x="10802" y="6321"/>
                  </a:lnTo>
                  <a:lnTo>
                    <a:pt x="7274" y="12952"/>
                  </a:lnTo>
                  <a:lnTo>
                    <a:pt x="2620" y="20309"/>
                  </a:lnTo>
                  <a:lnTo>
                    <a:pt x="0" y="33211"/>
                  </a:lnTo>
                  <a:lnTo>
                    <a:pt x="313" y="77206"/>
                  </a:lnTo>
                  <a:lnTo>
                    <a:pt x="9705" y="133876"/>
                  </a:lnTo>
                  <a:lnTo>
                    <a:pt x="11800" y="158436"/>
                  </a:lnTo>
                  <a:lnTo>
                    <a:pt x="23695" y="209871"/>
                  </a:lnTo>
                  <a:lnTo>
                    <a:pt x="34615" y="2262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652"/>
            <p:cNvSpPr/>
            <p:nvPr/>
          </p:nvSpPr>
          <p:spPr>
            <a:xfrm>
              <a:off x="9860235" y="3595688"/>
              <a:ext cx="81485" cy="214313"/>
            </a:xfrm>
            <a:custGeom>
              <a:avLst/>
              <a:gdLst/>
              <a:ahLst/>
              <a:cxnLst/>
              <a:rect l="0" t="0" r="0" b="0"/>
              <a:pathLst>
                <a:path w="81485" h="214313">
                  <a:moveTo>
                    <a:pt x="81484" y="0"/>
                  </a:moveTo>
                  <a:lnTo>
                    <a:pt x="75162" y="0"/>
                  </a:lnTo>
                  <a:lnTo>
                    <a:pt x="68533" y="3527"/>
                  </a:lnTo>
                  <a:lnTo>
                    <a:pt x="53496" y="16571"/>
                  </a:lnTo>
                  <a:lnTo>
                    <a:pt x="17978" y="69347"/>
                  </a:lnTo>
                  <a:lnTo>
                    <a:pt x="2328" y="123141"/>
                  </a:lnTo>
                  <a:lnTo>
                    <a:pt x="0" y="138955"/>
                  </a:lnTo>
                  <a:lnTo>
                    <a:pt x="2494" y="151275"/>
                  </a:lnTo>
                  <a:lnTo>
                    <a:pt x="6689" y="162483"/>
                  </a:lnTo>
                  <a:lnTo>
                    <a:pt x="8555" y="176284"/>
                  </a:lnTo>
                  <a:lnTo>
                    <a:pt x="11698" y="182345"/>
                  </a:lnTo>
                  <a:lnTo>
                    <a:pt x="22246" y="192608"/>
                  </a:lnTo>
                  <a:lnTo>
                    <a:pt x="32225" y="198051"/>
                  </a:lnTo>
                  <a:lnTo>
                    <a:pt x="41070" y="201793"/>
                  </a:lnTo>
                  <a:lnTo>
                    <a:pt x="53488" y="210015"/>
                  </a:lnTo>
                  <a:lnTo>
                    <a:pt x="69578"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4047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5328" y="1515007"/>
            <a:ext cx="7812036" cy="5859027"/>
          </a:xfrm>
        </p:spPr>
      </p:pic>
      <p:sp>
        <p:nvSpPr>
          <p:cNvPr id="2" name="Title 1"/>
          <p:cNvSpPr>
            <a:spLocks noGrp="1"/>
          </p:cNvSpPr>
          <p:nvPr>
            <p:ph type="title"/>
          </p:nvPr>
        </p:nvSpPr>
        <p:spPr>
          <a:xfrm>
            <a:off x="734096" y="365125"/>
            <a:ext cx="11083268" cy="1682616"/>
          </a:xfrm>
          <a:solidFill>
            <a:schemeClr val="bg1">
              <a:lumMod val="85000"/>
            </a:schemeClr>
          </a:solidFill>
        </p:spPr>
        <p:txBody>
          <a:bodyPr>
            <a:normAutofit fontScale="90000"/>
          </a:bodyPr>
          <a:lstStyle/>
          <a:p>
            <a:r>
              <a:rPr lang="en-US" b="1" u="sng" dirty="0" smtClean="0"/>
              <a:t>Combustion Reaction</a:t>
            </a:r>
            <a:r>
              <a:rPr lang="en-US" dirty="0" smtClean="0"/>
              <a:t>: A reaction with oxygen that releases energy and </a:t>
            </a:r>
            <a:r>
              <a:rPr lang="en-US" b="1" dirty="0" smtClean="0"/>
              <a:t>always</a:t>
            </a:r>
            <a:r>
              <a:rPr lang="en-US" dirty="0" smtClean="0"/>
              <a:t> produces carbon dioxide and water</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14" y="2047741"/>
            <a:ext cx="3657600" cy="3776472"/>
          </a:xfrm>
          <a:prstGeom prst="rect">
            <a:avLst/>
          </a:prstGeom>
        </p:spPr>
      </p:pic>
      <p:sp>
        <p:nvSpPr>
          <p:cNvPr id="8" name="TextBox 7"/>
          <p:cNvSpPr txBox="1"/>
          <p:nvPr/>
        </p:nvSpPr>
        <p:spPr>
          <a:xfrm>
            <a:off x="360609" y="6055687"/>
            <a:ext cx="11713344" cy="477054"/>
          </a:xfrm>
          <a:prstGeom prst="rect">
            <a:avLst/>
          </a:prstGeom>
          <a:noFill/>
        </p:spPr>
        <p:txBody>
          <a:bodyPr wrap="square" rtlCol="0">
            <a:spAutoFit/>
          </a:bodyPr>
          <a:lstStyle/>
          <a:p>
            <a:r>
              <a:rPr lang="en-US" sz="2500" dirty="0" smtClean="0">
                <a:solidFill>
                  <a:srgbClr val="FF0000"/>
                </a:solidFill>
                <a:latin typeface="Aharoni" panose="02010803020104030203" pitchFamily="2" charset="-79"/>
                <a:cs typeface="Aharoni" panose="02010803020104030203" pitchFamily="2" charset="-79"/>
              </a:rPr>
              <a:t>Common Mistake!!! </a:t>
            </a:r>
            <a:r>
              <a:rPr lang="en-US" sz="2200" dirty="0" smtClean="0">
                <a:solidFill>
                  <a:srgbClr val="FF0000"/>
                </a:solidFill>
                <a:latin typeface="Aharoni" panose="02010803020104030203" pitchFamily="2" charset="-79"/>
                <a:cs typeface="Aharoni" panose="02010803020104030203" pitchFamily="2" charset="-79"/>
              </a:rPr>
              <a:t>Do NOT confuse these reactions with replacement reactions.</a:t>
            </a:r>
            <a:endParaRPr lang="en-US" sz="2200" dirty="0">
              <a:solidFill>
                <a:srgbClr val="FF0000"/>
              </a:solidFill>
              <a:latin typeface="Aharoni" panose="02010803020104030203" pitchFamily="2" charset="-79"/>
              <a:cs typeface="Aharoni" panose="02010803020104030203" pitchFamily="2" charset="-79"/>
            </a:endParaRPr>
          </a:p>
        </p:txBody>
      </p:sp>
      <p:sp>
        <p:nvSpPr>
          <p:cNvPr id="10" name="Right Arrow 9"/>
          <p:cNvSpPr/>
          <p:nvPr/>
        </p:nvSpPr>
        <p:spPr>
          <a:xfrm rot="19993016">
            <a:off x="1288517" y="4147392"/>
            <a:ext cx="3168203" cy="1068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Example of particle diagrams</a:t>
            </a:r>
          </a:p>
          <a:p>
            <a:pPr algn="ctr"/>
            <a:endParaRPr lang="en-US" dirty="0">
              <a:solidFill>
                <a:sysClr val="windowText" lastClr="000000"/>
              </a:solidFill>
            </a:endParaRPr>
          </a:p>
        </p:txBody>
      </p:sp>
      <p:grpSp>
        <p:nvGrpSpPr>
          <p:cNvPr id="48" name="SMARTInkShape-Group71"/>
          <p:cNvGrpSpPr/>
          <p:nvPr/>
        </p:nvGrpSpPr>
        <p:grpSpPr>
          <a:xfrm>
            <a:off x="3162229" y="2083594"/>
            <a:ext cx="997810" cy="831671"/>
            <a:chOff x="3162229" y="2083594"/>
            <a:chExt cx="997810" cy="831671"/>
          </a:xfrm>
        </p:grpSpPr>
        <p:sp>
          <p:nvSpPr>
            <p:cNvPr id="30" name="SMARTInkShape-423"/>
            <p:cNvSpPr/>
            <p:nvPr/>
          </p:nvSpPr>
          <p:spPr>
            <a:xfrm>
              <a:off x="3238500" y="2678906"/>
              <a:ext cx="35720" cy="1"/>
            </a:xfrm>
            <a:custGeom>
              <a:avLst/>
              <a:gdLst/>
              <a:ahLst/>
              <a:cxnLst/>
              <a:rect l="0" t="0" r="0" b="0"/>
              <a:pathLst>
                <a:path w="35720" h="1">
                  <a:moveTo>
                    <a:pt x="0" y="0"/>
                  </a:moveTo>
                  <a:lnTo>
                    <a:pt x="3571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424"/>
            <p:cNvSpPr/>
            <p:nvPr/>
          </p:nvSpPr>
          <p:spPr>
            <a:xfrm>
              <a:off x="3286125" y="2583656"/>
              <a:ext cx="23814" cy="130970"/>
            </a:xfrm>
            <a:custGeom>
              <a:avLst/>
              <a:gdLst/>
              <a:ahLst/>
              <a:cxnLst/>
              <a:rect l="0" t="0" r="0" b="0"/>
              <a:pathLst>
                <a:path w="23814" h="130970">
                  <a:moveTo>
                    <a:pt x="0" y="0"/>
                  </a:moveTo>
                  <a:lnTo>
                    <a:pt x="1323" y="41623"/>
                  </a:lnTo>
                  <a:lnTo>
                    <a:pt x="10803" y="86160"/>
                  </a:lnTo>
                  <a:lnTo>
                    <a:pt x="12902" y="102993"/>
                  </a:lnTo>
                  <a:lnTo>
                    <a:pt x="23813" y="130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425"/>
            <p:cNvSpPr/>
            <p:nvPr/>
          </p:nvSpPr>
          <p:spPr>
            <a:xfrm>
              <a:off x="3202781" y="2619375"/>
              <a:ext cx="29499" cy="142876"/>
            </a:xfrm>
            <a:custGeom>
              <a:avLst/>
              <a:gdLst/>
              <a:ahLst/>
              <a:cxnLst/>
              <a:rect l="0" t="0" r="0" b="0"/>
              <a:pathLst>
                <a:path w="29499" h="142876">
                  <a:moveTo>
                    <a:pt x="0" y="0"/>
                  </a:moveTo>
                  <a:lnTo>
                    <a:pt x="0" y="16572"/>
                  </a:lnTo>
                  <a:lnTo>
                    <a:pt x="3528" y="24122"/>
                  </a:lnTo>
                  <a:lnTo>
                    <a:pt x="16572" y="46069"/>
                  </a:lnTo>
                  <a:lnTo>
                    <a:pt x="29498" y="91493"/>
                  </a:lnTo>
                  <a:lnTo>
                    <a:pt x="29426" y="107251"/>
                  </a:lnTo>
                  <a:lnTo>
                    <a:pt x="23813"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426"/>
            <p:cNvSpPr/>
            <p:nvPr/>
          </p:nvSpPr>
          <p:spPr>
            <a:xfrm>
              <a:off x="3298031" y="2238375"/>
              <a:ext cx="71439" cy="1"/>
            </a:xfrm>
            <a:custGeom>
              <a:avLst/>
              <a:gdLst/>
              <a:ahLst/>
              <a:cxnLst/>
              <a:rect l="0" t="0" r="0" b="0"/>
              <a:pathLst>
                <a:path w="71439" h="1">
                  <a:moveTo>
                    <a:pt x="0" y="0"/>
                  </a:moveTo>
                  <a:lnTo>
                    <a:pt x="56923" y="0"/>
                  </a:lnTo>
                  <a:lnTo>
                    <a:pt x="7143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427"/>
            <p:cNvSpPr/>
            <p:nvPr/>
          </p:nvSpPr>
          <p:spPr>
            <a:xfrm>
              <a:off x="3381375" y="2143125"/>
              <a:ext cx="23814" cy="178595"/>
            </a:xfrm>
            <a:custGeom>
              <a:avLst/>
              <a:gdLst/>
              <a:ahLst/>
              <a:cxnLst/>
              <a:rect l="0" t="0" r="0" b="0"/>
              <a:pathLst>
                <a:path w="23814" h="178595">
                  <a:moveTo>
                    <a:pt x="0" y="0"/>
                  </a:moveTo>
                  <a:lnTo>
                    <a:pt x="1323" y="42716"/>
                  </a:lnTo>
                  <a:lnTo>
                    <a:pt x="10803" y="98265"/>
                  </a:lnTo>
                  <a:lnTo>
                    <a:pt x="12902" y="122749"/>
                  </a:lnTo>
                  <a:lnTo>
                    <a:pt x="23813" y="178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428"/>
            <p:cNvSpPr/>
            <p:nvPr/>
          </p:nvSpPr>
          <p:spPr>
            <a:xfrm>
              <a:off x="3298031" y="2143125"/>
              <a:ext cx="11908" cy="202407"/>
            </a:xfrm>
            <a:custGeom>
              <a:avLst/>
              <a:gdLst/>
              <a:ahLst/>
              <a:cxnLst/>
              <a:rect l="0" t="0" r="0" b="0"/>
              <a:pathLst>
                <a:path w="11908" h="202407">
                  <a:moveTo>
                    <a:pt x="0" y="0"/>
                  </a:moveTo>
                  <a:lnTo>
                    <a:pt x="0" y="54525"/>
                  </a:lnTo>
                  <a:lnTo>
                    <a:pt x="1323" y="84065"/>
                  </a:lnTo>
                  <a:lnTo>
                    <a:pt x="11171" y="142685"/>
                  </a:lnTo>
                  <a:lnTo>
                    <a:pt x="11907" y="2024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429"/>
            <p:cNvSpPr/>
            <p:nvPr/>
          </p:nvSpPr>
          <p:spPr>
            <a:xfrm>
              <a:off x="3929063" y="2262188"/>
              <a:ext cx="83344" cy="23813"/>
            </a:xfrm>
            <a:custGeom>
              <a:avLst/>
              <a:gdLst/>
              <a:ahLst/>
              <a:cxnLst/>
              <a:rect l="0" t="0" r="0" b="0"/>
              <a:pathLst>
                <a:path w="83344" h="23813">
                  <a:moveTo>
                    <a:pt x="0" y="23812"/>
                  </a:moveTo>
                  <a:lnTo>
                    <a:pt x="10250" y="13561"/>
                  </a:lnTo>
                  <a:lnTo>
                    <a:pt x="21084" y="10910"/>
                  </a:lnTo>
                  <a:lnTo>
                    <a:pt x="33440" y="3820"/>
                  </a:lnTo>
                  <a:lnTo>
                    <a:pt x="833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430"/>
            <p:cNvSpPr/>
            <p:nvPr/>
          </p:nvSpPr>
          <p:spPr>
            <a:xfrm>
              <a:off x="4012406" y="2214563"/>
              <a:ext cx="23814" cy="130969"/>
            </a:xfrm>
            <a:custGeom>
              <a:avLst/>
              <a:gdLst/>
              <a:ahLst/>
              <a:cxnLst/>
              <a:rect l="0" t="0" r="0" b="0"/>
              <a:pathLst>
                <a:path w="23814" h="130969">
                  <a:moveTo>
                    <a:pt x="0" y="0"/>
                  </a:moveTo>
                  <a:lnTo>
                    <a:pt x="1323" y="29813"/>
                  </a:lnTo>
                  <a:lnTo>
                    <a:pt x="10251" y="67736"/>
                  </a:lnTo>
                  <a:lnTo>
                    <a:pt x="13132" y="113541"/>
                  </a:lnTo>
                  <a:lnTo>
                    <a:pt x="23813" y="1309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431"/>
            <p:cNvSpPr/>
            <p:nvPr/>
          </p:nvSpPr>
          <p:spPr>
            <a:xfrm>
              <a:off x="3917156" y="2214563"/>
              <a:ext cx="23814" cy="190501"/>
            </a:xfrm>
            <a:custGeom>
              <a:avLst/>
              <a:gdLst/>
              <a:ahLst/>
              <a:cxnLst/>
              <a:rect l="0" t="0" r="0" b="0"/>
              <a:pathLst>
                <a:path w="23814" h="190501">
                  <a:moveTo>
                    <a:pt x="0" y="0"/>
                  </a:moveTo>
                  <a:lnTo>
                    <a:pt x="0" y="56320"/>
                  </a:lnTo>
                  <a:lnTo>
                    <a:pt x="10251" y="113505"/>
                  </a:lnTo>
                  <a:lnTo>
                    <a:pt x="23280" y="169918"/>
                  </a:lnTo>
                  <a:lnTo>
                    <a:pt x="23813" y="1905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432"/>
            <p:cNvSpPr/>
            <p:nvPr/>
          </p:nvSpPr>
          <p:spPr>
            <a:xfrm>
              <a:off x="3762375" y="2762250"/>
              <a:ext cx="59532" cy="11907"/>
            </a:xfrm>
            <a:custGeom>
              <a:avLst/>
              <a:gdLst/>
              <a:ahLst/>
              <a:cxnLst/>
              <a:rect l="0" t="0" r="0" b="0"/>
              <a:pathLst>
                <a:path w="59532" h="11907">
                  <a:moveTo>
                    <a:pt x="0" y="11906"/>
                  </a:moveTo>
                  <a:lnTo>
                    <a:pt x="6321" y="11906"/>
                  </a:lnTo>
                  <a:lnTo>
                    <a:pt x="8183" y="10583"/>
                  </a:lnTo>
                  <a:lnTo>
                    <a:pt x="9424" y="8379"/>
                  </a:lnTo>
                  <a:lnTo>
                    <a:pt x="10251" y="5586"/>
                  </a:lnTo>
                  <a:lnTo>
                    <a:pt x="13448" y="3724"/>
                  </a:lnTo>
                  <a:lnTo>
                    <a:pt x="42921" y="327"/>
                  </a:lnTo>
                  <a:lnTo>
                    <a:pt x="5953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433"/>
            <p:cNvSpPr/>
            <p:nvPr/>
          </p:nvSpPr>
          <p:spPr>
            <a:xfrm>
              <a:off x="3833813" y="2690813"/>
              <a:ext cx="11907" cy="154782"/>
            </a:xfrm>
            <a:custGeom>
              <a:avLst/>
              <a:gdLst/>
              <a:ahLst/>
              <a:cxnLst/>
              <a:rect l="0" t="0" r="0" b="0"/>
              <a:pathLst>
                <a:path w="11907" h="154782">
                  <a:moveTo>
                    <a:pt x="11906" y="0"/>
                  </a:moveTo>
                  <a:lnTo>
                    <a:pt x="11906" y="16571"/>
                  </a:lnTo>
                  <a:lnTo>
                    <a:pt x="735" y="71774"/>
                  </a:lnTo>
                  <a:lnTo>
                    <a:pt x="43" y="127019"/>
                  </a:lnTo>
                  <a:lnTo>
                    <a:pt x="0" y="1547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434"/>
            <p:cNvSpPr/>
            <p:nvPr/>
          </p:nvSpPr>
          <p:spPr>
            <a:xfrm>
              <a:off x="3738563" y="2726531"/>
              <a:ext cx="1" cy="166689"/>
            </a:xfrm>
            <a:custGeom>
              <a:avLst/>
              <a:gdLst/>
              <a:ahLst/>
              <a:cxnLst/>
              <a:rect l="0" t="0" r="0" b="0"/>
              <a:pathLst>
                <a:path w="1" h="166689">
                  <a:moveTo>
                    <a:pt x="0" y="0"/>
                  </a:moveTo>
                  <a:lnTo>
                    <a:pt x="0" y="53203"/>
                  </a:lnTo>
                  <a:lnTo>
                    <a:pt x="0" y="107251"/>
                  </a:lnTo>
                  <a:lnTo>
                    <a:pt x="0" y="1666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435"/>
            <p:cNvSpPr/>
            <p:nvPr/>
          </p:nvSpPr>
          <p:spPr>
            <a:xfrm>
              <a:off x="3524422" y="2416969"/>
              <a:ext cx="130798" cy="142367"/>
            </a:xfrm>
            <a:custGeom>
              <a:avLst/>
              <a:gdLst/>
              <a:ahLst/>
              <a:cxnLst/>
              <a:rect l="0" t="0" r="0" b="0"/>
              <a:pathLst>
                <a:path w="130798" h="142367">
                  <a:moveTo>
                    <a:pt x="95078" y="0"/>
                  </a:moveTo>
                  <a:lnTo>
                    <a:pt x="77341" y="0"/>
                  </a:lnTo>
                  <a:lnTo>
                    <a:pt x="70438" y="3527"/>
                  </a:lnTo>
                  <a:lnTo>
                    <a:pt x="62961" y="8182"/>
                  </a:lnTo>
                  <a:lnTo>
                    <a:pt x="51312" y="12125"/>
                  </a:lnTo>
                  <a:lnTo>
                    <a:pt x="43436" y="17736"/>
                  </a:lnTo>
                  <a:lnTo>
                    <a:pt x="39053" y="24639"/>
                  </a:lnTo>
                  <a:lnTo>
                    <a:pt x="37884" y="28332"/>
                  </a:lnTo>
                  <a:lnTo>
                    <a:pt x="29530" y="35964"/>
                  </a:lnTo>
                  <a:lnTo>
                    <a:pt x="19643" y="43765"/>
                  </a:lnTo>
                  <a:lnTo>
                    <a:pt x="4246" y="67478"/>
                  </a:lnTo>
                  <a:lnTo>
                    <a:pt x="1137" y="79377"/>
                  </a:lnTo>
                  <a:lnTo>
                    <a:pt x="0" y="99219"/>
                  </a:lnTo>
                  <a:lnTo>
                    <a:pt x="3432" y="107156"/>
                  </a:lnTo>
                  <a:lnTo>
                    <a:pt x="16415" y="123031"/>
                  </a:lnTo>
                  <a:lnTo>
                    <a:pt x="23957" y="127441"/>
                  </a:lnTo>
                  <a:lnTo>
                    <a:pt x="39168" y="129923"/>
                  </a:lnTo>
                  <a:lnTo>
                    <a:pt x="51708" y="131827"/>
                  </a:lnTo>
                  <a:lnTo>
                    <a:pt x="67529" y="139014"/>
                  </a:lnTo>
                  <a:lnTo>
                    <a:pt x="97248" y="142366"/>
                  </a:lnTo>
                  <a:lnTo>
                    <a:pt x="106185" y="139121"/>
                  </a:lnTo>
                  <a:lnTo>
                    <a:pt x="114566" y="134592"/>
                  </a:lnTo>
                  <a:lnTo>
                    <a:pt x="130797" y="130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436"/>
            <p:cNvSpPr/>
            <p:nvPr/>
          </p:nvSpPr>
          <p:spPr>
            <a:xfrm>
              <a:off x="3589293" y="2597032"/>
              <a:ext cx="411129" cy="318233"/>
            </a:xfrm>
            <a:custGeom>
              <a:avLst/>
              <a:gdLst/>
              <a:ahLst/>
              <a:cxnLst/>
              <a:rect l="0" t="0" r="0" b="0"/>
              <a:pathLst>
                <a:path w="411129" h="318233">
                  <a:moveTo>
                    <a:pt x="113551" y="81874"/>
                  </a:moveTo>
                  <a:lnTo>
                    <a:pt x="107230" y="81874"/>
                  </a:lnTo>
                  <a:lnTo>
                    <a:pt x="100599" y="85402"/>
                  </a:lnTo>
                  <a:lnTo>
                    <a:pt x="93242" y="90057"/>
                  </a:lnTo>
                  <a:lnTo>
                    <a:pt x="81663" y="94000"/>
                  </a:lnTo>
                  <a:lnTo>
                    <a:pt x="73802" y="99610"/>
                  </a:lnTo>
                  <a:lnTo>
                    <a:pt x="26238" y="157149"/>
                  </a:lnTo>
                  <a:lnTo>
                    <a:pt x="11686" y="181312"/>
                  </a:lnTo>
                  <a:lnTo>
                    <a:pt x="0" y="218050"/>
                  </a:lnTo>
                  <a:lnTo>
                    <a:pt x="5291" y="250342"/>
                  </a:lnTo>
                  <a:lnTo>
                    <a:pt x="9432" y="259495"/>
                  </a:lnTo>
                  <a:lnTo>
                    <a:pt x="22869" y="282471"/>
                  </a:lnTo>
                  <a:lnTo>
                    <a:pt x="27961" y="287043"/>
                  </a:lnTo>
                  <a:lnTo>
                    <a:pt x="79899" y="304890"/>
                  </a:lnTo>
                  <a:lnTo>
                    <a:pt x="125866" y="316623"/>
                  </a:lnTo>
                  <a:lnTo>
                    <a:pt x="185042" y="318232"/>
                  </a:lnTo>
                  <a:lnTo>
                    <a:pt x="244526" y="309690"/>
                  </a:lnTo>
                  <a:lnTo>
                    <a:pt x="300523" y="295352"/>
                  </a:lnTo>
                  <a:lnTo>
                    <a:pt x="318358" y="286555"/>
                  </a:lnTo>
                  <a:lnTo>
                    <a:pt x="375397" y="245748"/>
                  </a:lnTo>
                  <a:lnTo>
                    <a:pt x="395746" y="223916"/>
                  </a:lnTo>
                  <a:lnTo>
                    <a:pt x="404335" y="208504"/>
                  </a:lnTo>
                  <a:lnTo>
                    <a:pt x="409849" y="177051"/>
                  </a:lnTo>
                  <a:lnTo>
                    <a:pt x="411128" y="121558"/>
                  </a:lnTo>
                  <a:lnTo>
                    <a:pt x="404116" y="105685"/>
                  </a:lnTo>
                  <a:lnTo>
                    <a:pt x="378768" y="67322"/>
                  </a:lnTo>
                  <a:lnTo>
                    <a:pt x="327209" y="30500"/>
                  </a:lnTo>
                  <a:lnTo>
                    <a:pt x="278322" y="7019"/>
                  </a:lnTo>
                  <a:lnTo>
                    <a:pt x="240418" y="207"/>
                  </a:lnTo>
                  <a:lnTo>
                    <a:pt x="182227" y="0"/>
                  </a:lnTo>
                  <a:lnTo>
                    <a:pt x="137363" y="104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437"/>
            <p:cNvSpPr/>
            <p:nvPr/>
          </p:nvSpPr>
          <p:spPr>
            <a:xfrm>
              <a:off x="3162229" y="2524125"/>
              <a:ext cx="325587" cy="283351"/>
            </a:xfrm>
            <a:custGeom>
              <a:avLst/>
              <a:gdLst/>
              <a:ahLst/>
              <a:cxnLst/>
              <a:rect l="0" t="0" r="0" b="0"/>
              <a:pathLst>
                <a:path w="325587" h="283351">
                  <a:moveTo>
                    <a:pt x="88177" y="0"/>
                  </a:moveTo>
                  <a:lnTo>
                    <a:pt x="81857" y="6321"/>
                  </a:lnTo>
                  <a:lnTo>
                    <a:pt x="78754" y="12952"/>
                  </a:lnTo>
                  <a:lnTo>
                    <a:pt x="70441" y="34308"/>
                  </a:lnTo>
                  <a:lnTo>
                    <a:pt x="29309" y="89454"/>
                  </a:lnTo>
                  <a:lnTo>
                    <a:pt x="4892" y="142366"/>
                  </a:lnTo>
                  <a:lnTo>
                    <a:pt x="904" y="150473"/>
                  </a:lnTo>
                  <a:lnTo>
                    <a:pt x="0" y="166537"/>
                  </a:lnTo>
                  <a:lnTo>
                    <a:pt x="7937" y="210771"/>
                  </a:lnTo>
                  <a:lnTo>
                    <a:pt x="27642" y="235809"/>
                  </a:lnTo>
                  <a:lnTo>
                    <a:pt x="72563" y="265354"/>
                  </a:lnTo>
                  <a:lnTo>
                    <a:pt x="112286" y="280349"/>
                  </a:lnTo>
                  <a:lnTo>
                    <a:pt x="130201" y="283350"/>
                  </a:lnTo>
                  <a:lnTo>
                    <a:pt x="189566" y="275288"/>
                  </a:lnTo>
                  <a:lnTo>
                    <a:pt x="220965" y="267951"/>
                  </a:lnTo>
                  <a:lnTo>
                    <a:pt x="274171" y="235643"/>
                  </a:lnTo>
                  <a:lnTo>
                    <a:pt x="292041" y="216370"/>
                  </a:lnTo>
                  <a:lnTo>
                    <a:pt x="318144" y="170488"/>
                  </a:lnTo>
                  <a:lnTo>
                    <a:pt x="323885" y="146794"/>
                  </a:lnTo>
                  <a:lnTo>
                    <a:pt x="325586" y="123016"/>
                  </a:lnTo>
                  <a:lnTo>
                    <a:pt x="315988" y="75405"/>
                  </a:lnTo>
                  <a:lnTo>
                    <a:pt x="308048" y="59530"/>
                  </a:lnTo>
                  <a:lnTo>
                    <a:pt x="287713" y="34102"/>
                  </a:lnTo>
                  <a:lnTo>
                    <a:pt x="268713" y="20541"/>
                  </a:lnTo>
                  <a:lnTo>
                    <a:pt x="246327" y="14464"/>
                  </a:lnTo>
                  <a:lnTo>
                    <a:pt x="188999" y="12131"/>
                  </a:lnTo>
                  <a:lnTo>
                    <a:pt x="129660" y="22177"/>
                  </a:lnTo>
                  <a:lnTo>
                    <a:pt x="98263" y="29649"/>
                  </a:lnTo>
                  <a:lnTo>
                    <a:pt x="70146" y="46561"/>
                  </a:lnTo>
                  <a:lnTo>
                    <a:pt x="46447" y="65152"/>
                  </a:lnTo>
                  <a:lnTo>
                    <a:pt x="28646"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438"/>
            <p:cNvSpPr/>
            <p:nvPr/>
          </p:nvSpPr>
          <p:spPr>
            <a:xfrm>
              <a:off x="3181432" y="2084309"/>
              <a:ext cx="412784" cy="314414"/>
            </a:xfrm>
            <a:custGeom>
              <a:avLst/>
              <a:gdLst/>
              <a:ahLst/>
              <a:cxnLst/>
              <a:rect l="0" t="0" r="0" b="0"/>
              <a:pathLst>
                <a:path w="412784" h="314414">
                  <a:moveTo>
                    <a:pt x="33256" y="35004"/>
                  </a:moveTo>
                  <a:lnTo>
                    <a:pt x="33256" y="45255"/>
                  </a:lnTo>
                  <a:lnTo>
                    <a:pt x="16684" y="69657"/>
                  </a:lnTo>
                  <a:lnTo>
                    <a:pt x="11589" y="91426"/>
                  </a:lnTo>
                  <a:lnTo>
                    <a:pt x="6197" y="130367"/>
                  </a:lnTo>
                  <a:lnTo>
                    <a:pt x="102" y="154099"/>
                  </a:lnTo>
                  <a:lnTo>
                    <a:pt x="0" y="169956"/>
                  </a:lnTo>
                  <a:lnTo>
                    <a:pt x="12302" y="221976"/>
                  </a:lnTo>
                  <a:lnTo>
                    <a:pt x="32203" y="247002"/>
                  </a:lnTo>
                  <a:lnTo>
                    <a:pt x="69358" y="281725"/>
                  </a:lnTo>
                  <a:lnTo>
                    <a:pt x="100800" y="300256"/>
                  </a:lnTo>
                  <a:lnTo>
                    <a:pt x="158607" y="314413"/>
                  </a:lnTo>
                  <a:lnTo>
                    <a:pt x="178925" y="314408"/>
                  </a:lnTo>
                  <a:lnTo>
                    <a:pt x="236030" y="308256"/>
                  </a:lnTo>
                  <a:lnTo>
                    <a:pt x="295241" y="292372"/>
                  </a:lnTo>
                  <a:lnTo>
                    <a:pt x="333322" y="275655"/>
                  </a:lnTo>
                  <a:lnTo>
                    <a:pt x="386824" y="234611"/>
                  </a:lnTo>
                  <a:lnTo>
                    <a:pt x="405603" y="205107"/>
                  </a:lnTo>
                  <a:lnTo>
                    <a:pt x="412546" y="165618"/>
                  </a:lnTo>
                  <a:lnTo>
                    <a:pt x="412783" y="114696"/>
                  </a:lnTo>
                  <a:lnTo>
                    <a:pt x="397664" y="74733"/>
                  </a:lnTo>
                  <a:lnTo>
                    <a:pt x="379941" y="50891"/>
                  </a:lnTo>
                  <a:lnTo>
                    <a:pt x="350249" y="28636"/>
                  </a:lnTo>
                  <a:lnTo>
                    <a:pt x="304681" y="7429"/>
                  </a:lnTo>
                  <a:lnTo>
                    <a:pt x="251702" y="1698"/>
                  </a:lnTo>
                  <a:lnTo>
                    <a:pt x="204696" y="0"/>
                  </a:lnTo>
                  <a:lnTo>
                    <a:pt x="159312" y="5817"/>
                  </a:lnTo>
                  <a:lnTo>
                    <a:pt x="106074" y="19635"/>
                  </a:lnTo>
                  <a:lnTo>
                    <a:pt x="70707" y="32508"/>
                  </a:lnTo>
                  <a:lnTo>
                    <a:pt x="21349" y="7072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39"/>
            <p:cNvSpPr/>
            <p:nvPr/>
          </p:nvSpPr>
          <p:spPr>
            <a:xfrm>
              <a:off x="3765039" y="2083594"/>
              <a:ext cx="395000" cy="367485"/>
            </a:xfrm>
            <a:custGeom>
              <a:avLst/>
              <a:gdLst/>
              <a:ahLst/>
              <a:cxnLst/>
              <a:rect l="0" t="0" r="0" b="0"/>
              <a:pathLst>
                <a:path w="395000" h="367485">
                  <a:moveTo>
                    <a:pt x="152117" y="59531"/>
                  </a:moveTo>
                  <a:lnTo>
                    <a:pt x="134381" y="59531"/>
                  </a:lnTo>
                  <a:lnTo>
                    <a:pt x="95695" y="76103"/>
                  </a:lnTo>
                  <a:lnTo>
                    <a:pt x="72487" y="93839"/>
                  </a:lnTo>
                  <a:lnTo>
                    <a:pt x="45973" y="131305"/>
                  </a:lnTo>
                  <a:lnTo>
                    <a:pt x="15341" y="178623"/>
                  </a:lnTo>
                  <a:lnTo>
                    <a:pt x="354" y="235645"/>
                  </a:lnTo>
                  <a:lnTo>
                    <a:pt x="0" y="252897"/>
                  </a:lnTo>
                  <a:lnTo>
                    <a:pt x="14084" y="293542"/>
                  </a:lnTo>
                  <a:lnTo>
                    <a:pt x="31696" y="317457"/>
                  </a:lnTo>
                  <a:lnTo>
                    <a:pt x="61351" y="339736"/>
                  </a:lnTo>
                  <a:lnTo>
                    <a:pt x="100592" y="360948"/>
                  </a:lnTo>
                  <a:lnTo>
                    <a:pt x="141792" y="367484"/>
                  </a:lnTo>
                  <a:lnTo>
                    <a:pt x="188148" y="365248"/>
                  </a:lnTo>
                  <a:lnTo>
                    <a:pt x="247409" y="348743"/>
                  </a:lnTo>
                  <a:lnTo>
                    <a:pt x="281775" y="335871"/>
                  </a:lnTo>
                  <a:lnTo>
                    <a:pt x="334216" y="301392"/>
                  </a:lnTo>
                  <a:lnTo>
                    <a:pt x="350349" y="287851"/>
                  </a:lnTo>
                  <a:lnTo>
                    <a:pt x="381590" y="231678"/>
                  </a:lnTo>
                  <a:lnTo>
                    <a:pt x="393999" y="200496"/>
                  </a:lnTo>
                  <a:lnTo>
                    <a:pt x="394999" y="177744"/>
                  </a:lnTo>
                  <a:lnTo>
                    <a:pt x="384861" y="137121"/>
                  </a:lnTo>
                  <a:lnTo>
                    <a:pt x="367473" y="102296"/>
                  </a:lnTo>
                  <a:lnTo>
                    <a:pt x="332093" y="65627"/>
                  </a:lnTo>
                  <a:lnTo>
                    <a:pt x="281700" y="32307"/>
                  </a:lnTo>
                  <a:lnTo>
                    <a:pt x="245634" y="18539"/>
                  </a:lnTo>
                  <a:lnTo>
                    <a:pt x="190238" y="9688"/>
                  </a:lnTo>
                  <a:lnTo>
                    <a:pt x="140685" y="1914"/>
                  </a:lnTo>
                  <a:lnTo>
                    <a:pt x="9258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40"/>
            <p:cNvSpPr/>
            <p:nvPr/>
          </p:nvSpPr>
          <p:spPr>
            <a:xfrm>
              <a:off x="3405390" y="2262754"/>
              <a:ext cx="440074" cy="426181"/>
            </a:xfrm>
            <a:custGeom>
              <a:avLst/>
              <a:gdLst/>
              <a:ahLst/>
              <a:cxnLst/>
              <a:rect l="0" t="0" r="0" b="0"/>
              <a:pathLst>
                <a:path w="440074" h="426181">
                  <a:moveTo>
                    <a:pt x="71235" y="118496"/>
                  </a:moveTo>
                  <a:lnTo>
                    <a:pt x="43247" y="146484"/>
                  </a:lnTo>
                  <a:lnTo>
                    <a:pt x="38952" y="157834"/>
                  </a:lnTo>
                  <a:lnTo>
                    <a:pt x="35721" y="170376"/>
                  </a:lnTo>
                  <a:lnTo>
                    <a:pt x="7588" y="222236"/>
                  </a:lnTo>
                  <a:lnTo>
                    <a:pt x="2106" y="245660"/>
                  </a:lnTo>
                  <a:lnTo>
                    <a:pt x="0" y="293135"/>
                  </a:lnTo>
                  <a:lnTo>
                    <a:pt x="6178" y="316938"/>
                  </a:lnTo>
                  <a:lnTo>
                    <a:pt x="33012" y="361693"/>
                  </a:lnTo>
                  <a:lnTo>
                    <a:pt x="53001" y="383406"/>
                  </a:lnTo>
                  <a:lnTo>
                    <a:pt x="91291" y="407561"/>
                  </a:lnTo>
                  <a:lnTo>
                    <a:pt x="148974" y="421719"/>
                  </a:lnTo>
                  <a:lnTo>
                    <a:pt x="180258" y="426180"/>
                  </a:lnTo>
                  <a:lnTo>
                    <a:pt x="238168" y="418387"/>
                  </a:lnTo>
                  <a:lnTo>
                    <a:pt x="285596" y="410273"/>
                  </a:lnTo>
                  <a:lnTo>
                    <a:pt x="341557" y="382664"/>
                  </a:lnTo>
                  <a:lnTo>
                    <a:pt x="376133" y="358679"/>
                  </a:lnTo>
                  <a:lnTo>
                    <a:pt x="420225" y="304915"/>
                  </a:lnTo>
                  <a:lnTo>
                    <a:pt x="430512" y="289102"/>
                  </a:lnTo>
                  <a:lnTo>
                    <a:pt x="437420" y="259004"/>
                  </a:lnTo>
                  <a:lnTo>
                    <a:pt x="440073" y="199977"/>
                  </a:lnTo>
                  <a:lnTo>
                    <a:pt x="438955" y="163352"/>
                  </a:lnTo>
                  <a:lnTo>
                    <a:pt x="416204" y="106660"/>
                  </a:lnTo>
                  <a:lnTo>
                    <a:pt x="400990" y="82798"/>
                  </a:lnTo>
                  <a:lnTo>
                    <a:pt x="351771" y="31404"/>
                  </a:lnTo>
                  <a:lnTo>
                    <a:pt x="328835" y="17873"/>
                  </a:lnTo>
                  <a:lnTo>
                    <a:pt x="273364" y="3731"/>
                  </a:lnTo>
                  <a:lnTo>
                    <a:pt x="230471" y="0"/>
                  </a:lnTo>
                  <a:lnTo>
                    <a:pt x="172152" y="9734"/>
                  </a:lnTo>
                  <a:lnTo>
                    <a:pt x="147144" y="17185"/>
                  </a:lnTo>
                  <a:lnTo>
                    <a:pt x="129299" y="27771"/>
                  </a:lnTo>
                  <a:lnTo>
                    <a:pt x="88360" y="67154"/>
                  </a:lnTo>
                  <a:lnTo>
                    <a:pt x="75574" y="85351"/>
                  </a:lnTo>
                  <a:lnTo>
                    <a:pt x="59329" y="946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24977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fontScale="90000"/>
          </a:bodyPr>
          <a:lstStyle/>
          <a:p>
            <a:r>
              <a:rPr lang="en-US" dirty="0" smtClean="0"/>
              <a:t>Identify the following reactions as…</a:t>
            </a:r>
            <a:br>
              <a:rPr lang="en-US" dirty="0" smtClean="0"/>
            </a:br>
            <a:r>
              <a:rPr lang="en-US" sz="3300" dirty="0" smtClean="0"/>
              <a:t>Synthesis, Decomposition, Single Replacement, Double Replacement, OR Combustion</a:t>
            </a:r>
            <a:endParaRPr lang="en-US" sz="3300" dirty="0"/>
          </a:p>
        </p:txBody>
      </p:sp>
      <p:pic>
        <p:nvPicPr>
          <p:cNvPr id="4" name="Picture 3"/>
          <p:cNvPicPr>
            <a:picLocks noChangeAspect="1"/>
          </p:cNvPicPr>
          <p:nvPr/>
        </p:nvPicPr>
        <p:blipFill>
          <a:blip r:embed="rId2"/>
          <a:stretch>
            <a:fillRect/>
          </a:stretch>
        </p:blipFill>
        <p:spPr>
          <a:xfrm>
            <a:off x="260963" y="2080272"/>
            <a:ext cx="11670074" cy="2697789"/>
          </a:xfrm>
          <a:prstGeom prst="rect">
            <a:avLst/>
          </a:prstGeom>
        </p:spPr>
      </p:pic>
      <p:pic>
        <p:nvPicPr>
          <p:cNvPr id="5" name="Picture 4"/>
          <p:cNvPicPr>
            <a:picLocks noChangeAspect="1"/>
          </p:cNvPicPr>
          <p:nvPr/>
        </p:nvPicPr>
        <p:blipFill>
          <a:blip r:embed="rId3"/>
          <a:stretch>
            <a:fillRect/>
          </a:stretch>
        </p:blipFill>
        <p:spPr>
          <a:xfrm>
            <a:off x="441268" y="4900945"/>
            <a:ext cx="11337383" cy="662728"/>
          </a:xfrm>
          <a:prstGeom prst="rect">
            <a:avLst/>
          </a:prstGeom>
        </p:spPr>
      </p:pic>
      <p:sp>
        <p:nvSpPr>
          <p:cNvPr id="175" name="SMARTInkShape-274"/>
          <p:cNvSpPr/>
          <p:nvPr/>
        </p:nvSpPr>
        <p:spPr>
          <a:xfrm>
            <a:off x="160833" y="4070102"/>
            <a:ext cx="113012" cy="23994"/>
          </a:xfrm>
          <a:custGeom>
            <a:avLst/>
            <a:gdLst/>
            <a:ahLst/>
            <a:cxnLst/>
            <a:rect l="0" t="0" r="0" b="0"/>
            <a:pathLst>
              <a:path w="113012" h="23994">
                <a:moveTo>
                  <a:pt x="113011" y="13742"/>
                </a:moveTo>
                <a:lnTo>
                  <a:pt x="101595" y="13742"/>
                </a:lnTo>
                <a:lnTo>
                  <a:pt x="78794" y="23166"/>
                </a:lnTo>
                <a:lnTo>
                  <a:pt x="74324" y="23993"/>
                </a:lnTo>
                <a:lnTo>
                  <a:pt x="70022" y="23221"/>
                </a:lnTo>
                <a:lnTo>
                  <a:pt x="56323" y="17139"/>
                </a:lnTo>
                <a:lnTo>
                  <a:pt x="37418" y="13425"/>
                </a:lnTo>
                <a:lnTo>
                  <a:pt x="21527" y="585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2" name="SMARTInkShape-Group43"/>
          <p:cNvGrpSpPr/>
          <p:nvPr/>
        </p:nvGrpSpPr>
        <p:grpSpPr>
          <a:xfrm>
            <a:off x="7846219" y="4798219"/>
            <a:ext cx="3357563" cy="666751"/>
            <a:chOff x="7846219" y="4798219"/>
            <a:chExt cx="3357563" cy="666751"/>
          </a:xfrm>
        </p:grpSpPr>
        <p:sp>
          <p:nvSpPr>
            <p:cNvPr id="176" name="SMARTInkShape-275"/>
            <p:cNvSpPr/>
            <p:nvPr/>
          </p:nvSpPr>
          <p:spPr>
            <a:xfrm>
              <a:off x="10846594" y="4965047"/>
              <a:ext cx="357188" cy="285610"/>
            </a:xfrm>
            <a:custGeom>
              <a:avLst/>
              <a:gdLst/>
              <a:ahLst/>
              <a:cxnLst/>
              <a:rect l="0" t="0" r="0" b="0"/>
              <a:pathLst>
                <a:path w="357188" h="285610">
                  <a:moveTo>
                    <a:pt x="0" y="35578"/>
                  </a:moveTo>
                  <a:lnTo>
                    <a:pt x="0" y="41898"/>
                  </a:lnTo>
                  <a:lnTo>
                    <a:pt x="1321" y="43760"/>
                  </a:lnTo>
                  <a:lnTo>
                    <a:pt x="3526" y="45001"/>
                  </a:lnTo>
                  <a:lnTo>
                    <a:pt x="6321" y="45829"/>
                  </a:lnTo>
                  <a:lnTo>
                    <a:pt x="8183" y="47703"/>
                  </a:lnTo>
                  <a:lnTo>
                    <a:pt x="10251" y="53315"/>
                  </a:lnTo>
                  <a:lnTo>
                    <a:pt x="12902" y="75878"/>
                  </a:lnTo>
                  <a:lnTo>
                    <a:pt x="19992" y="91469"/>
                  </a:lnTo>
                  <a:lnTo>
                    <a:pt x="23588" y="146514"/>
                  </a:lnTo>
                  <a:lnTo>
                    <a:pt x="23793" y="201551"/>
                  </a:lnTo>
                  <a:lnTo>
                    <a:pt x="25126" y="217823"/>
                  </a:lnTo>
                  <a:lnTo>
                    <a:pt x="35706" y="273478"/>
                  </a:lnTo>
                  <a:lnTo>
                    <a:pt x="35719" y="217381"/>
                  </a:lnTo>
                  <a:lnTo>
                    <a:pt x="35719" y="164128"/>
                  </a:lnTo>
                  <a:lnTo>
                    <a:pt x="35719" y="105147"/>
                  </a:lnTo>
                  <a:lnTo>
                    <a:pt x="42040" y="77064"/>
                  </a:lnTo>
                  <a:lnTo>
                    <a:pt x="59839" y="39342"/>
                  </a:lnTo>
                  <a:lnTo>
                    <a:pt x="75466" y="20446"/>
                  </a:lnTo>
                  <a:lnTo>
                    <a:pt x="93651" y="8017"/>
                  </a:lnTo>
                  <a:lnTo>
                    <a:pt x="109475" y="2276"/>
                  </a:lnTo>
                  <a:lnTo>
                    <a:pt x="160440" y="0"/>
                  </a:lnTo>
                  <a:lnTo>
                    <a:pt x="190853" y="1225"/>
                  </a:lnTo>
                  <a:lnTo>
                    <a:pt x="208735" y="6199"/>
                  </a:lnTo>
                  <a:lnTo>
                    <a:pt x="241775" y="29676"/>
                  </a:lnTo>
                  <a:lnTo>
                    <a:pt x="270253" y="59792"/>
                  </a:lnTo>
                  <a:lnTo>
                    <a:pt x="306765" y="116475"/>
                  </a:lnTo>
                  <a:lnTo>
                    <a:pt x="333130" y="175756"/>
                  </a:lnTo>
                  <a:lnTo>
                    <a:pt x="353637" y="225842"/>
                  </a:lnTo>
                  <a:lnTo>
                    <a:pt x="357187" y="285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276"/>
            <p:cNvSpPr/>
            <p:nvPr/>
          </p:nvSpPr>
          <p:spPr>
            <a:xfrm>
              <a:off x="10503338" y="4977369"/>
              <a:ext cx="281698" cy="284973"/>
            </a:xfrm>
            <a:custGeom>
              <a:avLst/>
              <a:gdLst/>
              <a:ahLst/>
              <a:cxnLst/>
              <a:rect l="0" t="0" r="0" b="0"/>
              <a:pathLst>
                <a:path w="281698" h="284973">
                  <a:moveTo>
                    <a:pt x="21787" y="94694"/>
                  </a:moveTo>
                  <a:lnTo>
                    <a:pt x="23109" y="147896"/>
                  </a:lnTo>
                  <a:lnTo>
                    <a:pt x="45909" y="201944"/>
                  </a:lnTo>
                  <a:lnTo>
                    <a:pt x="61534" y="227298"/>
                  </a:lnTo>
                  <a:lnTo>
                    <a:pt x="86866" y="253228"/>
                  </a:lnTo>
                  <a:lnTo>
                    <a:pt x="125182" y="276705"/>
                  </a:lnTo>
                  <a:lnTo>
                    <a:pt x="148849" y="282679"/>
                  </a:lnTo>
                  <a:lnTo>
                    <a:pt x="196416" y="284972"/>
                  </a:lnTo>
                  <a:lnTo>
                    <a:pt x="220227" y="278807"/>
                  </a:lnTo>
                  <a:lnTo>
                    <a:pt x="237717" y="268601"/>
                  </a:lnTo>
                  <a:lnTo>
                    <a:pt x="257598" y="250879"/>
                  </a:lnTo>
                  <a:lnTo>
                    <a:pt x="265497" y="236429"/>
                  </a:lnTo>
                  <a:lnTo>
                    <a:pt x="281697" y="181939"/>
                  </a:lnTo>
                  <a:lnTo>
                    <a:pt x="273295" y="128055"/>
                  </a:lnTo>
                  <a:lnTo>
                    <a:pt x="265419" y="109079"/>
                  </a:lnTo>
                  <a:lnTo>
                    <a:pt x="226132" y="51182"/>
                  </a:lnTo>
                  <a:lnTo>
                    <a:pt x="170109" y="13676"/>
                  </a:lnTo>
                  <a:lnTo>
                    <a:pt x="153413" y="5769"/>
                  </a:lnTo>
                  <a:lnTo>
                    <a:pt x="95764" y="0"/>
                  </a:lnTo>
                  <a:lnTo>
                    <a:pt x="78478" y="1014"/>
                  </a:lnTo>
                  <a:lnTo>
                    <a:pt x="55195" y="9022"/>
                  </a:lnTo>
                  <a:lnTo>
                    <a:pt x="24146" y="27441"/>
                  </a:lnTo>
                  <a:lnTo>
                    <a:pt x="19390" y="32660"/>
                  </a:lnTo>
                  <a:lnTo>
                    <a:pt x="2533" y="67144"/>
                  </a:lnTo>
                  <a:lnTo>
                    <a:pt x="0" y="80685"/>
                  </a:lnTo>
                  <a:lnTo>
                    <a:pt x="2402" y="95523"/>
                  </a:lnTo>
                  <a:lnTo>
                    <a:pt x="14724" y="126607"/>
                  </a:lnTo>
                  <a:lnTo>
                    <a:pt x="57506" y="1661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277"/>
            <p:cNvSpPr/>
            <p:nvPr/>
          </p:nvSpPr>
          <p:spPr>
            <a:xfrm>
              <a:off x="10406063" y="4976813"/>
              <a:ext cx="11907" cy="273844"/>
            </a:xfrm>
            <a:custGeom>
              <a:avLst/>
              <a:gdLst/>
              <a:ahLst/>
              <a:cxnLst/>
              <a:rect l="0" t="0" r="0" b="0"/>
              <a:pathLst>
                <a:path w="11907" h="273844">
                  <a:moveTo>
                    <a:pt x="11906" y="0"/>
                  </a:moveTo>
                  <a:lnTo>
                    <a:pt x="11906" y="10250"/>
                  </a:lnTo>
                  <a:lnTo>
                    <a:pt x="5584" y="17736"/>
                  </a:lnTo>
                  <a:lnTo>
                    <a:pt x="2482" y="28167"/>
                  </a:lnTo>
                  <a:lnTo>
                    <a:pt x="96" y="84861"/>
                  </a:lnTo>
                  <a:lnTo>
                    <a:pt x="6" y="142731"/>
                  </a:lnTo>
                  <a:lnTo>
                    <a:pt x="0" y="198429"/>
                  </a:lnTo>
                  <a:lnTo>
                    <a:pt x="0" y="257504"/>
                  </a:lnTo>
                  <a:lnTo>
                    <a:pt x="0" y="2738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278"/>
            <p:cNvSpPr/>
            <p:nvPr/>
          </p:nvSpPr>
          <p:spPr>
            <a:xfrm>
              <a:off x="10108406" y="4964906"/>
              <a:ext cx="226220" cy="35720"/>
            </a:xfrm>
            <a:custGeom>
              <a:avLst/>
              <a:gdLst/>
              <a:ahLst/>
              <a:cxnLst/>
              <a:rect l="0" t="0" r="0" b="0"/>
              <a:pathLst>
                <a:path w="226220" h="35720">
                  <a:moveTo>
                    <a:pt x="0" y="0"/>
                  </a:moveTo>
                  <a:lnTo>
                    <a:pt x="54526" y="0"/>
                  </a:lnTo>
                  <a:lnTo>
                    <a:pt x="84066" y="1323"/>
                  </a:lnTo>
                  <a:lnTo>
                    <a:pt x="142835" y="12125"/>
                  </a:lnTo>
                  <a:lnTo>
                    <a:pt x="202172" y="32437"/>
                  </a:lnTo>
                  <a:lnTo>
                    <a:pt x="226219"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279"/>
            <p:cNvSpPr/>
            <p:nvPr/>
          </p:nvSpPr>
          <p:spPr>
            <a:xfrm>
              <a:off x="10239375" y="4833938"/>
              <a:ext cx="23814" cy="428626"/>
            </a:xfrm>
            <a:custGeom>
              <a:avLst/>
              <a:gdLst/>
              <a:ahLst/>
              <a:cxnLst/>
              <a:rect l="0" t="0" r="0" b="0"/>
              <a:pathLst>
                <a:path w="23814" h="428626">
                  <a:moveTo>
                    <a:pt x="0" y="0"/>
                  </a:moveTo>
                  <a:lnTo>
                    <a:pt x="0" y="53518"/>
                  </a:lnTo>
                  <a:lnTo>
                    <a:pt x="3528" y="96414"/>
                  </a:lnTo>
                  <a:lnTo>
                    <a:pt x="10251" y="149426"/>
                  </a:lnTo>
                  <a:lnTo>
                    <a:pt x="12902" y="202671"/>
                  </a:lnTo>
                  <a:lnTo>
                    <a:pt x="21266" y="259245"/>
                  </a:lnTo>
                  <a:lnTo>
                    <a:pt x="23308" y="309030"/>
                  </a:lnTo>
                  <a:lnTo>
                    <a:pt x="23747" y="365495"/>
                  </a:lnTo>
                  <a:lnTo>
                    <a:pt x="23812" y="423959"/>
                  </a:lnTo>
                  <a:lnTo>
                    <a:pt x="23813"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280"/>
            <p:cNvSpPr/>
            <p:nvPr/>
          </p:nvSpPr>
          <p:spPr>
            <a:xfrm>
              <a:off x="10060781" y="5012531"/>
              <a:ext cx="11907" cy="226220"/>
            </a:xfrm>
            <a:custGeom>
              <a:avLst/>
              <a:gdLst/>
              <a:ahLst/>
              <a:cxnLst/>
              <a:rect l="0" t="0" r="0" b="0"/>
              <a:pathLst>
                <a:path w="11907" h="226220">
                  <a:moveTo>
                    <a:pt x="0" y="0"/>
                  </a:moveTo>
                  <a:lnTo>
                    <a:pt x="6319" y="0"/>
                  </a:lnTo>
                  <a:lnTo>
                    <a:pt x="8183" y="1323"/>
                  </a:lnTo>
                  <a:lnTo>
                    <a:pt x="9423" y="3527"/>
                  </a:lnTo>
                  <a:lnTo>
                    <a:pt x="11414" y="16572"/>
                  </a:lnTo>
                  <a:lnTo>
                    <a:pt x="11887" y="71774"/>
                  </a:lnTo>
                  <a:lnTo>
                    <a:pt x="11906" y="127020"/>
                  </a:lnTo>
                  <a:lnTo>
                    <a:pt x="1104" y="182564"/>
                  </a:lnTo>
                  <a:lnTo>
                    <a:pt x="0"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281"/>
            <p:cNvSpPr/>
            <p:nvPr/>
          </p:nvSpPr>
          <p:spPr>
            <a:xfrm>
              <a:off x="9775031" y="4942965"/>
              <a:ext cx="164280" cy="247949"/>
            </a:xfrm>
            <a:custGeom>
              <a:avLst/>
              <a:gdLst/>
              <a:ahLst/>
              <a:cxnLst/>
              <a:rect l="0" t="0" r="0" b="0"/>
              <a:pathLst>
                <a:path w="164280" h="247949">
                  <a:moveTo>
                    <a:pt x="154782" y="69566"/>
                  </a:moveTo>
                  <a:lnTo>
                    <a:pt x="144531" y="59315"/>
                  </a:lnTo>
                  <a:lnTo>
                    <a:pt x="132374" y="40299"/>
                  </a:lnTo>
                  <a:lnTo>
                    <a:pt x="104679" y="18299"/>
                  </a:lnTo>
                  <a:lnTo>
                    <a:pt x="92385" y="13709"/>
                  </a:lnTo>
                  <a:lnTo>
                    <a:pt x="45840" y="0"/>
                  </a:lnTo>
                  <a:lnTo>
                    <a:pt x="41143" y="698"/>
                  </a:lnTo>
                  <a:lnTo>
                    <a:pt x="32398" y="5003"/>
                  </a:lnTo>
                  <a:lnTo>
                    <a:pt x="29536" y="8003"/>
                  </a:lnTo>
                  <a:lnTo>
                    <a:pt x="26358" y="14864"/>
                  </a:lnTo>
                  <a:lnTo>
                    <a:pt x="24036" y="37892"/>
                  </a:lnTo>
                  <a:lnTo>
                    <a:pt x="40404" y="78206"/>
                  </a:lnTo>
                  <a:lnTo>
                    <a:pt x="79638" y="133107"/>
                  </a:lnTo>
                  <a:lnTo>
                    <a:pt x="127691" y="188632"/>
                  </a:lnTo>
                  <a:lnTo>
                    <a:pt x="163075" y="235945"/>
                  </a:lnTo>
                  <a:lnTo>
                    <a:pt x="164279" y="240016"/>
                  </a:lnTo>
                  <a:lnTo>
                    <a:pt x="163758" y="242731"/>
                  </a:lnTo>
                  <a:lnTo>
                    <a:pt x="162090" y="244540"/>
                  </a:lnTo>
                  <a:lnTo>
                    <a:pt x="156706" y="246551"/>
                  </a:lnTo>
                  <a:lnTo>
                    <a:pt x="138637" y="247948"/>
                  </a:lnTo>
                  <a:lnTo>
                    <a:pt x="83025" y="233454"/>
                  </a:lnTo>
                  <a:lnTo>
                    <a:pt x="27763" y="208308"/>
                  </a:lnTo>
                  <a:lnTo>
                    <a:pt x="10284" y="196518"/>
                  </a:lnTo>
                  <a:lnTo>
                    <a:pt x="4573" y="188608"/>
                  </a:lnTo>
                  <a:lnTo>
                    <a:pt x="0" y="1767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282"/>
            <p:cNvSpPr/>
            <p:nvPr/>
          </p:nvSpPr>
          <p:spPr>
            <a:xfrm>
              <a:off x="9513094" y="4989432"/>
              <a:ext cx="271430" cy="201383"/>
            </a:xfrm>
            <a:custGeom>
              <a:avLst/>
              <a:gdLst/>
              <a:ahLst/>
              <a:cxnLst/>
              <a:rect l="0" t="0" r="0" b="0"/>
              <a:pathLst>
                <a:path w="271430" h="201383">
                  <a:moveTo>
                    <a:pt x="47625" y="46912"/>
                  </a:moveTo>
                  <a:lnTo>
                    <a:pt x="47625" y="57162"/>
                  </a:lnTo>
                  <a:lnTo>
                    <a:pt x="39442" y="67997"/>
                  </a:lnTo>
                  <a:lnTo>
                    <a:pt x="25012" y="113309"/>
                  </a:lnTo>
                  <a:lnTo>
                    <a:pt x="24346" y="121842"/>
                  </a:lnTo>
                  <a:lnTo>
                    <a:pt x="30290" y="140404"/>
                  </a:lnTo>
                  <a:lnTo>
                    <a:pt x="44152" y="160875"/>
                  </a:lnTo>
                  <a:lnTo>
                    <a:pt x="68835" y="185718"/>
                  </a:lnTo>
                  <a:lnTo>
                    <a:pt x="88894" y="196371"/>
                  </a:lnTo>
                  <a:lnTo>
                    <a:pt x="142967" y="201382"/>
                  </a:lnTo>
                  <a:lnTo>
                    <a:pt x="158791" y="200231"/>
                  </a:lnTo>
                  <a:lnTo>
                    <a:pt x="214315" y="177563"/>
                  </a:lnTo>
                  <a:lnTo>
                    <a:pt x="228864" y="168480"/>
                  </a:lnTo>
                  <a:lnTo>
                    <a:pt x="248986" y="141089"/>
                  </a:lnTo>
                  <a:lnTo>
                    <a:pt x="270224" y="97970"/>
                  </a:lnTo>
                  <a:lnTo>
                    <a:pt x="271429" y="92857"/>
                  </a:lnTo>
                  <a:lnTo>
                    <a:pt x="269242" y="80120"/>
                  </a:lnTo>
                  <a:lnTo>
                    <a:pt x="253394" y="43935"/>
                  </a:lnTo>
                  <a:lnTo>
                    <a:pt x="245792" y="33242"/>
                  </a:lnTo>
                  <a:lnTo>
                    <a:pt x="220628" y="15597"/>
                  </a:lnTo>
                  <a:lnTo>
                    <a:pt x="197957" y="4708"/>
                  </a:lnTo>
                  <a:lnTo>
                    <a:pt x="158685" y="0"/>
                  </a:lnTo>
                  <a:lnTo>
                    <a:pt x="118805" y="8933"/>
                  </a:lnTo>
                  <a:lnTo>
                    <a:pt x="59749" y="35106"/>
                  </a:lnTo>
                  <a:lnTo>
                    <a:pt x="34143" y="50901"/>
                  </a:lnTo>
                  <a:lnTo>
                    <a:pt x="20554" y="69113"/>
                  </a:lnTo>
                  <a:lnTo>
                    <a:pt x="0" y="1064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283"/>
            <p:cNvSpPr/>
            <p:nvPr/>
          </p:nvSpPr>
          <p:spPr>
            <a:xfrm>
              <a:off x="9298781" y="4959387"/>
              <a:ext cx="237411" cy="219833"/>
            </a:xfrm>
            <a:custGeom>
              <a:avLst/>
              <a:gdLst/>
              <a:ahLst/>
              <a:cxnLst/>
              <a:rect l="0" t="0" r="0" b="0"/>
              <a:pathLst>
                <a:path w="237411" h="219833">
                  <a:moveTo>
                    <a:pt x="0" y="76957"/>
                  </a:moveTo>
                  <a:lnTo>
                    <a:pt x="9424" y="54581"/>
                  </a:lnTo>
                  <a:lnTo>
                    <a:pt x="14698" y="38136"/>
                  </a:lnTo>
                  <a:lnTo>
                    <a:pt x="17736" y="31234"/>
                  </a:lnTo>
                  <a:lnTo>
                    <a:pt x="28167" y="20034"/>
                  </a:lnTo>
                  <a:lnTo>
                    <a:pt x="40299" y="11970"/>
                  </a:lnTo>
                  <a:lnTo>
                    <a:pt x="69379" y="48"/>
                  </a:lnTo>
                  <a:lnTo>
                    <a:pt x="84193" y="0"/>
                  </a:lnTo>
                  <a:lnTo>
                    <a:pt x="123143" y="7439"/>
                  </a:lnTo>
                  <a:lnTo>
                    <a:pt x="178600" y="44297"/>
                  </a:lnTo>
                  <a:lnTo>
                    <a:pt x="198880" y="65957"/>
                  </a:lnTo>
                  <a:lnTo>
                    <a:pt x="229981" y="120666"/>
                  </a:lnTo>
                  <a:lnTo>
                    <a:pt x="235712" y="144441"/>
                  </a:lnTo>
                  <a:lnTo>
                    <a:pt x="237410" y="168243"/>
                  </a:lnTo>
                  <a:lnTo>
                    <a:pt x="234280" y="180586"/>
                  </a:lnTo>
                  <a:lnTo>
                    <a:pt x="231593" y="185732"/>
                  </a:lnTo>
                  <a:lnTo>
                    <a:pt x="221552" y="194976"/>
                  </a:lnTo>
                  <a:lnTo>
                    <a:pt x="209593" y="202170"/>
                  </a:lnTo>
                  <a:lnTo>
                    <a:pt x="156406" y="217012"/>
                  </a:lnTo>
                  <a:lnTo>
                    <a:pt x="99314" y="219666"/>
                  </a:lnTo>
                  <a:lnTo>
                    <a:pt x="41477" y="219830"/>
                  </a:lnTo>
                  <a:lnTo>
                    <a:pt x="35719" y="2198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284"/>
            <p:cNvSpPr/>
            <p:nvPr/>
          </p:nvSpPr>
          <p:spPr>
            <a:xfrm>
              <a:off x="9334500" y="5036344"/>
              <a:ext cx="11907" cy="428626"/>
            </a:xfrm>
            <a:custGeom>
              <a:avLst/>
              <a:gdLst/>
              <a:ahLst/>
              <a:cxnLst/>
              <a:rect l="0" t="0" r="0" b="0"/>
              <a:pathLst>
                <a:path w="11907" h="428626">
                  <a:moveTo>
                    <a:pt x="0" y="0"/>
                  </a:moveTo>
                  <a:lnTo>
                    <a:pt x="0" y="53202"/>
                  </a:lnTo>
                  <a:lnTo>
                    <a:pt x="3528" y="87189"/>
                  </a:lnTo>
                  <a:lnTo>
                    <a:pt x="10802" y="143381"/>
                  </a:lnTo>
                  <a:lnTo>
                    <a:pt x="11687" y="194128"/>
                  </a:lnTo>
                  <a:lnTo>
                    <a:pt x="11842" y="239199"/>
                  </a:lnTo>
                  <a:lnTo>
                    <a:pt x="11893" y="295517"/>
                  </a:lnTo>
                  <a:lnTo>
                    <a:pt x="11904" y="344858"/>
                  </a:lnTo>
                  <a:lnTo>
                    <a:pt x="11906" y="398436"/>
                  </a:lnTo>
                  <a:lnTo>
                    <a:pt x="11906"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285"/>
            <p:cNvSpPr/>
            <p:nvPr/>
          </p:nvSpPr>
          <p:spPr>
            <a:xfrm>
              <a:off x="8977313" y="5024438"/>
              <a:ext cx="273844" cy="201692"/>
            </a:xfrm>
            <a:custGeom>
              <a:avLst/>
              <a:gdLst/>
              <a:ahLst/>
              <a:cxnLst/>
              <a:rect l="0" t="0" r="0" b="0"/>
              <a:pathLst>
                <a:path w="273844" h="201692">
                  <a:moveTo>
                    <a:pt x="0" y="0"/>
                  </a:moveTo>
                  <a:lnTo>
                    <a:pt x="0" y="6320"/>
                  </a:lnTo>
                  <a:lnTo>
                    <a:pt x="3527" y="12951"/>
                  </a:lnTo>
                  <a:lnTo>
                    <a:pt x="6319" y="16571"/>
                  </a:lnTo>
                  <a:lnTo>
                    <a:pt x="9423" y="27649"/>
                  </a:lnTo>
                  <a:lnTo>
                    <a:pt x="15215" y="71773"/>
                  </a:lnTo>
                  <a:lnTo>
                    <a:pt x="21266" y="95350"/>
                  </a:lnTo>
                  <a:lnTo>
                    <a:pt x="26585" y="119091"/>
                  </a:lnTo>
                  <a:lnTo>
                    <a:pt x="33012" y="142883"/>
                  </a:lnTo>
                  <a:lnTo>
                    <a:pt x="35838" y="157430"/>
                  </a:lnTo>
                  <a:lnTo>
                    <a:pt x="45811" y="181866"/>
                  </a:lnTo>
                  <a:lnTo>
                    <a:pt x="47578" y="201691"/>
                  </a:lnTo>
                  <a:lnTo>
                    <a:pt x="47625" y="146080"/>
                  </a:lnTo>
                  <a:lnTo>
                    <a:pt x="47625" y="91236"/>
                  </a:lnTo>
                  <a:lnTo>
                    <a:pt x="47625" y="57908"/>
                  </a:lnTo>
                  <a:lnTo>
                    <a:pt x="51152" y="48667"/>
                  </a:lnTo>
                  <a:lnTo>
                    <a:pt x="55807" y="40151"/>
                  </a:lnTo>
                  <a:lnTo>
                    <a:pt x="57875" y="31955"/>
                  </a:lnTo>
                  <a:lnTo>
                    <a:pt x="59750" y="29241"/>
                  </a:lnTo>
                  <a:lnTo>
                    <a:pt x="62322" y="27432"/>
                  </a:lnTo>
                  <a:lnTo>
                    <a:pt x="68708" y="25421"/>
                  </a:lnTo>
                  <a:lnTo>
                    <a:pt x="75957" y="24527"/>
                  </a:lnTo>
                  <a:lnTo>
                    <a:pt x="83588" y="27658"/>
                  </a:lnTo>
                  <a:lnTo>
                    <a:pt x="99267" y="40447"/>
                  </a:lnTo>
                  <a:lnTo>
                    <a:pt x="103650" y="47961"/>
                  </a:lnTo>
                  <a:lnTo>
                    <a:pt x="106920" y="55712"/>
                  </a:lnTo>
                  <a:lnTo>
                    <a:pt x="137680" y="110270"/>
                  </a:lnTo>
                  <a:lnTo>
                    <a:pt x="154732" y="166087"/>
                  </a:lnTo>
                  <a:lnTo>
                    <a:pt x="154781" y="109098"/>
                  </a:lnTo>
                  <a:lnTo>
                    <a:pt x="161102" y="86712"/>
                  </a:lnTo>
                  <a:lnTo>
                    <a:pt x="175375" y="56969"/>
                  </a:lnTo>
                  <a:lnTo>
                    <a:pt x="178485" y="43840"/>
                  </a:lnTo>
                  <a:lnTo>
                    <a:pt x="184277" y="33596"/>
                  </a:lnTo>
                  <a:lnTo>
                    <a:pt x="191260" y="28160"/>
                  </a:lnTo>
                  <a:lnTo>
                    <a:pt x="198776" y="24422"/>
                  </a:lnTo>
                  <a:lnTo>
                    <a:pt x="210443" y="16202"/>
                  </a:lnTo>
                  <a:lnTo>
                    <a:pt x="218326" y="13816"/>
                  </a:lnTo>
                  <a:lnTo>
                    <a:pt x="220957" y="14501"/>
                  </a:lnTo>
                  <a:lnTo>
                    <a:pt x="222709" y="16282"/>
                  </a:lnTo>
                  <a:lnTo>
                    <a:pt x="223878" y="18792"/>
                  </a:lnTo>
                  <a:lnTo>
                    <a:pt x="225980" y="20465"/>
                  </a:lnTo>
                  <a:lnTo>
                    <a:pt x="235262" y="24143"/>
                  </a:lnTo>
                  <a:lnTo>
                    <a:pt x="242584" y="29692"/>
                  </a:lnTo>
                  <a:lnTo>
                    <a:pt x="246720" y="36568"/>
                  </a:lnTo>
                  <a:lnTo>
                    <a:pt x="260705" y="79627"/>
                  </a:lnTo>
                  <a:lnTo>
                    <a:pt x="262894" y="99146"/>
                  </a:lnTo>
                  <a:lnTo>
                    <a:pt x="272140" y="122499"/>
                  </a:lnTo>
                  <a:lnTo>
                    <a:pt x="273843" y="154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286"/>
            <p:cNvSpPr/>
            <p:nvPr/>
          </p:nvSpPr>
          <p:spPr>
            <a:xfrm>
              <a:off x="8751253" y="5041867"/>
              <a:ext cx="189626" cy="208578"/>
            </a:xfrm>
            <a:custGeom>
              <a:avLst/>
              <a:gdLst/>
              <a:ahLst/>
              <a:cxnLst/>
              <a:rect l="0" t="0" r="0" b="0"/>
              <a:pathLst>
                <a:path w="189626" h="208578">
                  <a:moveTo>
                    <a:pt x="35560" y="18289"/>
                  </a:moveTo>
                  <a:lnTo>
                    <a:pt x="25308" y="18289"/>
                  </a:lnTo>
                  <a:lnTo>
                    <a:pt x="17823" y="24609"/>
                  </a:lnTo>
                  <a:lnTo>
                    <a:pt x="14448" y="31239"/>
                  </a:lnTo>
                  <a:lnTo>
                    <a:pt x="13548" y="34861"/>
                  </a:lnTo>
                  <a:lnTo>
                    <a:pt x="3919" y="51500"/>
                  </a:lnTo>
                  <a:lnTo>
                    <a:pt x="0" y="109783"/>
                  </a:lnTo>
                  <a:lnTo>
                    <a:pt x="1195" y="141362"/>
                  </a:lnTo>
                  <a:lnTo>
                    <a:pt x="9354" y="163823"/>
                  </a:lnTo>
                  <a:lnTo>
                    <a:pt x="35650" y="196574"/>
                  </a:lnTo>
                  <a:lnTo>
                    <a:pt x="39588" y="200646"/>
                  </a:lnTo>
                  <a:lnTo>
                    <a:pt x="51021" y="205170"/>
                  </a:lnTo>
                  <a:lnTo>
                    <a:pt x="92985" y="208577"/>
                  </a:lnTo>
                  <a:lnTo>
                    <a:pt x="107826" y="201640"/>
                  </a:lnTo>
                  <a:lnTo>
                    <a:pt x="161024" y="163996"/>
                  </a:lnTo>
                  <a:lnTo>
                    <a:pt x="182202" y="128742"/>
                  </a:lnTo>
                  <a:lnTo>
                    <a:pt x="187928" y="105402"/>
                  </a:lnTo>
                  <a:lnTo>
                    <a:pt x="189625" y="81729"/>
                  </a:lnTo>
                  <a:lnTo>
                    <a:pt x="183809" y="57960"/>
                  </a:lnTo>
                  <a:lnTo>
                    <a:pt x="169991" y="35728"/>
                  </a:lnTo>
                  <a:lnTo>
                    <a:pt x="157117" y="22722"/>
                  </a:lnTo>
                  <a:lnTo>
                    <a:pt x="138458" y="11812"/>
                  </a:lnTo>
                  <a:lnTo>
                    <a:pt x="103106" y="0"/>
                  </a:lnTo>
                  <a:lnTo>
                    <a:pt x="67419" y="6971"/>
                  </a:lnTo>
                  <a:lnTo>
                    <a:pt x="52644" y="15671"/>
                  </a:lnTo>
                  <a:lnTo>
                    <a:pt x="44034" y="22858"/>
                  </a:lnTo>
                  <a:lnTo>
                    <a:pt x="39326" y="30462"/>
                  </a:lnTo>
                  <a:lnTo>
                    <a:pt x="35911" y="38251"/>
                  </a:lnTo>
                  <a:lnTo>
                    <a:pt x="27873" y="50075"/>
                  </a:lnTo>
                  <a:lnTo>
                    <a:pt x="23653" y="659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287"/>
            <p:cNvSpPr/>
            <p:nvPr/>
          </p:nvSpPr>
          <p:spPr>
            <a:xfrm>
              <a:off x="8539133" y="5014332"/>
              <a:ext cx="128618" cy="283950"/>
            </a:xfrm>
            <a:custGeom>
              <a:avLst/>
              <a:gdLst/>
              <a:ahLst/>
              <a:cxnLst/>
              <a:rect l="0" t="0" r="0" b="0"/>
              <a:pathLst>
                <a:path w="128618" h="283950">
                  <a:moveTo>
                    <a:pt x="128617" y="22012"/>
                  </a:moveTo>
                  <a:lnTo>
                    <a:pt x="128617" y="15692"/>
                  </a:lnTo>
                  <a:lnTo>
                    <a:pt x="127295" y="13830"/>
                  </a:lnTo>
                  <a:lnTo>
                    <a:pt x="125089" y="12589"/>
                  </a:lnTo>
                  <a:lnTo>
                    <a:pt x="122297" y="11761"/>
                  </a:lnTo>
                  <a:lnTo>
                    <a:pt x="120435" y="9887"/>
                  </a:lnTo>
                  <a:lnTo>
                    <a:pt x="118366" y="4275"/>
                  </a:lnTo>
                  <a:lnTo>
                    <a:pt x="115168" y="2250"/>
                  </a:lnTo>
                  <a:lnTo>
                    <a:pt x="104560" y="0"/>
                  </a:lnTo>
                  <a:lnTo>
                    <a:pt x="94553" y="2528"/>
                  </a:lnTo>
                  <a:lnTo>
                    <a:pt x="85696" y="6737"/>
                  </a:lnTo>
                  <a:lnTo>
                    <a:pt x="73272" y="10431"/>
                  </a:lnTo>
                  <a:lnTo>
                    <a:pt x="65213" y="15983"/>
                  </a:lnTo>
                  <a:lnTo>
                    <a:pt x="41314" y="54627"/>
                  </a:lnTo>
                  <a:lnTo>
                    <a:pt x="13523" y="109375"/>
                  </a:lnTo>
                  <a:lnTo>
                    <a:pt x="2940" y="133151"/>
                  </a:lnTo>
                  <a:lnTo>
                    <a:pt x="0" y="149018"/>
                  </a:lnTo>
                  <a:lnTo>
                    <a:pt x="4666" y="179148"/>
                  </a:lnTo>
                  <a:lnTo>
                    <a:pt x="18094" y="214055"/>
                  </a:lnTo>
                  <a:lnTo>
                    <a:pt x="43735" y="245771"/>
                  </a:lnTo>
                  <a:lnTo>
                    <a:pt x="65836" y="262201"/>
                  </a:lnTo>
                  <a:lnTo>
                    <a:pt x="116711" y="2839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288"/>
            <p:cNvSpPr/>
            <p:nvPr/>
          </p:nvSpPr>
          <p:spPr>
            <a:xfrm>
              <a:off x="8298656" y="4977363"/>
              <a:ext cx="201704" cy="237576"/>
            </a:xfrm>
            <a:custGeom>
              <a:avLst/>
              <a:gdLst/>
              <a:ahLst/>
              <a:cxnLst/>
              <a:rect l="0" t="0" r="0" b="0"/>
              <a:pathLst>
                <a:path w="201704" h="237576">
                  <a:moveTo>
                    <a:pt x="0" y="154231"/>
                  </a:moveTo>
                  <a:lnTo>
                    <a:pt x="0" y="147911"/>
                  </a:lnTo>
                  <a:lnTo>
                    <a:pt x="1323" y="146049"/>
                  </a:lnTo>
                  <a:lnTo>
                    <a:pt x="3527" y="144808"/>
                  </a:lnTo>
                  <a:lnTo>
                    <a:pt x="56321" y="132116"/>
                  </a:lnTo>
                  <a:lnTo>
                    <a:pt x="113506" y="113996"/>
                  </a:lnTo>
                  <a:lnTo>
                    <a:pt x="151045" y="94627"/>
                  </a:lnTo>
                  <a:lnTo>
                    <a:pt x="161059" y="85407"/>
                  </a:lnTo>
                  <a:lnTo>
                    <a:pt x="198849" y="35386"/>
                  </a:lnTo>
                  <a:lnTo>
                    <a:pt x="201703" y="19335"/>
                  </a:lnTo>
                  <a:lnTo>
                    <a:pt x="200615" y="16676"/>
                  </a:lnTo>
                  <a:lnTo>
                    <a:pt x="198566" y="14903"/>
                  </a:lnTo>
                  <a:lnTo>
                    <a:pt x="192762" y="11609"/>
                  </a:lnTo>
                  <a:lnTo>
                    <a:pt x="185774" y="5736"/>
                  </a:lnTo>
                  <a:lnTo>
                    <a:pt x="174729" y="2243"/>
                  </a:lnTo>
                  <a:lnTo>
                    <a:pt x="146080" y="0"/>
                  </a:lnTo>
                  <a:lnTo>
                    <a:pt x="122806" y="5934"/>
                  </a:lnTo>
                  <a:lnTo>
                    <a:pt x="85638" y="27451"/>
                  </a:lnTo>
                  <a:lnTo>
                    <a:pt x="74221" y="38794"/>
                  </a:lnTo>
                  <a:lnTo>
                    <a:pt x="43820" y="90943"/>
                  </a:lnTo>
                  <a:lnTo>
                    <a:pt x="37318" y="121200"/>
                  </a:lnTo>
                  <a:lnTo>
                    <a:pt x="36431" y="132054"/>
                  </a:lnTo>
                  <a:lnTo>
                    <a:pt x="45365" y="159306"/>
                  </a:lnTo>
                  <a:lnTo>
                    <a:pt x="52354" y="174566"/>
                  </a:lnTo>
                  <a:lnTo>
                    <a:pt x="63397" y="186641"/>
                  </a:lnTo>
                  <a:lnTo>
                    <a:pt x="115320" y="227788"/>
                  </a:lnTo>
                  <a:lnTo>
                    <a:pt x="138974" y="234674"/>
                  </a:lnTo>
                  <a:lnTo>
                    <a:pt x="166688" y="237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289"/>
            <p:cNvSpPr/>
            <p:nvPr/>
          </p:nvSpPr>
          <p:spPr>
            <a:xfrm>
              <a:off x="7870031" y="4798219"/>
              <a:ext cx="367008" cy="487617"/>
            </a:xfrm>
            <a:custGeom>
              <a:avLst/>
              <a:gdLst/>
              <a:ahLst/>
              <a:cxnLst/>
              <a:rect l="0" t="0" r="0" b="0"/>
              <a:pathLst>
                <a:path w="367008" h="487617">
                  <a:moveTo>
                    <a:pt x="0" y="0"/>
                  </a:moveTo>
                  <a:lnTo>
                    <a:pt x="10251" y="0"/>
                  </a:lnTo>
                  <a:lnTo>
                    <a:pt x="31914" y="8182"/>
                  </a:lnTo>
                  <a:lnTo>
                    <a:pt x="61932" y="13449"/>
                  </a:lnTo>
                  <a:lnTo>
                    <a:pt x="111159" y="37591"/>
                  </a:lnTo>
                  <a:lnTo>
                    <a:pt x="165127" y="67839"/>
                  </a:lnTo>
                  <a:lnTo>
                    <a:pt x="222187" y="100615"/>
                  </a:lnTo>
                  <a:lnTo>
                    <a:pt x="273048" y="143934"/>
                  </a:lnTo>
                  <a:lnTo>
                    <a:pt x="323766" y="201223"/>
                  </a:lnTo>
                  <a:lnTo>
                    <a:pt x="346109" y="229984"/>
                  </a:lnTo>
                  <a:lnTo>
                    <a:pt x="362049" y="286245"/>
                  </a:lnTo>
                  <a:lnTo>
                    <a:pt x="367007" y="321615"/>
                  </a:lnTo>
                  <a:lnTo>
                    <a:pt x="362155" y="350910"/>
                  </a:lnTo>
                  <a:lnTo>
                    <a:pt x="347340" y="384512"/>
                  </a:lnTo>
                  <a:lnTo>
                    <a:pt x="299741" y="438201"/>
                  </a:lnTo>
                  <a:lnTo>
                    <a:pt x="270933" y="454539"/>
                  </a:lnTo>
                  <a:lnTo>
                    <a:pt x="218723" y="469802"/>
                  </a:lnTo>
                  <a:lnTo>
                    <a:pt x="162745" y="484055"/>
                  </a:lnTo>
                  <a:lnTo>
                    <a:pt x="129355" y="487616"/>
                  </a:lnTo>
                  <a:lnTo>
                    <a:pt x="125924" y="486474"/>
                  </a:lnTo>
                  <a:lnTo>
                    <a:pt x="123636" y="484388"/>
                  </a:lnTo>
                  <a:lnTo>
                    <a:pt x="119063" y="476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290"/>
            <p:cNvSpPr/>
            <p:nvPr/>
          </p:nvSpPr>
          <p:spPr>
            <a:xfrm>
              <a:off x="7846219" y="4869656"/>
              <a:ext cx="71438" cy="428626"/>
            </a:xfrm>
            <a:custGeom>
              <a:avLst/>
              <a:gdLst/>
              <a:ahLst/>
              <a:cxnLst/>
              <a:rect l="0" t="0" r="0" b="0"/>
              <a:pathLst>
                <a:path w="71438" h="428626">
                  <a:moveTo>
                    <a:pt x="0" y="0"/>
                  </a:moveTo>
                  <a:lnTo>
                    <a:pt x="1322" y="22955"/>
                  </a:lnTo>
                  <a:lnTo>
                    <a:pt x="16572" y="79214"/>
                  </a:lnTo>
                  <a:lnTo>
                    <a:pt x="23705" y="131476"/>
                  </a:lnTo>
                  <a:lnTo>
                    <a:pt x="31571" y="175952"/>
                  </a:lnTo>
                  <a:lnTo>
                    <a:pt x="35812" y="222643"/>
                  </a:lnTo>
                  <a:lnTo>
                    <a:pt x="43536" y="269991"/>
                  </a:lnTo>
                  <a:lnTo>
                    <a:pt x="47736" y="316212"/>
                  </a:lnTo>
                  <a:lnTo>
                    <a:pt x="56809" y="368056"/>
                  </a:lnTo>
                  <a:lnTo>
                    <a:pt x="62253" y="400977"/>
                  </a:lnTo>
                  <a:lnTo>
                    <a:pt x="71437"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3" name="SMARTInkShape-291"/>
          <p:cNvSpPr/>
          <p:nvPr/>
        </p:nvSpPr>
        <p:spPr>
          <a:xfrm>
            <a:off x="24103" y="4776842"/>
            <a:ext cx="3343486" cy="912472"/>
          </a:xfrm>
          <a:custGeom>
            <a:avLst/>
            <a:gdLst/>
            <a:ahLst/>
            <a:cxnLst/>
            <a:rect l="0" t="0" r="0" b="0"/>
            <a:pathLst>
              <a:path w="3343486" h="912472">
                <a:moveTo>
                  <a:pt x="702178" y="735752"/>
                </a:moveTo>
                <a:lnTo>
                  <a:pt x="730166" y="735752"/>
                </a:lnTo>
                <a:lnTo>
                  <a:pt x="785840" y="746923"/>
                </a:lnTo>
                <a:lnTo>
                  <a:pt x="841103" y="747615"/>
                </a:lnTo>
                <a:lnTo>
                  <a:pt x="893726" y="747652"/>
                </a:lnTo>
                <a:lnTo>
                  <a:pt x="946831" y="747658"/>
                </a:lnTo>
                <a:lnTo>
                  <a:pt x="1000095" y="747658"/>
                </a:lnTo>
                <a:lnTo>
                  <a:pt x="1044744" y="747658"/>
                </a:lnTo>
                <a:lnTo>
                  <a:pt x="1091487" y="746336"/>
                </a:lnTo>
                <a:lnTo>
                  <a:pt x="1140174" y="739476"/>
                </a:lnTo>
                <a:lnTo>
                  <a:pt x="1195904" y="738178"/>
                </a:lnTo>
                <a:lnTo>
                  <a:pt x="1234702" y="742562"/>
                </a:lnTo>
                <a:lnTo>
                  <a:pt x="1277522" y="745393"/>
                </a:lnTo>
                <a:lnTo>
                  <a:pt x="1323012" y="746652"/>
                </a:lnTo>
                <a:lnTo>
                  <a:pt x="1369688" y="747211"/>
                </a:lnTo>
                <a:lnTo>
                  <a:pt x="1416891" y="747458"/>
                </a:lnTo>
                <a:lnTo>
                  <a:pt x="1465651" y="748893"/>
                </a:lnTo>
                <a:lnTo>
                  <a:pt x="1518190" y="753940"/>
                </a:lnTo>
                <a:lnTo>
                  <a:pt x="1575937" y="757064"/>
                </a:lnTo>
                <a:lnTo>
                  <a:pt x="1606153" y="757897"/>
                </a:lnTo>
                <a:lnTo>
                  <a:pt x="1664420" y="762351"/>
                </a:lnTo>
                <a:lnTo>
                  <a:pt x="1722508" y="768740"/>
                </a:lnTo>
                <a:lnTo>
                  <a:pt x="1752815" y="772296"/>
                </a:lnTo>
                <a:lnTo>
                  <a:pt x="1783603" y="775990"/>
                </a:lnTo>
                <a:lnTo>
                  <a:pt x="1814711" y="779775"/>
                </a:lnTo>
                <a:lnTo>
                  <a:pt x="1846034" y="783622"/>
                </a:lnTo>
                <a:lnTo>
                  <a:pt x="1877498" y="787508"/>
                </a:lnTo>
                <a:lnTo>
                  <a:pt x="1909058" y="791423"/>
                </a:lnTo>
                <a:lnTo>
                  <a:pt x="1940682" y="795356"/>
                </a:lnTo>
                <a:lnTo>
                  <a:pt x="1972347" y="799300"/>
                </a:lnTo>
                <a:lnTo>
                  <a:pt x="2004041" y="804575"/>
                </a:lnTo>
                <a:lnTo>
                  <a:pt x="2035753" y="810738"/>
                </a:lnTo>
                <a:lnTo>
                  <a:pt x="2067478" y="817494"/>
                </a:lnTo>
                <a:lnTo>
                  <a:pt x="2097889" y="823319"/>
                </a:lnTo>
                <a:lnTo>
                  <a:pt x="2156372" y="833319"/>
                </a:lnTo>
                <a:lnTo>
                  <a:pt x="2186256" y="837839"/>
                </a:lnTo>
                <a:lnTo>
                  <a:pt x="2216761" y="842175"/>
                </a:lnTo>
                <a:lnTo>
                  <a:pt x="2247681" y="846388"/>
                </a:lnTo>
                <a:lnTo>
                  <a:pt x="2278878" y="851842"/>
                </a:lnTo>
                <a:lnTo>
                  <a:pt x="2310260" y="858125"/>
                </a:lnTo>
                <a:lnTo>
                  <a:pt x="2341764" y="864959"/>
                </a:lnTo>
                <a:lnTo>
                  <a:pt x="2372027" y="870837"/>
                </a:lnTo>
                <a:lnTo>
                  <a:pt x="2430347" y="880898"/>
                </a:lnTo>
                <a:lnTo>
                  <a:pt x="2487135" y="889778"/>
                </a:lnTo>
                <a:lnTo>
                  <a:pt x="2541919" y="896812"/>
                </a:lnTo>
                <a:lnTo>
                  <a:pt x="2592726" y="899939"/>
                </a:lnTo>
                <a:lnTo>
                  <a:pt x="2641765" y="904856"/>
                </a:lnTo>
                <a:lnTo>
                  <a:pt x="2690019" y="910128"/>
                </a:lnTo>
                <a:lnTo>
                  <a:pt x="2737924" y="912471"/>
                </a:lnTo>
                <a:lnTo>
                  <a:pt x="2785672" y="909985"/>
                </a:lnTo>
                <a:lnTo>
                  <a:pt x="2832030" y="905792"/>
                </a:lnTo>
                <a:lnTo>
                  <a:pt x="2874682" y="903929"/>
                </a:lnTo>
                <a:lnTo>
                  <a:pt x="2915687" y="903101"/>
                </a:lnTo>
                <a:lnTo>
                  <a:pt x="2972432" y="899108"/>
                </a:lnTo>
                <a:lnTo>
                  <a:pt x="3022759" y="889545"/>
                </a:lnTo>
                <a:lnTo>
                  <a:pt x="3071185" y="881862"/>
                </a:lnTo>
                <a:lnTo>
                  <a:pt x="3119047" y="876058"/>
                </a:lnTo>
                <a:lnTo>
                  <a:pt x="3176306" y="862245"/>
                </a:lnTo>
                <a:lnTo>
                  <a:pt x="3224512" y="845455"/>
                </a:lnTo>
                <a:lnTo>
                  <a:pt x="3277391" y="810930"/>
                </a:lnTo>
                <a:lnTo>
                  <a:pt x="3300236" y="790071"/>
                </a:lnTo>
                <a:lnTo>
                  <a:pt x="3324806" y="751463"/>
                </a:lnTo>
                <a:lnTo>
                  <a:pt x="3335847" y="698965"/>
                </a:lnTo>
                <a:lnTo>
                  <a:pt x="3343485" y="652197"/>
                </a:lnTo>
                <a:lnTo>
                  <a:pt x="3335489" y="596559"/>
                </a:lnTo>
                <a:lnTo>
                  <a:pt x="3321170" y="542452"/>
                </a:lnTo>
                <a:lnTo>
                  <a:pt x="3309533" y="496797"/>
                </a:lnTo>
                <a:lnTo>
                  <a:pt x="3294179" y="449756"/>
                </a:lnTo>
                <a:lnTo>
                  <a:pt x="3265287" y="392774"/>
                </a:lnTo>
                <a:lnTo>
                  <a:pt x="3240961" y="335119"/>
                </a:lnTo>
                <a:lnTo>
                  <a:pt x="3204210" y="284140"/>
                </a:lnTo>
                <a:lnTo>
                  <a:pt x="3171080" y="235852"/>
                </a:lnTo>
                <a:lnTo>
                  <a:pt x="3118146" y="179707"/>
                </a:lnTo>
                <a:lnTo>
                  <a:pt x="3065004" y="145109"/>
                </a:lnTo>
                <a:lnTo>
                  <a:pt x="3011732" y="114120"/>
                </a:lnTo>
                <a:lnTo>
                  <a:pt x="2967082" y="98392"/>
                </a:lnTo>
                <a:lnTo>
                  <a:pt x="2920338" y="85353"/>
                </a:lnTo>
                <a:lnTo>
                  <a:pt x="2871651" y="73112"/>
                </a:lnTo>
                <a:lnTo>
                  <a:pt x="2817244" y="61106"/>
                </a:lnTo>
                <a:lnTo>
                  <a:pt x="2765699" y="50493"/>
                </a:lnTo>
                <a:lnTo>
                  <a:pt x="2709122" y="46761"/>
                </a:lnTo>
                <a:lnTo>
                  <a:pt x="2670126" y="45887"/>
                </a:lnTo>
                <a:lnTo>
                  <a:pt x="2627217" y="45500"/>
                </a:lnTo>
                <a:lnTo>
                  <a:pt x="2583012" y="45327"/>
                </a:lnTo>
                <a:lnTo>
                  <a:pt x="2541316" y="45250"/>
                </a:lnTo>
                <a:lnTo>
                  <a:pt x="2497208" y="45217"/>
                </a:lnTo>
                <a:lnTo>
                  <a:pt x="2452469" y="43878"/>
                </a:lnTo>
                <a:lnTo>
                  <a:pt x="2410537" y="38875"/>
                </a:lnTo>
                <a:lnTo>
                  <a:pt x="2366324" y="35768"/>
                </a:lnTo>
                <a:lnTo>
                  <a:pt x="2320215" y="34388"/>
                </a:lnTo>
                <a:lnTo>
                  <a:pt x="2273264" y="33774"/>
                </a:lnTo>
                <a:lnTo>
                  <a:pt x="2222411" y="29973"/>
                </a:lnTo>
                <a:lnTo>
                  <a:pt x="2170264" y="25198"/>
                </a:lnTo>
                <a:lnTo>
                  <a:pt x="2120630" y="23075"/>
                </a:lnTo>
                <a:lnTo>
                  <a:pt x="2068584" y="18604"/>
                </a:lnTo>
                <a:lnTo>
                  <a:pt x="2015907" y="13530"/>
                </a:lnTo>
                <a:lnTo>
                  <a:pt x="1966037" y="11275"/>
                </a:lnTo>
                <a:lnTo>
                  <a:pt x="1913886" y="10272"/>
                </a:lnTo>
                <a:lnTo>
                  <a:pt x="1859840" y="9827"/>
                </a:lnTo>
                <a:lnTo>
                  <a:pt x="1804952" y="9629"/>
                </a:lnTo>
                <a:lnTo>
                  <a:pt x="1746161" y="6013"/>
                </a:lnTo>
                <a:lnTo>
                  <a:pt x="1715667" y="3197"/>
                </a:lnTo>
                <a:lnTo>
                  <a:pt x="1657090" y="68"/>
                </a:lnTo>
                <a:lnTo>
                  <a:pt x="1598865" y="0"/>
                </a:lnTo>
                <a:lnTo>
                  <a:pt x="1568521" y="1834"/>
                </a:lnTo>
                <a:lnTo>
                  <a:pt x="1537709" y="4379"/>
                </a:lnTo>
                <a:lnTo>
                  <a:pt x="1478779" y="7207"/>
                </a:lnTo>
                <a:lnTo>
                  <a:pt x="1420397" y="8464"/>
                </a:lnTo>
                <a:lnTo>
                  <a:pt x="1390011" y="8800"/>
                </a:lnTo>
                <a:lnTo>
                  <a:pt x="1359171" y="9024"/>
                </a:lnTo>
                <a:lnTo>
                  <a:pt x="1300210" y="12800"/>
                </a:lnTo>
                <a:lnTo>
                  <a:pt x="1241814" y="17565"/>
                </a:lnTo>
                <a:lnTo>
                  <a:pt x="1211425" y="18835"/>
                </a:lnTo>
                <a:lnTo>
                  <a:pt x="1180582" y="19682"/>
                </a:lnTo>
                <a:lnTo>
                  <a:pt x="1149437" y="21571"/>
                </a:lnTo>
                <a:lnTo>
                  <a:pt x="1118090" y="24152"/>
                </a:lnTo>
                <a:lnTo>
                  <a:pt x="1086609" y="27195"/>
                </a:lnTo>
                <a:lnTo>
                  <a:pt x="1056361" y="30548"/>
                </a:lnTo>
                <a:lnTo>
                  <a:pt x="998058" y="37800"/>
                </a:lnTo>
                <a:lnTo>
                  <a:pt x="968223" y="41585"/>
                </a:lnTo>
                <a:lnTo>
                  <a:pt x="937750" y="45433"/>
                </a:lnTo>
                <a:lnTo>
                  <a:pt x="906851" y="49320"/>
                </a:lnTo>
                <a:lnTo>
                  <a:pt x="875668" y="53234"/>
                </a:lnTo>
                <a:lnTo>
                  <a:pt x="844297" y="57167"/>
                </a:lnTo>
                <a:lnTo>
                  <a:pt x="812799" y="61112"/>
                </a:lnTo>
                <a:lnTo>
                  <a:pt x="782540" y="65065"/>
                </a:lnTo>
                <a:lnTo>
                  <a:pt x="724224" y="72984"/>
                </a:lnTo>
                <a:lnTo>
                  <a:pt x="667438" y="80914"/>
                </a:lnTo>
                <a:lnTo>
                  <a:pt x="611332" y="88847"/>
                </a:lnTo>
                <a:lnTo>
                  <a:pt x="555528" y="96784"/>
                </a:lnTo>
                <a:lnTo>
                  <a:pt x="499858" y="108249"/>
                </a:lnTo>
                <a:lnTo>
                  <a:pt x="445571" y="122163"/>
                </a:lnTo>
                <a:lnTo>
                  <a:pt x="394985" y="137167"/>
                </a:lnTo>
                <a:lnTo>
                  <a:pt x="346044" y="152654"/>
                </a:lnTo>
                <a:lnTo>
                  <a:pt x="299157" y="167035"/>
                </a:lnTo>
                <a:lnTo>
                  <a:pt x="256269" y="177837"/>
                </a:lnTo>
                <a:lnTo>
                  <a:pt x="215160" y="194101"/>
                </a:lnTo>
                <a:lnTo>
                  <a:pt x="161883" y="222044"/>
                </a:lnTo>
                <a:lnTo>
                  <a:pt x="117435" y="247080"/>
                </a:lnTo>
                <a:lnTo>
                  <a:pt x="61328" y="279244"/>
                </a:lnTo>
                <a:lnTo>
                  <a:pt x="30461" y="303127"/>
                </a:lnTo>
                <a:lnTo>
                  <a:pt x="10879" y="333282"/>
                </a:lnTo>
                <a:lnTo>
                  <a:pt x="3019" y="361032"/>
                </a:lnTo>
                <a:lnTo>
                  <a:pt x="0" y="416489"/>
                </a:lnTo>
                <a:lnTo>
                  <a:pt x="6116" y="444335"/>
                </a:lnTo>
                <a:lnTo>
                  <a:pt x="29540" y="477448"/>
                </a:lnTo>
                <a:lnTo>
                  <a:pt x="75296" y="532239"/>
                </a:lnTo>
                <a:lnTo>
                  <a:pt x="134217" y="581486"/>
                </a:lnTo>
                <a:lnTo>
                  <a:pt x="191998" y="620726"/>
                </a:lnTo>
                <a:lnTo>
                  <a:pt x="250878" y="652422"/>
                </a:lnTo>
                <a:lnTo>
                  <a:pt x="297703" y="672697"/>
                </a:lnTo>
                <a:lnTo>
                  <a:pt x="348618" y="694138"/>
                </a:lnTo>
                <a:lnTo>
                  <a:pt x="402069" y="722098"/>
                </a:lnTo>
                <a:lnTo>
                  <a:pt x="451420" y="743612"/>
                </a:lnTo>
                <a:lnTo>
                  <a:pt x="499557" y="761893"/>
                </a:lnTo>
                <a:lnTo>
                  <a:pt x="550861" y="780539"/>
                </a:lnTo>
                <a:lnTo>
                  <a:pt x="606928" y="795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6" name="SMARTInkShape-Group45"/>
          <p:cNvGrpSpPr/>
          <p:nvPr/>
        </p:nvGrpSpPr>
        <p:grpSpPr>
          <a:xfrm>
            <a:off x="2881603" y="3429355"/>
            <a:ext cx="2285711" cy="547286"/>
            <a:chOff x="2881603" y="3429355"/>
            <a:chExt cx="2285711" cy="547286"/>
          </a:xfrm>
        </p:grpSpPr>
        <p:sp>
          <p:nvSpPr>
            <p:cNvPr id="194" name="SMARTInkShape-292"/>
            <p:cNvSpPr/>
            <p:nvPr/>
          </p:nvSpPr>
          <p:spPr>
            <a:xfrm>
              <a:off x="4286250" y="3929063"/>
              <a:ext cx="881064" cy="47578"/>
            </a:xfrm>
            <a:custGeom>
              <a:avLst/>
              <a:gdLst/>
              <a:ahLst/>
              <a:cxnLst/>
              <a:rect l="0" t="0" r="0" b="0"/>
              <a:pathLst>
                <a:path w="881064" h="47578">
                  <a:moveTo>
                    <a:pt x="0" y="11906"/>
                  </a:moveTo>
                  <a:lnTo>
                    <a:pt x="0" y="18227"/>
                  </a:lnTo>
                  <a:lnTo>
                    <a:pt x="2646" y="20089"/>
                  </a:lnTo>
                  <a:lnTo>
                    <a:pt x="51772" y="33018"/>
                  </a:lnTo>
                  <a:lnTo>
                    <a:pt x="102389" y="41506"/>
                  </a:lnTo>
                  <a:lnTo>
                    <a:pt x="147783" y="45811"/>
                  </a:lnTo>
                  <a:lnTo>
                    <a:pt x="194747" y="47087"/>
                  </a:lnTo>
                  <a:lnTo>
                    <a:pt x="242176" y="47465"/>
                  </a:lnTo>
                  <a:lnTo>
                    <a:pt x="289743" y="47577"/>
                  </a:lnTo>
                  <a:lnTo>
                    <a:pt x="337350" y="41290"/>
                  </a:lnTo>
                  <a:lnTo>
                    <a:pt x="384970" y="37369"/>
                  </a:lnTo>
                  <a:lnTo>
                    <a:pt x="432594" y="36207"/>
                  </a:lnTo>
                  <a:lnTo>
                    <a:pt x="480219" y="29543"/>
                  </a:lnTo>
                  <a:lnTo>
                    <a:pt x="534165" y="25510"/>
                  </a:lnTo>
                  <a:lnTo>
                    <a:pt x="585720" y="17995"/>
                  </a:lnTo>
                  <a:lnTo>
                    <a:pt x="642365" y="13109"/>
                  </a:lnTo>
                  <a:lnTo>
                    <a:pt x="699612" y="12143"/>
                  </a:lnTo>
                  <a:lnTo>
                    <a:pt x="755850" y="11953"/>
                  </a:lnTo>
                  <a:lnTo>
                    <a:pt x="798905" y="10592"/>
                  </a:lnTo>
                  <a:lnTo>
                    <a:pt x="853559" y="736"/>
                  </a:lnTo>
                  <a:lnTo>
                    <a:pt x="88106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293"/>
            <p:cNvSpPr/>
            <p:nvPr/>
          </p:nvSpPr>
          <p:spPr>
            <a:xfrm>
              <a:off x="2881603" y="3429355"/>
              <a:ext cx="1076423" cy="416360"/>
            </a:xfrm>
            <a:custGeom>
              <a:avLst/>
              <a:gdLst/>
              <a:ahLst/>
              <a:cxnLst/>
              <a:rect l="0" t="0" r="0" b="0"/>
              <a:pathLst>
                <a:path w="1076423" h="416360">
                  <a:moveTo>
                    <a:pt x="725991" y="23458"/>
                  </a:moveTo>
                  <a:lnTo>
                    <a:pt x="709419" y="23458"/>
                  </a:lnTo>
                  <a:lnTo>
                    <a:pt x="701869" y="19930"/>
                  </a:lnTo>
                  <a:lnTo>
                    <a:pt x="698003" y="17137"/>
                  </a:lnTo>
                  <a:lnTo>
                    <a:pt x="648908" y="8759"/>
                  </a:lnTo>
                  <a:lnTo>
                    <a:pt x="596259" y="1445"/>
                  </a:lnTo>
                  <a:lnTo>
                    <a:pt x="536813" y="0"/>
                  </a:lnTo>
                  <a:lnTo>
                    <a:pt x="483259" y="1073"/>
                  </a:lnTo>
                  <a:lnTo>
                    <a:pt x="433290" y="7858"/>
                  </a:lnTo>
                  <a:lnTo>
                    <a:pt x="383647" y="11780"/>
                  </a:lnTo>
                  <a:lnTo>
                    <a:pt x="328957" y="19409"/>
                  </a:lnTo>
                  <a:lnTo>
                    <a:pt x="278651" y="23581"/>
                  </a:lnTo>
                  <a:lnTo>
                    <a:pt x="230231" y="33931"/>
                  </a:lnTo>
                  <a:lnTo>
                    <a:pt x="182371" y="51843"/>
                  </a:lnTo>
                  <a:lnTo>
                    <a:pt x="134676" y="67440"/>
                  </a:lnTo>
                  <a:lnTo>
                    <a:pt x="88354" y="88230"/>
                  </a:lnTo>
                  <a:lnTo>
                    <a:pt x="30540" y="126812"/>
                  </a:lnTo>
                  <a:lnTo>
                    <a:pt x="10902" y="150507"/>
                  </a:lnTo>
                  <a:lnTo>
                    <a:pt x="4684" y="166355"/>
                  </a:lnTo>
                  <a:lnTo>
                    <a:pt x="0" y="221896"/>
                  </a:lnTo>
                  <a:lnTo>
                    <a:pt x="6116" y="252028"/>
                  </a:lnTo>
                  <a:lnTo>
                    <a:pt x="34025" y="300818"/>
                  </a:lnTo>
                  <a:lnTo>
                    <a:pt x="87172" y="348416"/>
                  </a:lnTo>
                  <a:lnTo>
                    <a:pt x="122330" y="367860"/>
                  </a:lnTo>
                  <a:lnTo>
                    <a:pt x="173420" y="384440"/>
                  </a:lnTo>
                  <a:lnTo>
                    <a:pt x="226286" y="390949"/>
                  </a:lnTo>
                  <a:lnTo>
                    <a:pt x="270867" y="393399"/>
                  </a:lnTo>
                  <a:lnTo>
                    <a:pt x="317590" y="400593"/>
                  </a:lnTo>
                  <a:lnTo>
                    <a:pt x="363624" y="403313"/>
                  </a:lnTo>
                  <a:lnTo>
                    <a:pt x="418933" y="404232"/>
                  </a:lnTo>
                  <a:lnTo>
                    <a:pt x="464795" y="407918"/>
                  </a:lnTo>
                  <a:lnTo>
                    <a:pt x="511898" y="413861"/>
                  </a:lnTo>
                  <a:lnTo>
                    <a:pt x="562896" y="415622"/>
                  </a:lnTo>
                  <a:lnTo>
                    <a:pt x="616371" y="416144"/>
                  </a:lnTo>
                  <a:lnTo>
                    <a:pt x="665730" y="416299"/>
                  </a:lnTo>
                  <a:lnTo>
                    <a:pt x="713868" y="416345"/>
                  </a:lnTo>
                  <a:lnTo>
                    <a:pt x="771221" y="416359"/>
                  </a:lnTo>
                  <a:lnTo>
                    <a:pt x="822091" y="415040"/>
                  </a:lnTo>
                  <a:lnTo>
                    <a:pt x="874668" y="406940"/>
                  </a:lnTo>
                  <a:lnTo>
                    <a:pt x="929161" y="396602"/>
                  </a:lnTo>
                  <a:lnTo>
                    <a:pt x="981708" y="386764"/>
                  </a:lnTo>
                  <a:lnTo>
                    <a:pt x="1038067" y="360695"/>
                  </a:lnTo>
                  <a:lnTo>
                    <a:pt x="1075029" y="329047"/>
                  </a:lnTo>
                  <a:lnTo>
                    <a:pt x="1076422" y="323757"/>
                  </a:lnTo>
                  <a:lnTo>
                    <a:pt x="1070576" y="280961"/>
                  </a:lnTo>
                  <a:lnTo>
                    <a:pt x="1054782" y="241677"/>
                  </a:lnTo>
                  <a:lnTo>
                    <a:pt x="1043659" y="229365"/>
                  </a:lnTo>
                  <a:lnTo>
                    <a:pt x="985135" y="183447"/>
                  </a:lnTo>
                  <a:lnTo>
                    <a:pt x="964116" y="166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7" name="SMARTInkShape-Group46"/>
          <p:cNvGrpSpPr/>
          <p:nvPr/>
        </p:nvGrpSpPr>
        <p:grpSpPr>
          <a:xfrm>
            <a:off x="8170263" y="4036219"/>
            <a:ext cx="3783277" cy="678657"/>
            <a:chOff x="8170263" y="4036219"/>
            <a:chExt cx="3783277" cy="678657"/>
          </a:xfrm>
        </p:grpSpPr>
        <p:sp>
          <p:nvSpPr>
            <p:cNvPr id="197" name="SMARTInkShape-294"/>
            <p:cNvSpPr/>
            <p:nvPr/>
          </p:nvSpPr>
          <p:spPr>
            <a:xfrm>
              <a:off x="11811000" y="4048125"/>
              <a:ext cx="142540" cy="500064"/>
            </a:xfrm>
            <a:custGeom>
              <a:avLst/>
              <a:gdLst/>
              <a:ahLst/>
              <a:cxnLst/>
              <a:rect l="0" t="0" r="0" b="0"/>
              <a:pathLst>
                <a:path w="142540" h="500064">
                  <a:moveTo>
                    <a:pt x="0" y="0"/>
                  </a:moveTo>
                  <a:lnTo>
                    <a:pt x="0" y="6321"/>
                  </a:lnTo>
                  <a:lnTo>
                    <a:pt x="3528" y="12952"/>
                  </a:lnTo>
                  <a:lnTo>
                    <a:pt x="27987" y="56320"/>
                  </a:lnTo>
                  <a:lnTo>
                    <a:pt x="51179" y="111829"/>
                  </a:lnTo>
                  <a:lnTo>
                    <a:pt x="72489" y="156166"/>
                  </a:lnTo>
                  <a:lnTo>
                    <a:pt x="95563" y="202817"/>
                  </a:lnTo>
                  <a:lnTo>
                    <a:pt x="115627" y="250153"/>
                  </a:lnTo>
                  <a:lnTo>
                    <a:pt x="129949" y="297692"/>
                  </a:lnTo>
                  <a:lnTo>
                    <a:pt x="140322" y="354843"/>
                  </a:lnTo>
                  <a:lnTo>
                    <a:pt x="142539" y="412882"/>
                  </a:lnTo>
                  <a:lnTo>
                    <a:pt x="141403" y="430888"/>
                  </a:lnTo>
                  <a:lnTo>
                    <a:pt x="128168" y="484529"/>
                  </a:lnTo>
                  <a:lnTo>
                    <a:pt x="119063" y="500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295"/>
            <p:cNvSpPr/>
            <p:nvPr/>
          </p:nvSpPr>
          <p:spPr>
            <a:xfrm>
              <a:off x="11739563" y="4286413"/>
              <a:ext cx="95251" cy="154619"/>
            </a:xfrm>
            <a:custGeom>
              <a:avLst/>
              <a:gdLst/>
              <a:ahLst/>
              <a:cxnLst/>
              <a:rect l="0" t="0" r="0" b="0"/>
              <a:pathLst>
                <a:path w="95251" h="154619">
                  <a:moveTo>
                    <a:pt x="0" y="106993"/>
                  </a:moveTo>
                  <a:lnTo>
                    <a:pt x="0" y="100673"/>
                  </a:lnTo>
                  <a:lnTo>
                    <a:pt x="1321" y="98811"/>
                  </a:lnTo>
                  <a:lnTo>
                    <a:pt x="3527" y="97570"/>
                  </a:lnTo>
                  <a:lnTo>
                    <a:pt x="6321" y="96742"/>
                  </a:lnTo>
                  <a:lnTo>
                    <a:pt x="24120" y="82353"/>
                  </a:lnTo>
                  <a:lnTo>
                    <a:pt x="51180" y="59295"/>
                  </a:lnTo>
                  <a:lnTo>
                    <a:pt x="73756" y="43479"/>
                  </a:lnTo>
                  <a:lnTo>
                    <a:pt x="79082" y="35550"/>
                  </a:lnTo>
                  <a:lnTo>
                    <a:pt x="82773" y="27616"/>
                  </a:lnTo>
                  <a:lnTo>
                    <a:pt x="93343" y="14095"/>
                  </a:lnTo>
                  <a:lnTo>
                    <a:pt x="94685" y="6119"/>
                  </a:lnTo>
                  <a:lnTo>
                    <a:pt x="93550" y="4025"/>
                  </a:lnTo>
                  <a:lnTo>
                    <a:pt x="91471" y="2629"/>
                  </a:lnTo>
                  <a:lnTo>
                    <a:pt x="82224" y="664"/>
                  </a:lnTo>
                  <a:lnTo>
                    <a:pt x="67247" y="0"/>
                  </a:lnTo>
                  <a:lnTo>
                    <a:pt x="59434" y="3437"/>
                  </a:lnTo>
                  <a:lnTo>
                    <a:pt x="31743" y="27829"/>
                  </a:lnTo>
                  <a:lnTo>
                    <a:pt x="7935" y="61701"/>
                  </a:lnTo>
                  <a:lnTo>
                    <a:pt x="3527" y="74075"/>
                  </a:lnTo>
                  <a:lnTo>
                    <a:pt x="696" y="97257"/>
                  </a:lnTo>
                  <a:lnTo>
                    <a:pt x="3836" y="106194"/>
                  </a:lnTo>
                  <a:lnTo>
                    <a:pt x="16632" y="129031"/>
                  </a:lnTo>
                  <a:lnTo>
                    <a:pt x="21672" y="133592"/>
                  </a:lnTo>
                  <a:lnTo>
                    <a:pt x="68247" y="151601"/>
                  </a:lnTo>
                  <a:lnTo>
                    <a:pt x="95250" y="1546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296"/>
            <p:cNvSpPr/>
            <p:nvPr/>
          </p:nvSpPr>
          <p:spPr>
            <a:xfrm>
              <a:off x="11513344" y="4298722"/>
              <a:ext cx="154782" cy="151851"/>
            </a:xfrm>
            <a:custGeom>
              <a:avLst/>
              <a:gdLst/>
              <a:ahLst/>
              <a:cxnLst/>
              <a:rect l="0" t="0" r="0" b="0"/>
              <a:pathLst>
                <a:path w="154782" h="151851">
                  <a:moveTo>
                    <a:pt x="0" y="23247"/>
                  </a:moveTo>
                  <a:lnTo>
                    <a:pt x="0" y="79070"/>
                  </a:lnTo>
                  <a:lnTo>
                    <a:pt x="0" y="138235"/>
                  </a:lnTo>
                  <a:lnTo>
                    <a:pt x="0" y="151850"/>
                  </a:lnTo>
                  <a:lnTo>
                    <a:pt x="1321" y="151316"/>
                  </a:lnTo>
                  <a:lnTo>
                    <a:pt x="6321" y="147194"/>
                  </a:lnTo>
                  <a:lnTo>
                    <a:pt x="9423" y="140953"/>
                  </a:lnTo>
                  <a:lnTo>
                    <a:pt x="11810" y="109184"/>
                  </a:lnTo>
                  <a:lnTo>
                    <a:pt x="13200" y="89132"/>
                  </a:lnTo>
                  <a:lnTo>
                    <a:pt x="32990" y="31362"/>
                  </a:lnTo>
                  <a:lnTo>
                    <a:pt x="40238" y="21121"/>
                  </a:lnTo>
                  <a:lnTo>
                    <a:pt x="47870" y="15687"/>
                  </a:lnTo>
                  <a:lnTo>
                    <a:pt x="51757" y="14238"/>
                  </a:lnTo>
                  <a:lnTo>
                    <a:pt x="54349" y="11949"/>
                  </a:lnTo>
                  <a:lnTo>
                    <a:pt x="57227" y="5878"/>
                  </a:lnTo>
                  <a:lnTo>
                    <a:pt x="60641" y="3730"/>
                  </a:lnTo>
                  <a:lnTo>
                    <a:pt x="79831" y="0"/>
                  </a:lnTo>
                  <a:lnTo>
                    <a:pt x="85309" y="3213"/>
                  </a:lnTo>
                  <a:lnTo>
                    <a:pt x="111239" y="27437"/>
                  </a:lnTo>
                  <a:lnTo>
                    <a:pt x="137591" y="67136"/>
                  </a:lnTo>
                  <a:lnTo>
                    <a:pt x="142178" y="103175"/>
                  </a:lnTo>
                  <a:lnTo>
                    <a:pt x="142669" y="120278"/>
                  </a:lnTo>
                  <a:lnTo>
                    <a:pt x="146310" y="129431"/>
                  </a:lnTo>
                  <a:lnTo>
                    <a:pt x="154781" y="1423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297"/>
            <p:cNvSpPr/>
            <p:nvPr/>
          </p:nvSpPr>
          <p:spPr>
            <a:xfrm>
              <a:off x="11430000" y="4286250"/>
              <a:ext cx="11907" cy="154782"/>
            </a:xfrm>
            <a:custGeom>
              <a:avLst/>
              <a:gdLst/>
              <a:ahLst/>
              <a:cxnLst/>
              <a:rect l="0" t="0" r="0" b="0"/>
              <a:pathLst>
                <a:path w="11907" h="154782">
                  <a:moveTo>
                    <a:pt x="11906" y="0"/>
                  </a:moveTo>
                  <a:lnTo>
                    <a:pt x="11906" y="56321"/>
                  </a:lnTo>
                  <a:lnTo>
                    <a:pt x="10583" y="87462"/>
                  </a:lnTo>
                  <a:lnTo>
                    <a:pt x="490" y="134246"/>
                  </a:lnTo>
                  <a:lnTo>
                    <a:pt x="0" y="154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298"/>
            <p:cNvSpPr/>
            <p:nvPr/>
          </p:nvSpPr>
          <p:spPr>
            <a:xfrm>
              <a:off x="11179969" y="4107656"/>
              <a:ext cx="160062" cy="309505"/>
            </a:xfrm>
            <a:custGeom>
              <a:avLst/>
              <a:gdLst/>
              <a:ahLst/>
              <a:cxnLst/>
              <a:rect l="0" t="0" r="0" b="0"/>
              <a:pathLst>
                <a:path w="160062" h="309505">
                  <a:moveTo>
                    <a:pt x="0" y="0"/>
                  </a:moveTo>
                  <a:lnTo>
                    <a:pt x="0" y="53750"/>
                  </a:lnTo>
                  <a:lnTo>
                    <a:pt x="3526" y="96460"/>
                  </a:lnTo>
                  <a:lnTo>
                    <a:pt x="10805" y="154940"/>
                  </a:lnTo>
                  <a:lnTo>
                    <a:pt x="11760" y="214334"/>
                  </a:lnTo>
                  <a:lnTo>
                    <a:pt x="10554" y="252436"/>
                  </a:lnTo>
                  <a:lnTo>
                    <a:pt x="217" y="299802"/>
                  </a:lnTo>
                  <a:lnTo>
                    <a:pt x="96" y="303901"/>
                  </a:lnTo>
                  <a:lnTo>
                    <a:pt x="0" y="281180"/>
                  </a:lnTo>
                  <a:lnTo>
                    <a:pt x="3526" y="273576"/>
                  </a:lnTo>
                  <a:lnTo>
                    <a:pt x="6321" y="269697"/>
                  </a:lnTo>
                  <a:lnTo>
                    <a:pt x="17737" y="235796"/>
                  </a:lnTo>
                  <a:lnTo>
                    <a:pt x="39851" y="210488"/>
                  </a:lnTo>
                  <a:lnTo>
                    <a:pt x="47697" y="205998"/>
                  </a:lnTo>
                  <a:lnTo>
                    <a:pt x="63080" y="203470"/>
                  </a:lnTo>
                  <a:lnTo>
                    <a:pt x="91982" y="202616"/>
                  </a:lnTo>
                  <a:lnTo>
                    <a:pt x="103940" y="206028"/>
                  </a:lnTo>
                  <a:lnTo>
                    <a:pt x="122395" y="218997"/>
                  </a:lnTo>
                  <a:lnTo>
                    <a:pt x="158733" y="254019"/>
                  </a:lnTo>
                  <a:lnTo>
                    <a:pt x="160061" y="259304"/>
                  </a:lnTo>
                  <a:lnTo>
                    <a:pt x="155738" y="281745"/>
                  </a:lnTo>
                  <a:lnTo>
                    <a:pt x="138294" y="301971"/>
                  </a:lnTo>
                  <a:lnTo>
                    <a:pt x="130696" y="306188"/>
                  </a:lnTo>
                  <a:lnTo>
                    <a:pt x="115454" y="308563"/>
                  </a:lnTo>
                  <a:lnTo>
                    <a:pt x="73539" y="309504"/>
                  </a:lnTo>
                  <a:lnTo>
                    <a:pt x="68870" y="308200"/>
                  </a:lnTo>
                  <a:lnTo>
                    <a:pt x="65756" y="306009"/>
                  </a:lnTo>
                  <a:lnTo>
                    <a:pt x="63680" y="303225"/>
                  </a:lnTo>
                  <a:lnTo>
                    <a:pt x="60975" y="301368"/>
                  </a:lnTo>
                  <a:lnTo>
                    <a:pt x="47625" y="2976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299"/>
            <p:cNvSpPr/>
            <p:nvPr/>
          </p:nvSpPr>
          <p:spPr>
            <a:xfrm>
              <a:off x="10953750" y="4339399"/>
              <a:ext cx="190501" cy="160949"/>
            </a:xfrm>
            <a:custGeom>
              <a:avLst/>
              <a:gdLst/>
              <a:ahLst/>
              <a:cxnLst/>
              <a:rect l="0" t="0" r="0" b="0"/>
              <a:pathLst>
                <a:path w="190501" h="160949">
                  <a:moveTo>
                    <a:pt x="11906" y="6382"/>
                  </a:moveTo>
                  <a:lnTo>
                    <a:pt x="11906" y="12703"/>
                  </a:lnTo>
                  <a:lnTo>
                    <a:pt x="8378" y="19333"/>
                  </a:lnTo>
                  <a:lnTo>
                    <a:pt x="3723" y="26691"/>
                  </a:lnTo>
                  <a:lnTo>
                    <a:pt x="1655" y="34370"/>
                  </a:lnTo>
                  <a:lnTo>
                    <a:pt x="96" y="86208"/>
                  </a:lnTo>
                  <a:lnTo>
                    <a:pt x="2" y="144577"/>
                  </a:lnTo>
                  <a:lnTo>
                    <a:pt x="0" y="160948"/>
                  </a:lnTo>
                  <a:lnTo>
                    <a:pt x="0" y="104841"/>
                  </a:lnTo>
                  <a:lnTo>
                    <a:pt x="1322" y="51317"/>
                  </a:lnTo>
                  <a:lnTo>
                    <a:pt x="14699" y="18595"/>
                  </a:lnTo>
                  <a:lnTo>
                    <a:pt x="29599" y="776"/>
                  </a:lnTo>
                  <a:lnTo>
                    <a:pt x="31641" y="0"/>
                  </a:lnTo>
                  <a:lnTo>
                    <a:pt x="33000" y="804"/>
                  </a:lnTo>
                  <a:lnTo>
                    <a:pt x="33905" y="2663"/>
                  </a:lnTo>
                  <a:lnTo>
                    <a:pt x="35833" y="3903"/>
                  </a:lnTo>
                  <a:lnTo>
                    <a:pt x="41502" y="5280"/>
                  </a:lnTo>
                  <a:lnTo>
                    <a:pt x="43544" y="6970"/>
                  </a:lnTo>
                  <a:lnTo>
                    <a:pt x="66504" y="50376"/>
                  </a:lnTo>
                  <a:lnTo>
                    <a:pt x="71149" y="88933"/>
                  </a:lnTo>
                  <a:lnTo>
                    <a:pt x="71437" y="123579"/>
                  </a:lnTo>
                  <a:lnTo>
                    <a:pt x="71438" y="101339"/>
                  </a:lnTo>
                  <a:lnTo>
                    <a:pt x="74965" y="91360"/>
                  </a:lnTo>
                  <a:lnTo>
                    <a:pt x="77759" y="86847"/>
                  </a:lnTo>
                  <a:lnTo>
                    <a:pt x="86137" y="56633"/>
                  </a:lnTo>
                  <a:lnTo>
                    <a:pt x="91198" y="47237"/>
                  </a:lnTo>
                  <a:lnTo>
                    <a:pt x="95372" y="34509"/>
                  </a:lnTo>
                  <a:lnTo>
                    <a:pt x="111665" y="14365"/>
                  </a:lnTo>
                  <a:lnTo>
                    <a:pt x="119301" y="9930"/>
                  </a:lnTo>
                  <a:lnTo>
                    <a:pt x="134985" y="7083"/>
                  </a:lnTo>
                  <a:lnTo>
                    <a:pt x="146857" y="6590"/>
                  </a:lnTo>
                  <a:lnTo>
                    <a:pt x="149499" y="7844"/>
                  </a:lnTo>
                  <a:lnTo>
                    <a:pt x="151259" y="10002"/>
                  </a:lnTo>
                  <a:lnTo>
                    <a:pt x="154539" y="15929"/>
                  </a:lnTo>
                  <a:lnTo>
                    <a:pt x="171146" y="34376"/>
                  </a:lnTo>
                  <a:lnTo>
                    <a:pt x="175283" y="45723"/>
                  </a:lnTo>
                  <a:lnTo>
                    <a:pt x="181830" y="80620"/>
                  </a:lnTo>
                  <a:lnTo>
                    <a:pt x="188788" y="103801"/>
                  </a:lnTo>
                  <a:lnTo>
                    <a:pt x="190500" y="137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300"/>
            <p:cNvSpPr/>
            <p:nvPr/>
          </p:nvSpPr>
          <p:spPr>
            <a:xfrm>
              <a:off x="10763250" y="4321969"/>
              <a:ext cx="142123" cy="154528"/>
            </a:xfrm>
            <a:custGeom>
              <a:avLst/>
              <a:gdLst/>
              <a:ahLst/>
              <a:cxnLst/>
              <a:rect l="0" t="0" r="0" b="0"/>
              <a:pathLst>
                <a:path w="142123" h="154528">
                  <a:moveTo>
                    <a:pt x="71438" y="11906"/>
                  </a:moveTo>
                  <a:lnTo>
                    <a:pt x="65116" y="11906"/>
                  </a:lnTo>
                  <a:lnTo>
                    <a:pt x="58486" y="15433"/>
                  </a:lnTo>
                  <a:lnTo>
                    <a:pt x="51129" y="20088"/>
                  </a:lnTo>
                  <a:lnTo>
                    <a:pt x="39550" y="24032"/>
                  </a:lnTo>
                  <a:lnTo>
                    <a:pt x="19824" y="40239"/>
                  </a:lnTo>
                  <a:lnTo>
                    <a:pt x="7932" y="58078"/>
                  </a:lnTo>
                  <a:lnTo>
                    <a:pt x="2350" y="73800"/>
                  </a:lnTo>
                  <a:lnTo>
                    <a:pt x="697" y="93157"/>
                  </a:lnTo>
                  <a:lnTo>
                    <a:pt x="3836" y="104462"/>
                  </a:lnTo>
                  <a:lnTo>
                    <a:pt x="28002" y="145031"/>
                  </a:lnTo>
                  <a:lnTo>
                    <a:pt x="39346" y="150448"/>
                  </a:lnTo>
                  <a:lnTo>
                    <a:pt x="81242" y="154527"/>
                  </a:lnTo>
                  <a:lnTo>
                    <a:pt x="103740" y="148385"/>
                  </a:lnTo>
                  <a:lnTo>
                    <a:pt x="120845" y="138187"/>
                  </a:lnTo>
                  <a:lnTo>
                    <a:pt x="134289" y="120466"/>
                  </a:lnTo>
                  <a:lnTo>
                    <a:pt x="140330" y="104779"/>
                  </a:lnTo>
                  <a:lnTo>
                    <a:pt x="142122" y="85432"/>
                  </a:lnTo>
                  <a:lnTo>
                    <a:pt x="136330" y="62943"/>
                  </a:lnTo>
                  <a:lnTo>
                    <a:pt x="126235" y="45843"/>
                  </a:lnTo>
                  <a:lnTo>
                    <a:pt x="101470" y="20031"/>
                  </a:lnTo>
                  <a:lnTo>
                    <a:pt x="86547" y="9784"/>
                  </a:lnTo>
                  <a:lnTo>
                    <a:pt x="63274" y="2899"/>
                  </a:lnTo>
                  <a:lnTo>
                    <a:pt x="4066" y="2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301"/>
            <p:cNvSpPr/>
            <p:nvPr/>
          </p:nvSpPr>
          <p:spPr>
            <a:xfrm>
              <a:off x="10656191" y="4298156"/>
              <a:ext cx="71341" cy="166689"/>
            </a:xfrm>
            <a:custGeom>
              <a:avLst/>
              <a:gdLst/>
              <a:ahLst/>
              <a:cxnLst/>
              <a:rect l="0" t="0" r="0" b="0"/>
              <a:pathLst>
                <a:path w="71341" h="166689">
                  <a:moveTo>
                    <a:pt x="71340" y="0"/>
                  </a:moveTo>
                  <a:lnTo>
                    <a:pt x="65019" y="0"/>
                  </a:lnTo>
                  <a:lnTo>
                    <a:pt x="58389" y="3528"/>
                  </a:lnTo>
                  <a:lnTo>
                    <a:pt x="8312" y="39749"/>
                  </a:lnTo>
                  <a:lnTo>
                    <a:pt x="3640" y="51180"/>
                  </a:lnTo>
                  <a:lnTo>
                    <a:pt x="0" y="109731"/>
                  </a:lnTo>
                  <a:lnTo>
                    <a:pt x="1269" y="122853"/>
                  </a:lnTo>
                  <a:lnTo>
                    <a:pt x="9419" y="137678"/>
                  </a:lnTo>
                  <a:lnTo>
                    <a:pt x="35622" y="166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302"/>
            <p:cNvSpPr/>
            <p:nvPr/>
          </p:nvSpPr>
          <p:spPr>
            <a:xfrm>
              <a:off x="10496129" y="4036219"/>
              <a:ext cx="183778" cy="416720"/>
            </a:xfrm>
            <a:custGeom>
              <a:avLst/>
              <a:gdLst/>
              <a:ahLst/>
              <a:cxnLst/>
              <a:rect l="0" t="0" r="0" b="0"/>
              <a:pathLst>
                <a:path w="183778" h="416720">
                  <a:moveTo>
                    <a:pt x="183777" y="0"/>
                  </a:moveTo>
                  <a:lnTo>
                    <a:pt x="173527" y="0"/>
                  </a:lnTo>
                  <a:lnTo>
                    <a:pt x="172975" y="1323"/>
                  </a:lnTo>
                  <a:lnTo>
                    <a:pt x="172362" y="6321"/>
                  </a:lnTo>
                  <a:lnTo>
                    <a:pt x="168560" y="12951"/>
                  </a:lnTo>
                  <a:lnTo>
                    <a:pt x="155342" y="27988"/>
                  </a:lnTo>
                  <a:lnTo>
                    <a:pt x="126643" y="51180"/>
                  </a:lnTo>
                  <a:lnTo>
                    <a:pt x="87692" y="104986"/>
                  </a:lnTo>
                  <a:lnTo>
                    <a:pt x="73604" y="123390"/>
                  </a:lnTo>
                  <a:lnTo>
                    <a:pt x="43168" y="179164"/>
                  </a:lnTo>
                  <a:lnTo>
                    <a:pt x="17911" y="238200"/>
                  </a:lnTo>
                  <a:lnTo>
                    <a:pt x="0" y="296343"/>
                  </a:lnTo>
                  <a:lnTo>
                    <a:pt x="5876" y="350109"/>
                  </a:lnTo>
                  <a:lnTo>
                    <a:pt x="14503" y="379785"/>
                  </a:lnTo>
                  <a:lnTo>
                    <a:pt x="29268" y="403003"/>
                  </a:lnTo>
                  <a:lnTo>
                    <a:pt x="40902" y="416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303"/>
            <p:cNvSpPr/>
            <p:nvPr/>
          </p:nvSpPr>
          <p:spPr>
            <a:xfrm>
              <a:off x="10073403" y="4203452"/>
              <a:ext cx="130254" cy="237580"/>
            </a:xfrm>
            <a:custGeom>
              <a:avLst/>
              <a:gdLst/>
              <a:ahLst/>
              <a:cxnLst/>
              <a:rect l="0" t="0" r="0" b="0"/>
              <a:pathLst>
                <a:path w="130254" h="237580">
                  <a:moveTo>
                    <a:pt x="130253" y="35173"/>
                  </a:moveTo>
                  <a:lnTo>
                    <a:pt x="123932" y="35173"/>
                  </a:lnTo>
                  <a:lnTo>
                    <a:pt x="122071" y="33850"/>
                  </a:lnTo>
                  <a:lnTo>
                    <a:pt x="120830" y="31645"/>
                  </a:lnTo>
                  <a:lnTo>
                    <a:pt x="120003" y="28852"/>
                  </a:lnTo>
                  <a:lnTo>
                    <a:pt x="112516" y="18602"/>
                  </a:lnTo>
                  <a:lnTo>
                    <a:pt x="102087" y="14579"/>
                  </a:lnTo>
                  <a:lnTo>
                    <a:pt x="81338" y="8787"/>
                  </a:lnTo>
                  <a:lnTo>
                    <a:pt x="58434" y="2220"/>
                  </a:lnTo>
                  <a:lnTo>
                    <a:pt x="33310" y="0"/>
                  </a:lnTo>
                  <a:lnTo>
                    <a:pt x="24110" y="3225"/>
                  </a:lnTo>
                  <a:lnTo>
                    <a:pt x="15609" y="7744"/>
                  </a:lnTo>
                  <a:lnTo>
                    <a:pt x="7423" y="9753"/>
                  </a:lnTo>
                  <a:lnTo>
                    <a:pt x="4708" y="11612"/>
                  </a:lnTo>
                  <a:lnTo>
                    <a:pt x="2902" y="14174"/>
                  </a:lnTo>
                  <a:lnTo>
                    <a:pt x="891" y="21871"/>
                  </a:lnTo>
                  <a:lnTo>
                    <a:pt x="0" y="34112"/>
                  </a:lnTo>
                  <a:lnTo>
                    <a:pt x="5815" y="55878"/>
                  </a:lnTo>
                  <a:lnTo>
                    <a:pt x="20958" y="86937"/>
                  </a:lnTo>
                  <a:lnTo>
                    <a:pt x="44526" y="122078"/>
                  </a:lnTo>
                  <a:lnTo>
                    <a:pt x="62314" y="160525"/>
                  </a:lnTo>
                  <a:lnTo>
                    <a:pt x="74040" y="173787"/>
                  </a:lnTo>
                  <a:lnTo>
                    <a:pt x="80871" y="179175"/>
                  </a:lnTo>
                  <a:lnTo>
                    <a:pt x="88461" y="192220"/>
                  </a:lnTo>
                  <a:lnTo>
                    <a:pt x="94180" y="222757"/>
                  </a:lnTo>
                  <a:lnTo>
                    <a:pt x="88109" y="231130"/>
                  </a:lnTo>
                  <a:lnTo>
                    <a:pt x="81537" y="234713"/>
                  </a:lnTo>
                  <a:lnTo>
                    <a:pt x="61318" y="237202"/>
                  </a:lnTo>
                  <a:lnTo>
                    <a:pt x="11191" y="237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304"/>
            <p:cNvSpPr/>
            <p:nvPr/>
          </p:nvSpPr>
          <p:spPr>
            <a:xfrm>
              <a:off x="10001250" y="4262438"/>
              <a:ext cx="23814" cy="178594"/>
            </a:xfrm>
            <a:custGeom>
              <a:avLst/>
              <a:gdLst/>
              <a:ahLst/>
              <a:cxnLst/>
              <a:rect l="0" t="0" r="0" b="0"/>
              <a:pathLst>
                <a:path w="23814" h="178594">
                  <a:moveTo>
                    <a:pt x="23813" y="0"/>
                  </a:moveTo>
                  <a:lnTo>
                    <a:pt x="23813" y="56320"/>
                  </a:lnTo>
                  <a:lnTo>
                    <a:pt x="13010" y="111168"/>
                  </a:lnTo>
                  <a:lnTo>
                    <a:pt x="10911" y="133627"/>
                  </a:lnTo>
                  <a:lnTo>
                    <a:pt x="1697" y="158055"/>
                  </a:lnTo>
                  <a:lnTo>
                    <a:pt x="0"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305"/>
            <p:cNvSpPr/>
            <p:nvPr/>
          </p:nvSpPr>
          <p:spPr>
            <a:xfrm>
              <a:off x="9882188" y="4203499"/>
              <a:ext cx="107157" cy="213721"/>
            </a:xfrm>
            <a:custGeom>
              <a:avLst/>
              <a:gdLst/>
              <a:ahLst/>
              <a:cxnLst/>
              <a:rect l="0" t="0" r="0" b="0"/>
              <a:pathLst>
                <a:path w="107157" h="213721">
                  <a:moveTo>
                    <a:pt x="107156" y="58939"/>
                  </a:moveTo>
                  <a:lnTo>
                    <a:pt x="100834" y="58939"/>
                  </a:lnTo>
                  <a:lnTo>
                    <a:pt x="94205" y="55411"/>
                  </a:lnTo>
                  <a:lnTo>
                    <a:pt x="79168" y="42367"/>
                  </a:lnTo>
                  <a:lnTo>
                    <a:pt x="62135" y="20192"/>
                  </a:lnTo>
                  <a:lnTo>
                    <a:pt x="14402" y="0"/>
                  </a:lnTo>
                  <a:lnTo>
                    <a:pt x="13571" y="1125"/>
                  </a:lnTo>
                  <a:lnTo>
                    <a:pt x="12234" y="12437"/>
                  </a:lnTo>
                  <a:lnTo>
                    <a:pt x="13272" y="40810"/>
                  </a:lnTo>
                  <a:lnTo>
                    <a:pt x="36031" y="94758"/>
                  </a:lnTo>
                  <a:lnTo>
                    <a:pt x="56030" y="148187"/>
                  </a:lnTo>
                  <a:lnTo>
                    <a:pt x="69577" y="191870"/>
                  </a:lnTo>
                  <a:lnTo>
                    <a:pt x="68873" y="196507"/>
                  </a:lnTo>
                  <a:lnTo>
                    <a:pt x="64565" y="205187"/>
                  </a:lnTo>
                  <a:lnTo>
                    <a:pt x="61565" y="208032"/>
                  </a:lnTo>
                  <a:lnTo>
                    <a:pt x="54702" y="211192"/>
                  </a:lnTo>
                  <a:lnTo>
                    <a:pt x="0" y="213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306"/>
            <p:cNvSpPr/>
            <p:nvPr/>
          </p:nvSpPr>
          <p:spPr>
            <a:xfrm>
              <a:off x="9697564" y="4239176"/>
              <a:ext cx="146491" cy="201856"/>
            </a:xfrm>
            <a:custGeom>
              <a:avLst/>
              <a:gdLst/>
              <a:ahLst/>
              <a:cxnLst/>
              <a:rect l="0" t="0" r="0" b="0"/>
              <a:pathLst>
                <a:path w="146491" h="201856">
                  <a:moveTo>
                    <a:pt x="6030" y="106605"/>
                  </a:moveTo>
                  <a:lnTo>
                    <a:pt x="6030" y="100285"/>
                  </a:lnTo>
                  <a:lnTo>
                    <a:pt x="8675" y="98423"/>
                  </a:lnTo>
                  <a:lnTo>
                    <a:pt x="23719" y="94480"/>
                  </a:lnTo>
                  <a:lnTo>
                    <a:pt x="38464" y="86844"/>
                  </a:lnTo>
                  <a:lnTo>
                    <a:pt x="89646" y="70078"/>
                  </a:lnTo>
                  <a:lnTo>
                    <a:pt x="114857" y="54852"/>
                  </a:lnTo>
                  <a:lnTo>
                    <a:pt x="140766" y="31185"/>
                  </a:lnTo>
                  <a:lnTo>
                    <a:pt x="145287" y="23255"/>
                  </a:lnTo>
                  <a:lnTo>
                    <a:pt x="146490" y="19288"/>
                  </a:lnTo>
                  <a:lnTo>
                    <a:pt x="145974" y="16644"/>
                  </a:lnTo>
                  <a:lnTo>
                    <a:pt x="144306" y="14881"/>
                  </a:lnTo>
                  <a:lnTo>
                    <a:pt x="138923" y="11599"/>
                  </a:lnTo>
                  <a:lnTo>
                    <a:pt x="128456" y="3637"/>
                  </a:lnTo>
                  <a:lnTo>
                    <a:pt x="120854" y="1310"/>
                  </a:lnTo>
                  <a:lnTo>
                    <a:pt x="102817" y="0"/>
                  </a:lnTo>
                  <a:lnTo>
                    <a:pt x="80716" y="5933"/>
                  </a:lnTo>
                  <a:lnTo>
                    <a:pt x="45182" y="23592"/>
                  </a:lnTo>
                  <a:lnTo>
                    <a:pt x="20230" y="45523"/>
                  </a:lnTo>
                  <a:lnTo>
                    <a:pt x="12340" y="60054"/>
                  </a:lnTo>
                  <a:lnTo>
                    <a:pt x="7512" y="74010"/>
                  </a:lnTo>
                  <a:lnTo>
                    <a:pt x="955" y="84622"/>
                  </a:lnTo>
                  <a:lnTo>
                    <a:pt x="0" y="90627"/>
                  </a:lnTo>
                  <a:lnTo>
                    <a:pt x="9088" y="142550"/>
                  </a:lnTo>
                  <a:lnTo>
                    <a:pt x="18842" y="162676"/>
                  </a:lnTo>
                  <a:lnTo>
                    <a:pt x="27600" y="172536"/>
                  </a:lnTo>
                  <a:lnTo>
                    <a:pt x="40310" y="181328"/>
                  </a:lnTo>
                  <a:lnTo>
                    <a:pt x="89374" y="2018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307"/>
            <p:cNvSpPr/>
            <p:nvPr/>
          </p:nvSpPr>
          <p:spPr>
            <a:xfrm>
              <a:off x="9382861" y="4107656"/>
              <a:ext cx="261203" cy="381001"/>
            </a:xfrm>
            <a:custGeom>
              <a:avLst/>
              <a:gdLst/>
              <a:ahLst/>
              <a:cxnLst/>
              <a:rect l="0" t="0" r="0" b="0"/>
              <a:pathLst>
                <a:path w="261203" h="381001">
                  <a:moveTo>
                    <a:pt x="11170" y="0"/>
                  </a:moveTo>
                  <a:lnTo>
                    <a:pt x="4849" y="0"/>
                  </a:lnTo>
                  <a:lnTo>
                    <a:pt x="2988" y="1323"/>
                  </a:lnTo>
                  <a:lnTo>
                    <a:pt x="1747" y="3528"/>
                  </a:lnTo>
                  <a:lnTo>
                    <a:pt x="0" y="16479"/>
                  </a:lnTo>
                  <a:lnTo>
                    <a:pt x="684" y="53519"/>
                  </a:lnTo>
                  <a:lnTo>
                    <a:pt x="9528" y="107933"/>
                  </a:lnTo>
                  <a:lnTo>
                    <a:pt x="19028" y="163117"/>
                  </a:lnTo>
                  <a:lnTo>
                    <a:pt x="25805" y="213608"/>
                  </a:lnTo>
                  <a:lnTo>
                    <a:pt x="33170" y="261798"/>
                  </a:lnTo>
                  <a:lnTo>
                    <a:pt x="45075" y="320722"/>
                  </a:lnTo>
                  <a:lnTo>
                    <a:pt x="46842" y="344462"/>
                  </a:lnTo>
                  <a:lnTo>
                    <a:pt x="40555" y="338718"/>
                  </a:lnTo>
                  <a:lnTo>
                    <a:pt x="37459" y="332222"/>
                  </a:lnTo>
                  <a:lnTo>
                    <a:pt x="23876" y="273504"/>
                  </a:lnTo>
                  <a:lnTo>
                    <a:pt x="24755" y="257818"/>
                  </a:lnTo>
                  <a:lnTo>
                    <a:pt x="39696" y="218262"/>
                  </a:lnTo>
                  <a:lnTo>
                    <a:pt x="50747" y="205925"/>
                  </a:lnTo>
                  <a:lnTo>
                    <a:pt x="73080" y="187226"/>
                  </a:lnTo>
                  <a:lnTo>
                    <a:pt x="88957" y="182431"/>
                  </a:lnTo>
                  <a:lnTo>
                    <a:pt x="107919" y="181622"/>
                  </a:lnTo>
                  <a:lnTo>
                    <a:pt x="141651" y="191882"/>
                  </a:lnTo>
                  <a:lnTo>
                    <a:pt x="173792" y="206648"/>
                  </a:lnTo>
                  <a:lnTo>
                    <a:pt x="228122" y="265284"/>
                  </a:lnTo>
                  <a:lnTo>
                    <a:pt x="252566" y="305512"/>
                  </a:lnTo>
                  <a:lnTo>
                    <a:pt x="259496" y="336005"/>
                  </a:lnTo>
                  <a:lnTo>
                    <a:pt x="261202" y="381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308"/>
            <p:cNvSpPr/>
            <p:nvPr/>
          </p:nvSpPr>
          <p:spPr>
            <a:xfrm>
              <a:off x="9060656" y="4240280"/>
              <a:ext cx="250033" cy="10252"/>
            </a:xfrm>
            <a:custGeom>
              <a:avLst/>
              <a:gdLst/>
              <a:ahLst/>
              <a:cxnLst/>
              <a:rect l="0" t="0" r="0" b="0"/>
              <a:pathLst>
                <a:path w="250033" h="10252">
                  <a:moveTo>
                    <a:pt x="0" y="10251"/>
                  </a:moveTo>
                  <a:lnTo>
                    <a:pt x="16572" y="10251"/>
                  </a:lnTo>
                  <a:lnTo>
                    <a:pt x="24122" y="6724"/>
                  </a:lnTo>
                  <a:lnTo>
                    <a:pt x="27988" y="3930"/>
                  </a:lnTo>
                  <a:lnTo>
                    <a:pt x="52390" y="0"/>
                  </a:lnTo>
                  <a:lnTo>
                    <a:pt x="107785" y="7987"/>
                  </a:lnTo>
                  <a:lnTo>
                    <a:pt x="161225" y="9804"/>
                  </a:lnTo>
                  <a:lnTo>
                    <a:pt x="211911" y="10163"/>
                  </a:lnTo>
                  <a:lnTo>
                    <a:pt x="250032" y="10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309"/>
            <p:cNvSpPr/>
            <p:nvPr/>
          </p:nvSpPr>
          <p:spPr>
            <a:xfrm>
              <a:off x="9179719" y="4119563"/>
              <a:ext cx="47626" cy="369094"/>
            </a:xfrm>
            <a:custGeom>
              <a:avLst/>
              <a:gdLst/>
              <a:ahLst/>
              <a:cxnLst/>
              <a:rect l="0" t="0" r="0" b="0"/>
              <a:pathLst>
                <a:path w="47626" h="369094">
                  <a:moveTo>
                    <a:pt x="0" y="0"/>
                  </a:moveTo>
                  <a:lnTo>
                    <a:pt x="0" y="52289"/>
                  </a:lnTo>
                  <a:lnTo>
                    <a:pt x="6321" y="102491"/>
                  </a:lnTo>
                  <a:lnTo>
                    <a:pt x="10802" y="155182"/>
                  </a:lnTo>
                  <a:lnTo>
                    <a:pt x="12901" y="199732"/>
                  </a:lnTo>
                  <a:lnTo>
                    <a:pt x="24792" y="258665"/>
                  </a:lnTo>
                  <a:lnTo>
                    <a:pt x="33560" y="308916"/>
                  </a:lnTo>
                  <a:lnTo>
                    <a:pt x="36615" y="346231"/>
                  </a:lnTo>
                  <a:lnTo>
                    <a:pt x="47625" y="3690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310"/>
            <p:cNvSpPr/>
            <p:nvPr/>
          </p:nvSpPr>
          <p:spPr>
            <a:xfrm>
              <a:off x="8834438" y="4265014"/>
              <a:ext cx="190501" cy="294349"/>
            </a:xfrm>
            <a:custGeom>
              <a:avLst/>
              <a:gdLst/>
              <a:ahLst/>
              <a:cxnLst/>
              <a:rect l="0" t="0" r="0" b="0"/>
              <a:pathLst>
                <a:path w="190501" h="294349">
                  <a:moveTo>
                    <a:pt x="0" y="45049"/>
                  </a:moveTo>
                  <a:lnTo>
                    <a:pt x="0" y="61620"/>
                  </a:lnTo>
                  <a:lnTo>
                    <a:pt x="12125" y="118559"/>
                  </a:lnTo>
                  <a:lnTo>
                    <a:pt x="28332" y="169970"/>
                  </a:lnTo>
                  <a:lnTo>
                    <a:pt x="38273" y="224414"/>
                  </a:lnTo>
                  <a:lnTo>
                    <a:pt x="48381" y="252535"/>
                  </a:lnTo>
                  <a:lnTo>
                    <a:pt x="56226" y="269245"/>
                  </a:lnTo>
                  <a:lnTo>
                    <a:pt x="59474" y="294348"/>
                  </a:lnTo>
                  <a:lnTo>
                    <a:pt x="58204" y="261280"/>
                  </a:lnTo>
                  <a:lnTo>
                    <a:pt x="49278" y="204100"/>
                  </a:lnTo>
                  <a:lnTo>
                    <a:pt x="39768" y="153048"/>
                  </a:lnTo>
                  <a:lnTo>
                    <a:pt x="36518" y="104747"/>
                  </a:lnTo>
                  <a:lnTo>
                    <a:pt x="35789" y="46109"/>
                  </a:lnTo>
                  <a:lnTo>
                    <a:pt x="37072" y="30967"/>
                  </a:lnTo>
                  <a:lnTo>
                    <a:pt x="42052" y="19828"/>
                  </a:lnTo>
                  <a:lnTo>
                    <a:pt x="52294" y="6120"/>
                  </a:lnTo>
                  <a:lnTo>
                    <a:pt x="59843" y="1288"/>
                  </a:lnTo>
                  <a:lnTo>
                    <a:pt x="63707" y="0"/>
                  </a:lnTo>
                  <a:lnTo>
                    <a:pt x="67607" y="464"/>
                  </a:lnTo>
                  <a:lnTo>
                    <a:pt x="99476" y="17883"/>
                  </a:lnTo>
                  <a:lnTo>
                    <a:pt x="128862" y="43513"/>
                  </a:lnTo>
                  <a:lnTo>
                    <a:pt x="158216" y="99170"/>
                  </a:lnTo>
                  <a:lnTo>
                    <a:pt x="173196" y="132076"/>
                  </a:lnTo>
                  <a:lnTo>
                    <a:pt x="188634" y="189530"/>
                  </a:lnTo>
                  <a:lnTo>
                    <a:pt x="190500" y="2117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311"/>
            <p:cNvSpPr/>
            <p:nvPr/>
          </p:nvSpPr>
          <p:spPr>
            <a:xfrm>
              <a:off x="8691563" y="4298156"/>
              <a:ext cx="83344" cy="416720"/>
            </a:xfrm>
            <a:custGeom>
              <a:avLst/>
              <a:gdLst/>
              <a:ahLst/>
              <a:cxnLst/>
              <a:rect l="0" t="0" r="0" b="0"/>
              <a:pathLst>
                <a:path w="83344" h="416720">
                  <a:moveTo>
                    <a:pt x="83343" y="0"/>
                  </a:moveTo>
                  <a:lnTo>
                    <a:pt x="83343" y="6321"/>
                  </a:lnTo>
                  <a:lnTo>
                    <a:pt x="79817" y="12951"/>
                  </a:lnTo>
                  <a:lnTo>
                    <a:pt x="77022" y="16572"/>
                  </a:lnTo>
                  <a:lnTo>
                    <a:pt x="73920" y="27650"/>
                  </a:lnTo>
                  <a:lnTo>
                    <a:pt x="73092" y="34309"/>
                  </a:lnTo>
                  <a:lnTo>
                    <a:pt x="49278" y="88254"/>
                  </a:lnTo>
                  <a:lnTo>
                    <a:pt x="32076" y="141494"/>
                  </a:lnTo>
                  <a:lnTo>
                    <a:pt x="17261" y="199733"/>
                  </a:lnTo>
                  <a:lnTo>
                    <a:pt x="12169" y="246446"/>
                  </a:lnTo>
                  <a:lnTo>
                    <a:pt x="4194" y="292479"/>
                  </a:lnTo>
                  <a:lnTo>
                    <a:pt x="828" y="344259"/>
                  </a:lnTo>
                  <a:lnTo>
                    <a:pt x="31" y="399875"/>
                  </a:lnTo>
                  <a:lnTo>
                    <a:pt x="0" y="416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312"/>
            <p:cNvSpPr/>
            <p:nvPr/>
          </p:nvSpPr>
          <p:spPr>
            <a:xfrm>
              <a:off x="8596313" y="4298156"/>
              <a:ext cx="119063" cy="190501"/>
            </a:xfrm>
            <a:custGeom>
              <a:avLst/>
              <a:gdLst/>
              <a:ahLst/>
              <a:cxnLst/>
              <a:rect l="0" t="0" r="0" b="0"/>
              <a:pathLst>
                <a:path w="119063" h="190501">
                  <a:moveTo>
                    <a:pt x="0" y="0"/>
                  </a:moveTo>
                  <a:lnTo>
                    <a:pt x="0" y="16572"/>
                  </a:lnTo>
                  <a:lnTo>
                    <a:pt x="16571" y="62641"/>
                  </a:lnTo>
                  <a:lnTo>
                    <a:pt x="50000" y="114670"/>
                  </a:lnTo>
                  <a:lnTo>
                    <a:pt x="85517" y="156361"/>
                  </a:lnTo>
                  <a:lnTo>
                    <a:pt x="109692" y="174153"/>
                  </a:lnTo>
                  <a:lnTo>
                    <a:pt x="119062" y="190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313"/>
            <p:cNvSpPr/>
            <p:nvPr/>
          </p:nvSpPr>
          <p:spPr>
            <a:xfrm>
              <a:off x="8170263" y="4060581"/>
              <a:ext cx="370225" cy="403209"/>
            </a:xfrm>
            <a:custGeom>
              <a:avLst/>
              <a:gdLst/>
              <a:ahLst/>
              <a:cxnLst/>
              <a:rect l="0" t="0" r="0" b="0"/>
              <a:pathLst>
                <a:path w="370225" h="403209">
                  <a:moveTo>
                    <a:pt x="259362" y="47075"/>
                  </a:moveTo>
                  <a:lnTo>
                    <a:pt x="253042" y="47075"/>
                  </a:lnTo>
                  <a:lnTo>
                    <a:pt x="251180" y="45752"/>
                  </a:lnTo>
                  <a:lnTo>
                    <a:pt x="249939" y="43548"/>
                  </a:lnTo>
                  <a:lnTo>
                    <a:pt x="249111" y="40754"/>
                  </a:lnTo>
                  <a:lnTo>
                    <a:pt x="241625" y="30504"/>
                  </a:lnTo>
                  <a:lnTo>
                    <a:pt x="224709" y="19087"/>
                  </a:lnTo>
                  <a:lnTo>
                    <a:pt x="181359" y="3627"/>
                  </a:lnTo>
                  <a:lnTo>
                    <a:pt x="127528" y="0"/>
                  </a:lnTo>
                  <a:lnTo>
                    <a:pt x="72276" y="8947"/>
                  </a:lnTo>
                  <a:lnTo>
                    <a:pt x="30947" y="12362"/>
                  </a:lnTo>
                  <a:lnTo>
                    <a:pt x="15000" y="20768"/>
                  </a:lnTo>
                  <a:lnTo>
                    <a:pt x="0" y="33011"/>
                  </a:lnTo>
                  <a:lnTo>
                    <a:pt x="465" y="35053"/>
                  </a:lnTo>
                  <a:lnTo>
                    <a:pt x="20543" y="57872"/>
                  </a:lnTo>
                  <a:lnTo>
                    <a:pt x="77821" y="92638"/>
                  </a:lnTo>
                  <a:lnTo>
                    <a:pt x="137318" y="122858"/>
                  </a:lnTo>
                  <a:lnTo>
                    <a:pt x="184248" y="147728"/>
                  </a:lnTo>
                  <a:lnTo>
                    <a:pt x="230344" y="178322"/>
                  </a:lnTo>
                  <a:lnTo>
                    <a:pt x="282146" y="216562"/>
                  </a:lnTo>
                  <a:lnTo>
                    <a:pt x="341570" y="272494"/>
                  </a:lnTo>
                  <a:lnTo>
                    <a:pt x="356752" y="290136"/>
                  </a:lnTo>
                  <a:lnTo>
                    <a:pt x="367910" y="311207"/>
                  </a:lnTo>
                  <a:lnTo>
                    <a:pt x="370224" y="330273"/>
                  </a:lnTo>
                  <a:lnTo>
                    <a:pt x="367250" y="357751"/>
                  </a:lnTo>
                  <a:lnTo>
                    <a:pt x="364361" y="362671"/>
                  </a:lnTo>
                  <a:lnTo>
                    <a:pt x="347651" y="375918"/>
                  </a:lnTo>
                  <a:lnTo>
                    <a:pt x="304241" y="396251"/>
                  </a:lnTo>
                  <a:lnTo>
                    <a:pt x="256517" y="403208"/>
                  </a:lnTo>
                  <a:lnTo>
                    <a:pt x="208961" y="402801"/>
                  </a:lnTo>
                  <a:lnTo>
                    <a:pt x="152206" y="380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2" name="SMARTInkShape-Group47"/>
          <p:cNvGrpSpPr/>
          <p:nvPr/>
        </p:nvGrpSpPr>
        <p:grpSpPr>
          <a:xfrm>
            <a:off x="2561603" y="3979059"/>
            <a:ext cx="1010273" cy="342527"/>
            <a:chOff x="2561603" y="3979059"/>
            <a:chExt cx="1010273" cy="342527"/>
          </a:xfrm>
        </p:grpSpPr>
        <p:sp>
          <p:nvSpPr>
            <p:cNvPr id="218" name="SMARTInkShape-314"/>
            <p:cNvSpPr/>
            <p:nvPr/>
          </p:nvSpPr>
          <p:spPr>
            <a:xfrm>
              <a:off x="3059906" y="4084563"/>
              <a:ext cx="188448" cy="237023"/>
            </a:xfrm>
            <a:custGeom>
              <a:avLst/>
              <a:gdLst/>
              <a:ahLst/>
              <a:cxnLst/>
              <a:rect l="0" t="0" r="0" b="0"/>
              <a:pathLst>
                <a:path w="188448" h="237023">
                  <a:moveTo>
                    <a:pt x="59532" y="46906"/>
                  </a:moveTo>
                  <a:lnTo>
                    <a:pt x="59532" y="53227"/>
                  </a:lnTo>
                  <a:lnTo>
                    <a:pt x="56004" y="59857"/>
                  </a:lnTo>
                  <a:lnTo>
                    <a:pt x="53211" y="63477"/>
                  </a:lnTo>
                  <a:lnTo>
                    <a:pt x="49280" y="87534"/>
                  </a:lnTo>
                  <a:lnTo>
                    <a:pt x="47843" y="139274"/>
                  </a:lnTo>
                  <a:lnTo>
                    <a:pt x="47644" y="195424"/>
                  </a:lnTo>
                  <a:lnTo>
                    <a:pt x="47625" y="237022"/>
                  </a:lnTo>
                  <a:lnTo>
                    <a:pt x="47625" y="185618"/>
                  </a:lnTo>
                  <a:lnTo>
                    <a:pt x="47625" y="131024"/>
                  </a:lnTo>
                  <a:lnTo>
                    <a:pt x="47625" y="80897"/>
                  </a:lnTo>
                  <a:lnTo>
                    <a:pt x="57876" y="33927"/>
                  </a:lnTo>
                  <a:lnTo>
                    <a:pt x="62324" y="24381"/>
                  </a:lnTo>
                  <a:lnTo>
                    <a:pt x="75958" y="7473"/>
                  </a:lnTo>
                  <a:lnTo>
                    <a:pt x="83590" y="2922"/>
                  </a:lnTo>
                  <a:lnTo>
                    <a:pt x="98851" y="359"/>
                  </a:lnTo>
                  <a:lnTo>
                    <a:pt x="105588" y="0"/>
                  </a:lnTo>
                  <a:lnTo>
                    <a:pt x="116602" y="3128"/>
                  </a:lnTo>
                  <a:lnTo>
                    <a:pt x="127229" y="7605"/>
                  </a:lnTo>
                  <a:lnTo>
                    <a:pt x="163272" y="17036"/>
                  </a:lnTo>
                  <a:lnTo>
                    <a:pt x="168379" y="20378"/>
                  </a:lnTo>
                  <a:lnTo>
                    <a:pt x="183570" y="39134"/>
                  </a:lnTo>
                  <a:lnTo>
                    <a:pt x="187420" y="46980"/>
                  </a:lnTo>
                  <a:lnTo>
                    <a:pt x="188447" y="50924"/>
                  </a:lnTo>
                  <a:lnTo>
                    <a:pt x="187808" y="54876"/>
                  </a:lnTo>
                  <a:lnTo>
                    <a:pt x="183571" y="62795"/>
                  </a:lnTo>
                  <a:lnTo>
                    <a:pt x="173748" y="74692"/>
                  </a:lnTo>
                  <a:lnTo>
                    <a:pt x="162771" y="79099"/>
                  </a:lnTo>
                  <a:lnTo>
                    <a:pt x="105471" y="82597"/>
                  </a:lnTo>
                  <a:lnTo>
                    <a:pt x="95848" y="82623"/>
                  </a:lnTo>
                  <a:lnTo>
                    <a:pt x="101748" y="82624"/>
                  </a:lnTo>
                  <a:lnTo>
                    <a:pt x="108280" y="86152"/>
                  </a:lnTo>
                  <a:lnTo>
                    <a:pt x="158280" y="122373"/>
                  </a:lnTo>
                  <a:lnTo>
                    <a:pt x="170517" y="140557"/>
                  </a:lnTo>
                  <a:lnTo>
                    <a:pt x="176201" y="156381"/>
                  </a:lnTo>
                  <a:lnTo>
                    <a:pt x="177885" y="175768"/>
                  </a:lnTo>
                  <a:lnTo>
                    <a:pt x="174751" y="187081"/>
                  </a:lnTo>
                  <a:lnTo>
                    <a:pt x="172063" y="191950"/>
                  </a:lnTo>
                  <a:lnTo>
                    <a:pt x="167625" y="195195"/>
                  </a:lnTo>
                  <a:lnTo>
                    <a:pt x="118653" y="210731"/>
                  </a:lnTo>
                  <a:lnTo>
                    <a:pt x="61978" y="213342"/>
                  </a:lnTo>
                  <a:lnTo>
                    <a:pt x="21489" y="212237"/>
                  </a:lnTo>
                  <a:lnTo>
                    <a:pt x="0" y="2016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315"/>
            <p:cNvSpPr/>
            <p:nvPr/>
          </p:nvSpPr>
          <p:spPr>
            <a:xfrm>
              <a:off x="3311232" y="4060522"/>
              <a:ext cx="260644" cy="223132"/>
            </a:xfrm>
            <a:custGeom>
              <a:avLst/>
              <a:gdLst/>
              <a:ahLst/>
              <a:cxnLst/>
              <a:rect l="0" t="0" r="0" b="0"/>
              <a:pathLst>
                <a:path w="260644" h="223132">
                  <a:moveTo>
                    <a:pt x="177299" y="11416"/>
                  </a:moveTo>
                  <a:lnTo>
                    <a:pt x="167048" y="1165"/>
                  </a:lnTo>
                  <a:lnTo>
                    <a:pt x="159563" y="0"/>
                  </a:lnTo>
                  <a:lnTo>
                    <a:pt x="105043" y="11664"/>
                  </a:lnTo>
                  <a:lnTo>
                    <a:pt x="77691" y="21925"/>
                  </a:lnTo>
                  <a:lnTo>
                    <a:pt x="47685" y="41135"/>
                  </a:lnTo>
                  <a:lnTo>
                    <a:pt x="8537" y="86992"/>
                  </a:lnTo>
                  <a:lnTo>
                    <a:pt x="1619" y="110685"/>
                  </a:lnTo>
                  <a:lnTo>
                    <a:pt x="0" y="126532"/>
                  </a:lnTo>
                  <a:lnTo>
                    <a:pt x="6336" y="142394"/>
                  </a:lnTo>
                  <a:lnTo>
                    <a:pt x="25643" y="167816"/>
                  </a:lnTo>
                  <a:lnTo>
                    <a:pt x="77048" y="204023"/>
                  </a:lnTo>
                  <a:lnTo>
                    <a:pt x="127314" y="213209"/>
                  </a:lnTo>
                  <a:lnTo>
                    <a:pt x="176833" y="222863"/>
                  </a:lnTo>
                  <a:lnTo>
                    <a:pt x="199582" y="223131"/>
                  </a:lnTo>
                  <a:lnTo>
                    <a:pt x="260643" y="2138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316"/>
            <p:cNvSpPr/>
            <p:nvPr/>
          </p:nvSpPr>
          <p:spPr>
            <a:xfrm>
              <a:off x="2561603" y="3979059"/>
              <a:ext cx="200648" cy="270710"/>
            </a:xfrm>
            <a:custGeom>
              <a:avLst/>
              <a:gdLst/>
              <a:ahLst/>
              <a:cxnLst/>
              <a:rect l="0" t="0" r="0" b="0"/>
              <a:pathLst>
                <a:path w="200648" h="270710">
                  <a:moveTo>
                    <a:pt x="105397" y="57160"/>
                  </a:moveTo>
                  <a:lnTo>
                    <a:pt x="97214" y="76170"/>
                  </a:lnTo>
                  <a:lnTo>
                    <a:pt x="80757" y="132309"/>
                  </a:lnTo>
                  <a:lnTo>
                    <a:pt x="61632" y="187294"/>
                  </a:lnTo>
                  <a:lnTo>
                    <a:pt x="41882" y="231152"/>
                  </a:lnTo>
                  <a:lnTo>
                    <a:pt x="30425" y="243851"/>
                  </a:lnTo>
                  <a:lnTo>
                    <a:pt x="19160" y="253905"/>
                  </a:lnTo>
                  <a:lnTo>
                    <a:pt x="11334" y="268897"/>
                  </a:lnTo>
                  <a:lnTo>
                    <a:pt x="9615" y="269756"/>
                  </a:lnTo>
                  <a:lnTo>
                    <a:pt x="4178" y="270709"/>
                  </a:lnTo>
                  <a:lnTo>
                    <a:pt x="2199" y="269641"/>
                  </a:lnTo>
                  <a:lnTo>
                    <a:pt x="879" y="267605"/>
                  </a:lnTo>
                  <a:lnTo>
                    <a:pt x="0" y="264926"/>
                  </a:lnTo>
                  <a:lnTo>
                    <a:pt x="736" y="261816"/>
                  </a:lnTo>
                  <a:lnTo>
                    <a:pt x="6771" y="249796"/>
                  </a:lnTo>
                  <a:lnTo>
                    <a:pt x="22901" y="196167"/>
                  </a:lnTo>
                  <a:lnTo>
                    <a:pt x="43332" y="139994"/>
                  </a:lnTo>
                  <a:lnTo>
                    <a:pt x="72007" y="87226"/>
                  </a:lnTo>
                  <a:lnTo>
                    <a:pt x="120739" y="30135"/>
                  </a:lnTo>
                  <a:lnTo>
                    <a:pt x="149022" y="2964"/>
                  </a:lnTo>
                  <a:lnTo>
                    <a:pt x="156977" y="0"/>
                  </a:lnTo>
                  <a:lnTo>
                    <a:pt x="160950" y="533"/>
                  </a:lnTo>
                  <a:lnTo>
                    <a:pt x="168893" y="4652"/>
                  </a:lnTo>
                  <a:lnTo>
                    <a:pt x="171540" y="7602"/>
                  </a:lnTo>
                  <a:lnTo>
                    <a:pt x="174481" y="14408"/>
                  </a:lnTo>
                  <a:lnTo>
                    <a:pt x="180271" y="69411"/>
                  </a:lnTo>
                  <a:lnTo>
                    <a:pt x="186231" y="92980"/>
                  </a:lnTo>
                  <a:lnTo>
                    <a:pt x="188594" y="148447"/>
                  </a:lnTo>
                  <a:lnTo>
                    <a:pt x="190034" y="172010"/>
                  </a:lnTo>
                  <a:lnTo>
                    <a:pt x="200647" y="2119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317"/>
            <p:cNvSpPr/>
            <p:nvPr/>
          </p:nvSpPr>
          <p:spPr>
            <a:xfrm>
              <a:off x="2607469" y="4131469"/>
              <a:ext cx="119063" cy="35720"/>
            </a:xfrm>
            <a:custGeom>
              <a:avLst/>
              <a:gdLst/>
              <a:ahLst/>
              <a:cxnLst/>
              <a:rect l="0" t="0" r="0" b="0"/>
              <a:pathLst>
                <a:path w="119063" h="35720">
                  <a:moveTo>
                    <a:pt x="0" y="0"/>
                  </a:moveTo>
                  <a:lnTo>
                    <a:pt x="10251" y="10251"/>
                  </a:lnTo>
                  <a:lnTo>
                    <a:pt x="69509" y="24793"/>
                  </a:lnTo>
                  <a:lnTo>
                    <a:pt x="94678" y="32481"/>
                  </a:lnTo>
                  <a:lnTo>
                    <a:pt x="119062"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9" name="SMARTInkShape-Group48"/>
          <p:cNvGrpSpPr/>
          <p:nvPr/>
        </p:nvGrpSpPr>
        <p:grpSpPr>
          <a:xfrm>
            <a:off x="333375" y="3953067"/>
            <a:ext cx="1464470" cy="345090"/>
            <a:chOff x="333375" y="3953067"/>
            <a:chExt cx="1464470" cy="345090"/>
          </a:xfrm>
        </p:grpSpPr>
        <p:sp>
          <p:nvSpPr>
            <p:cNvPr id="223" name="SMARTInkShape-318"/>
            <p:cNvSpPr/>
            <p:nvPr/>
          </p:nvSpPr>
          <p:spPr>
            <a:xfrm>
              <a:off x="1508315" y="4024471"/>
              <a:ext cx="289530" cy="237968"/>
            </a:xfrm>
            <a:custGeom>
              <a:avLst/>
              <a:gdLst/>
              <a:ahLst/>
              <a:cxnLst/>
              <a:rect l="0" t="0" r="0" b="0"/>
              <a:pathLst>
                <a:path w="289530" h="237968">
                  <a:moveTo>
                    <a:pt x="289529" y="23654"/>
                  </a:moveTo>
                  <a:lnTo>
                    <a:pt x="283208" y="23654"/>
                  </a:lnTo>
                  <a:lnTo>
                    <a:pt x="276577" y="20126"/>
                  </a:lnTo>
                  <a:lnTo>
                    <a:pt x="269220" y="15471"/>
                  </a:lnTo>
                  <a:lnTo>
                    <a:pt x="221345" y="1641"/>
                  </a:lnTo>
                  <a:lnTo>
                    <a:pt x="168051" y="0"/>
                  </a:lnTo>
                  <a:lnTo>
                    <a:pt x="110617" y="9286"/>
                  </a:lnTo>
                  <a:lnTo>
                    <a:pt x="98817" y="10106"/>
                  </a:lnTo>
                  <a:lnTo>
                    <a:pt x="78650" y="18073"/>
                  </a:lnTo>
                  <a:lnTo>
                    <a:pt x="19855" y="51109"/>
                  </a:lnTo>
                  <a:lnTo>
                    <a:pt x="7396" y="62755"/>
                  </a:lnTo>
                  <a:lnTo>
                    <a:pt x="2221" y="69565"/>
                  </a:lnTo>
                  <a:lnTo>
                    <a:pt x="0" y="94771"/>
                  </a:lnTo>
                  <a:lnTo>
                    <a:pt x="4745" y="122731"/>
                  </a:lnTo>
                  <a:lnTo>
                    <a:pt x="22292" y="147231"/>
                  </a:lnTo>
                  <a:lnTo>
                    <a:pt x="51925" y="175015"/>
                  </a:lnTo>
                  <a:lnTo>
                    <a:pt x="100665" y="206011"/>
                  </a:lnTo>
                  <a:lnTo>
                    <a:pt x="135232" y="219532"/>
                  </a:lnTo>
                  <a:lnTo>
                    <a:pt x="188022" y="231521"/>
                  </a:lnTo>
                  <a:lnTo>
                    <a:pt x="218091" y="237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319"/>
            <p:cNvSpPr/>
            <p:nvPr/>
          </p:nvSpPr>
          <p:spPr>
            <a:xfrm>
              <a:off x="773906" y="3953067"/>
              <a:ext cx="249318" cy="309310"/>
            </a:xfrm>
            <a:custGeom>
              <a:avLst/>
              <a:gdLst/>
              <a:ahLst/>
              <a:cxnLst/>
              <a:rect l="0" t="0" r="0" b="0"/>
              <a:pathLst>
                <a:path w="249318" h="309310">
                  <a:moveTo>
                    <a:pt x="11907" y="35527"/>
                  </a:moveTo>
                  <a:lnTo>
                    <a:pt x="11907" y="25276"/>
                  </a:lnTo>
                  <a:lnTo>
                    <a:pt x="18227" y="17791"/>
                  </a:lnTo>
                  <a:lnTo>
                    <a:pt x="34799" y="7194"/>
                  </a:lnTo>
                  <a:lnTo>
                    <a:pt x="50145" y="1997"/>
                  </a:lnTo>
                  <a:lnTo>
                    <a:pt x="102102" y="0"/>
                  </a:lnTo>
                  <a:lnTo>
                    <a:pt x="146260" y="3361"/>
                  </a:lnTo>
                  <a:lnTo>
                    <a:pt x="172541" y="12767"/>
                  </a:lnTo>
                  <a:lnTo>
                    <a:pt x="185164" y="18797"/>
                  </a:lnTo>
                  <a:lnTo>
                    <a:pt x="199594" y="21477"/>
                  </a:lnTo>
                  <a:lnTo>
                    <a:pt x="204500" y="24837"/>
                  </a:lnTo>
                  <a:lnTo>
                    <a:pt x="207771" y="29723"/>
                  </a:lnTo>
                  <a:lnTo>
                    <a:pt x="212728" y="40885"/>
                  </a:lnTo>
                  <a:lnTo>
                    <a:pt x="221634" y="54606"/>
                  </a:lnTo>
                  <a:lnTo>
                    <a:pt x="224860" y="67051"/>
                  </a:lnTo>
                  <a:lnTo>
                    <a:pt x="225615" y="75113"/>
                  </a:lnTo>
                  <a:lnTo>
                    <a:pt x="224494" y="77793"/>
                  </a:lnTo>
                  <a:lnTo>
                    <a:pt x="222423" y="79579"/>
                  </a:lnTo>
                  <a:lnTo>
                    <a:pt x="216594" y="82887"/>
                  </a:lnTo>
                  <a:lnTo>
                    <a:pt x="191895" y="99514"/>
                  </a:lnTo>
                  <a:lnTo>
                    <a:pt x="169894" y="104757"/>
                  </a:lnTo>
                  <a:lnTo>
                    <a:pt x="110654" y="106878"/>
                  </a:lnTo>
                  <a:lnTo>
                    <a:pt x="78189" y="106961"/>
                  </a:lnTo>
                  <a:lnTo>
                    <a:pt x="82404" y="106964"/>
                  </a:lnTo>
                  <a:lnTo>
                    <a:pt x="83065" y="113285"/>
                  </a:lnTo>
                  <a:lnTo>
                    <a:pt x="85804" y="115147"/>
                  </a:lnTo>
                  <a:lnTo>
                    <a:pt x="100977" y="119090"/>
                  </a:lnTo>
                  <a:lnTo>
                    <a:pt x="159157" y="150729"/>
                  </a:lnTo>
                  <a:lnTo>
                    <a:pt x="190581" y="170045"/>
                  </a:lnTo>
                  <a:lnTo>
                    <a:pt x="220693" y="198468"/>
                  </a:lnTo>
                  <a:lnTo>
                    <a:pt x="244603" y="234087"/>
                  </a:lnTo>
                  <a:lnTo>
                    <a:pt x="249317" y="263901"/>
                  </a:lnTo>
                  <a:lnTo>
                    <a:pt x="246186" y="272846"/>
                  </a:lnTo>
                  <a:lnTo>
                    <a:pt x="243499" y="277083"/>
                  </a:lnTo>
                  <a:lnTo>
                    <a:pt x="220176" y="293389"/>
                  </a:lnTo>
                  <a:lnTo>
                    <a:pt x="197823" y="304047"/>
                  </a:lnTo>
                  <a:lnTo>
                    <a:pt x="141253" y="308903"/>
                  </a:lnTo>
                  <a:lnTo>
                    <a:pt x="89451" y="309309"/>
                  </a:lnTo>
                  <a:lnTo>
                    <a:pt x="47803" y="308035"/>
                  </a:lnTo>
                  <a:lnTo>
                    <a:pt x="0" y="2974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320"/>
            <p:cNvSpPr/>
            <p:nvPr/>
          </p:nvSpPr>
          <p:spPr>
            <a:xfrm>
              <a:off x="821531" y="4012406"/>
              <a:ext cx="11908" cy="214314"/>
            </a:xfrm>
            <a:custGeom>
              <a:avLst/>
              <a:gdLst/>
              <a:ahLst/>
              <a:cxnLst/>
              <a:rect l="0" t="0" r="0" b="0"/>
              <a:pathLst>
                <a:path w="11908" h="214314">
                  <a:moveTo>
                    <a:pt x="0" y="0"/>
                  </a:moveTo>
                  <a:lnTo>
                    <a:pt x="0" y="56320"/>
                  </a:lnTo>
                  <a:lnTo>
                    <a:pt x="10251" y="109575"/>
                  </a:lnTo>
                  <a:lnTo>
                    <a:pt x="11761" y="162234"/>
                  </a:lnTo>
                  <a:lnTo>
                    <a:pt x="11907"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321"/>
            <p:cNvSpPr/>
            <p:nvPr/>
          </p:nvSpPr>
          <p:spPr>
            <a:xfrm>
              <a:off x="404813" y="4155281"/>
              <a:ext cx="178594" cy="35720"/>
            </a:xfrm>
            <a:custGeom>
              <a:avLst/>
              <a:gdLst/>
              <a:ahLst/>
              <a:cxnLst/>
              <a:rect l="0" t="0" r="0" b="0"/>
              <a:pathLst>
                <a:path w="178594" h="35720">
                  <a:moveTo>
                    <a:pt x="0" y="0"/>
                  </a:moveTo>
                  <a:lnTo>
                    <a:pt x="0" y="6321"/>
                  </a:lnTo>
                  <a:lnTo>
                    <a:pt x="1322" y="8183"/>
                  </a:lnTo>
                  <a:lnTo>
                    <a:pt x="3527" y="9424"/>
                  </a:lnTo>
                  <a:lnTo>
                    <a:pt x="56320" y="22115"/>
                  </a:lnTo>
                  <a:lnTo>
                    <a:pt x="108301" y="27117"/>
                  </a:lnTo>
                  <a:lnTo>
                    <a:pt x="167674" y="35216"/>
                  </a:lnTo>
                  <a:lnTo>
                    <a:pt x="178593"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322"/>
            <p:cNvSpPr/>
            <p:nvPr/>
          </p:nvSpPr>
          <p:spPr>
            <a:xfrm>
              <a:off x="535781" y="3964781"/>
              <a:ext cx="35720" cy="333376"/>
            </a:xfrm>
            <a:custGeom>
              <a:avLst/>
              <a:gdLst/>
              <a:ahLst/>
              <a:cxnLst/>
              <a:rect l="0" t="0" r="0" b="0"/>
              <a:pathLst>
                <a:path w="35720" h="333376">
                  <a:moveTo>
                    <a:pt x="0" y="0"/>
                  </a:moveTo>
                  <a:lnTo>
                    <a:pt x="0" y="56320"/>
                  </a:lnTo>
                  <a:lnTo>
                    <a:pt x="0" y="108302"/>
                  </a:lnTo>
                  <a:lnTo>
                    <a:pt x="3528" y="143214"/>
                  </a:lnTo>
                  <a:lnTo>
                    <a:pt x="10803" y="202451"/>
                  </a:lnTo>
                  <a:lnTo>
                    <a:pt x="15216" y="246513"/>
                  </a:lnTo>
                  <a:lnTo>
                    <a:pt x="29630" y="305388"/>
                  </a:lnTo>
                  <a:lnTo>
                    <a:pt x="35719"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323"/>
            <p:cNvSpPr/>
            <p:nvPr/>
          </p:nvSpPr>
          <p:spPr>
            <a:xfrm>
              <a:off x="333375" y="4036219"/>
              <a:ext cx="166689" cy="226220"/>
            </a:xfrm>
            <a:custGeom>
              <a:avLst/>
              <a:gdLst/>
              <a:ahLst/>
              <a:cxnLst/>
              <a:rect l="0" t="0" r="0" b="0"/>
              <a:pathLst>
                <a:path w="166689" h="226220">
                  <a:moveTo>
                    <a:pt x="166688" y="0"/>
                  </a:moveTo>
                  <a:lnTo>
                    <a:pt x="160367" y="6321"/>
                  </a:lnTo>
                  <a:lnTo>
                    <a:pt x="157264" y="12951"/>
                  </a:lnTo>
                  <a:lnTo>
                    <a:pt x="156436" y="16571"/>
                  </a:lnTo>
                  <a:lnTo>
                    <a:pt x="122444" y="72188"/>
                  </a:lnTo>
                  <a:lnTo>
                    <a:pt x="80298" y="130931"/>
                  </a:lnTo>
                  <a:lnTo>
                    <a:pt x="38488" y="186737"/>
                  </a:lnTo>
                  <a:lnTo>
                    <a:pt x="16240" y="208525"/>
                  </a:lnTo>
                  <a:lnTo>
                    <a:pt x="8100" y="211740"/>
                  </a:lnTo>
                  <a:lnTo>
                    <a:pt x="5400" y="213920"/>
                  </a:lnTo>
                  <a:lnTo>
                    <a:pt x="0"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1" name="SMARTInkShape-Group49"/>
          <p:cNvGrpSpPr/>
          <p:nvPr/>
        </p:nvGrpSpPr>
        <p:grpSpPr>
          <a:xfrm>
            <a:off x="7884877" y="3262313"/>
            <a:ext cx="2972849" cy="535782"/>
            <a:chOff x="7884877" y="3262313"/>
            <a:chExt cx="2972849" cy="535782"/>
          </a:xfrm>
        </p:grpSpPr>
        <p:sp>
          <p:nvSpPr>
            <p:cNvPr id="230" name="SMARTInkShape-324"/>
            <p:cNvSpPr/>
            <p:nvPr/>
          </p:nvSpPr>
          <p:spPr>
            <a:xfrm>
              <a:off x="10525125" y="3418045"/>
              <a:ext cx="332601" cy="270330"/>
            </a:xfrm>
            <a:custGeom>
              <a:avLst/>
              <a:gdLst/>
              <a:ahLst/>
              <a:cxnLst/>
              <a:rect l="0" t="0" r="0" b="0"/>
              <a:pathLst>
                <a:path w="332601" h="270330">
                  <a:moveTo>
                    <a:pt x="0" y="70486"/>
                  </a:moveTo>
                  <a:lnTo>
                    <a:pt x="0" y="76807"/>
                  </a:lnTo>
                  <a:lnTo>
                    <a:pt x="10251" y="121366"/>
                  </a:lnTo>
                  <a:lnTo>
                    <a:pt x="11687" y="174543"/>
                  </a:lnTo>
                  <a:lnTo>
                    <a:pt x="11894" y="233023"/>
                  </a:lnTo>
                  <a:lnTo>
                    <a:pt x="11906" y="270329"/>
                  </a:lnTo>
                  <a:lnTo>
                    <a:pt x="13228" y="269861"/>
                  </a:lnTo>
                  <a:lnTo>
                    <a:pt x="18225" y="265812"/>
                  </a:lnTo>
                  <a:lnTo>
                    <a:pt x="21329" y="259604"/>
                  </a:lnTo>
                  <a:lnTo>
                    <a:pt x="31898" y="210172"/>
                  </a:lnTo>
                  <a:lnTo>
                    <a:pt x="41535" y="153409"/>
                  </a:lnTo>
                  <a:lnTo>
                    <a:pt x="57252" y="107445"/>
                  </a:lnTo>
                  <a:lnTo>
                    <a:pt x="85706" y="56915"/>
                  </a:lnTo>
                  <a:lnTo>
                    <a:pt x="105063" y="28688"/>
                  </a:lnTo>
                  <a:lnTo>
                    <a:pt x="127556" y="9888"/>
                  </a:lnTo>
                  <a:lnTo>
                    <a:pt x="143121" y="3867"/>
                  </a:lnTo>
                  <a:lnTo>
                    <a:pt x="174675" y="0"/>
                  </a:lnTo>
                  <a:lnTo>
                    <a:pt x="198452" y="5651"/>
                  </a:lnTo>
                  <a:lnTo>
                    <a:pt x="251077" y="36160"/>
                  </a:lnTo>
                  <a:lnTo>
                    <a:pt x="291543" y="66793"/>
                  </a:lnTo>
                  <a:lnTo>
                    <a:pt x="310545" y="90412"/>
                  </a:lnTo>
                  <a:lnTo>
                    <a:pt x="327493" y="130279"/>
                  </a:lnTo>
                  <a:lnTo>
                    <a:pt x="332600" y="173185"/>
                  </a:lnTo>
                  <a:lnTo>
                    <a:pt x="326826" y="197342"/>
                  </a:lnTo>
                  <a:lnTo>
                    <a:pt x="309563" y="2252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325"/>
            <p:cNvSpPr/>
            <p:nvPr/>
          </p:nvSpPr>
          <p:spPr>
            <a:xfrm>
              <a:off x="10179844" y="3382094"/>
              <a:ext cx="319506" cy="272398"/>
            </a:xfrm>
            <a:custGeom>
              <a:avLst/>
              <a:gdLst/>
              <a:ahLst/>
              <a:cxnLst/>
              <a:rect l="0" t="0" r="0" b="0"/>
              <a:pathLst>
                <a:path w="319506" h="272398">
                  <a:moveTo>
                    <a:pt x="71437" y="70719"/>
                  </a:moveTo>
                  <a:lnTo>
                    <a:pt x="54865" y="87290"/>
                  </a:lnTo>
                  <a:lnTo>
                    <a:pt x="50843" y="98368"/>
                  </a:lnTo>
                  <a:lnTo>
                    <a:pt x="38482" y="151917"/>
                  </a:lnTo>
                  <a:lnTo>
                    <a:pt x="38270" y="168983"/>
                  </a:lnTo>
                  <a:lnTo>
                    <a:pt x="52452" y="215820"/>
                  </a:lnTo>
                  <a:lnTo>
                    <a:pt x="63440" y="231340"/>
                  </a:lnTo>
                  <a:lnTo>
                    <a:pt x="99731" y="256451"/>
                  </a:lnTo>
                  <a:lnTo>
                    <a:pt x="123184" y="267596"/>
                  </a:lnTo>
                  <a:lnTo>
                    <a:pt x="169059" y="272397"/>
                  </a:lnTo>
                  <a:lnTo>
                    <a:pt x="196790" y="266588"/>
                  </a:lnTo>
                  <a:lnTo>
                    <a:pt x="250859" y="236023"/>
                  </a:lnTo>
                  <a:lnTo>
                    <a:pt x="291498" y="205383"/>
                  </a:lnTo>
                  <a:lnTo>
                    <a:pt x="310530" y="175442"/>
                  </a:lnTo>
                  <a:lnTo>
                    <a:pt x="319307" y="131092"/>
                  </a:lnTo>
                  <a:lnTo>
                    <a:pt x="319505" y="102571"/>
                  </a:lnTo>
                  <a:lnTo>
                    <a:pt x="314862" y="80907"/>
                  </a:lnTo>
                  <a:lnTo>
                    <a:pt x="298492" y="52717"/>
                  </a:lnTo>
                  <a:lnTo>
                    <a:pt x="276884" y="33929"/>
                  </a:lnTo>
                  <a:lnTo>
                    <a:pt x="228191" y="15728"/>
                  </a:lnTo>
                  <a:lnTo>
                    <a:pt x="178982" y="2922"/>
                  </a:lnTo>
                  <a:lnTo>
                    <a:pt x="131046" y="0"/>
                  </a:lnTo>
                  <a:lnTo>
                    <a:pt x="83359" y="8928"/>
                  </a:lnTo>
                  <a:lnTo>
                    <a:pt x="48954" y="20954"/>
                  </a:lnTo>
                  <a:lnTo>
                    <a:pt x="30134" y="33608"/>
                  </a:lnTo>
                  <a:lnTo>
                    <a:pt x="20007" y="48051"/>
                  </a:lnTo>
                  <a:lnTo>
                    <a:pt x="10778" y="67530"/>
                  </a:lnTo>
                  <a:lnTo>
                    <a:pt x="0" y="82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326"/>
            <p:cNvSpPr/>
            <p:nvPr/>
          </p:nvSpPr>
          <p:spPr>
            <a:xfrm>
              <a:off x="10156031" y="3309938"/>
              <a:ext cx="23814" cy="297657"/>
            </a:xfrm>
            <a:custGeom>
              <a:avLst/>
              <a:gdLst/>
              <a:ahLst/>
              <a:cxnLst/>
              <a:rect l="0" t="0" r="0" b="0"/>
              <a:pathLst>
                <a:path w="23814" h="297657">
                  <a:moveTo>
                    <a:pt x="23813" y="0"/>
                  </a:moveTo>
                  <a:lnTo>
                    <a:pt x="23813" y="56320"/>
                  </a:lnTo>
                  <a:lnTo>
                    <a:pt x="13562" y="109574"/>
                  </a:lnTo>
                  <a:lnTo>
                    <a:pt x="5731" y="168554"/>
                  </a:lnTo>
                  <a:lnTo>
                    <a:pt x="754" y="222936"/>
                  </a:lnTo>
                  <a:lnTo>
                    <a:pt x="44" y="277657"/>
                  </a:lnTo>
                  <a:lnTo>
                    <a:pt x="0" y="297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327"/>
            <p:cNvSpPr/>
            <p:nvPr/>
          </p:nvSpPr>
          <p:spPr>
            <a:xfrm>
              <a:off x="9786938" y="3369469"/>
              <a:ext cx="178594" cy="11907"/>
            </a:xfrm>
            <a:custGeom>
              <a:avLst/>
              <a:gdLst/>
              <a:ahLst/>
              <a:cxnLst/>
              <a:rect l="0" t="0" r="0" b="0"/>
              <a:pathLst>
                <a:path w="178594" h="11907">
                  <a:moveTo>
                    <a:pt x="0" y="11906"/>
                  </a:moveTo>
                  <a:lnTo>
                    <a:pt x="50880" y="11906"/>
                  </a:lnTo>
                  <a:lnTo>
                    <a:pt x="104076" y="3723"/>
                  </a:lnTo>
                  <a:lnTo>
                    <a:pt x="159961" y="490"/>
                  </a:lnTo>
                  <a:lnTo>
                    <a:pt x="1785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328"/>
            <p:cNvSpPr/>
            <p:nvPr/>
          </p:nvSpPr>
          <p:spPr>
            <a:xfrm>
              <a:off x="9894094" y="3262313"/>
              <a:ext cx="47288" cy="404813"/>
            </a:xfrm>
            <a:custGeom>
              <a:avLst/>
              <a:gdLst/>
              <a:ahLst/>
              <a:cxnLst/>
              <a:rect l="0" t="0" r="0" b="0"/>
              <a:pathLst>
                <a:path w="47288" h="404813">
                  <a:moveTo>
                    <a:pt x="0" y="0"/>
                  </a:moveTo>
                  <a:lnTo>
                    <a:pt x="6319" y="6320"/>
                  </a:lnTo>
                  <a:lnTo>
                    <a:pt x="9422" y="12951"/>
                  </a:lnTo>
                  <a:lnTo>
                    <a:pt x="28332" y="62641"/>
                  </a:lnTo>
                  <a:lnTo>
                    <a:pt x="34259" y="109093"/>
                  </a:lnTo>
                  <a:lnTo>
                    <a:pt x="38959" y="164326"/>
                  </a:lnTo>
                  <a:lnTo>
                    <a:pt x="45911" y="220166"/>
                  </a:lnTo>
                  <a:lnTo>
                    <a:pt x="47287" y="272648"/>
                  </a:lnTo>
                  <a:lnTo>
                    <a:pt x="46202" y="307885"/>
                  </a:lnTo>
                  <a:lnTo>
                    <a:pt x="36813" y="360660"/>
                  </a:lnTo>
                  <a:lnTo>
                    <a:pt x="35719" y="404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329"/>
            <p:cNvSpPr/>
            <p:nvPr/>
          </p:nvSpPr>
          <p:spPr>
            <a:xfrm>
              <a:off x="9562774" y="3393281"/>
              <a:ext cx="162032" cy="249807"/>
            </a:xfrm>
            <a:custGeom>
              <a:avLst/>
              <a:gdLst/>
              <a:ahLst/>
              <a:cxnLst/>
              <a:rect l="0" t="0" r="0" b="0"/>
              <a:pathLst>
                <a:path w="162032" h="249807">
                  <a:moveTo>
                    <a:pt x="105101" y="0"/>
                  </a:moveTo>
                  <a:lnTo>
                    <a:pt x="47960" y="0"/>
                  </a:lnTo>
                  <a:lnTo>
                    <a:pt x="25258" y="6321"/>
                  </a:lnTo>
                  <a:lnTo>
                    <a:pt x="20123" y="9506"/>
                  </a:lnTo>
                  <a:lnTo>
                    <a:pt x="4883" y="27988"/>
                  </a:lnTo>
                  <a:lnTo>
                    <a:pt x="1029" y="35810"/>
                  </a:lnTo>
                  <a:lnTo>
                    <a:pt x="0" y="39749"/>
                  </a:lnTo>
                  <a:lnTo>
                    <a:pt x="2387" y="51180"/>
                  </a:lnTo>
                  <a:lnTo>
                    <a:pt x="9179" y="65080"/>
                  </a:lnTo>
                  <a:lnTo>
                    <a:pt x="50175" y="119446"/>
                  </a:lnTo>
                  <a:lnTo>
                    <a:pt x="105402" y="170342"/>
                  </a:lnTo>
                  <a:lnTo>
                    <a:pt x="136568" y="202344"/>
                  </a:lnTo>
                  <a:lnTo>
                    <a:pt x="160731" y="237075"/>
                  </a:lnTo>
                  <a:lnTo>
                    <a:pt x="162031" y="241394"/>
                  </a:lnTo>
                  <a:lnTo>
                    <a:pt x="161575" y="244273"/>
                  </a:lnTo>
                  <a:lnTo>
                    <a:pt x="159948" y="246193"/>
                  </a:lnTo>
                  <a:lnTo>
                    <a:pt x="154612" y="248325"/>
                  </a:lnTo>
                  <a:lnTo>
                    <a:pt x="130256" y="249806"/>
                  </a:lnTo>
                  <a:lnTo>
                    <a:pt x="83425" y="237051"/>
                  </a:lnTo>
                  <a:lnTo>
                    <a:pt x="21757"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330"/>
            <p:cNvSpPr/>
            <p:nvPr/>
          </p:nvSpPr>
          <p:spPr>
            <a:xfrm>
              <a:off x="9298781" y="3393281"/>
              <a:ext cx="235568" cy="249812"/>
            </a:xfrm>
            <a:custGeom>
              <a:avLst/>
              <a:gdLst/>
              <a:ahLst/>
              <a:cxnLst/>
              <a:rect l="0" t="0" r="0" b="0"/>
              <a:pathLst>
                <a:path w="235568" h="249812">
                  <a:moveTo>
                    <a:pt x="0" y="59532"/>
                  </a:moveTo>
                  <a:lnTo>
                    <a:pt x="0" y="65852"/>
                  </a:lnTo>
                  <a:lnTo>
                    <a:pt x="3528" y="72483"/>
                  </a:lnTo>
                  <a:lnTo>
                    <a:pt x="8183" y="79840"/>
                  </a:lnTo>
                  <a:lnTo>
                    <a:pt x="10803" y="92742"/>
                  </a:lnTo>
                  <a:lnTo>
                    <a:pt x="15370" y="143193"/>
                  </a:lnTo>
                  <a:lnTo>
                    <a:pt x="21311" y="166782"/>
                  </a:lnTo>
                  <a:lnTo>
                    <a:pt x="24806" y="198205"/>
                  </a:lnTo>
                  <a:lnTo>
                    <a:pt x="33220" y="218066"/>
                  </a:lnTo>
                  <a:lnTo>
                    <a:pt x="51787" y="241543"/>
                  </a:lnTo>
                  <a:lnTo>
                    <a:pt x="63144" y="246259"/>
                  </a:lnTo>
                  <a:lnTo>
                    <a:pt x="105054" y="249811"/>
                  </a:lnTo>
                  <a:lnTo>
                    <a:pt x="127553" y="243645"/>
                  </a:lnTo>
                  <a:lnTo>
                    <a:pt x="182596" y="204691"/>
                  </a:lnTo>
                  <a:lnTo>
                    <a:pt x="220685" y="151536"/>
                  </a:lnTo>
                  <a:lnTo>
                    <a:pt x="232370" y="125891"/>
                  </a:lnTo>
                  <a:lnTo>
                    <a:pt x="235567" y="104900"/>
                  </a:lnTo>
                  <a:lnTo>
                    <a:pt x="231047" y="77089"/>
                  </a:lnTo>
                  <a:lnTo>
                    <a:pt x="211709" y="21396"/>
                  </a:lnTo>
                  <a:lnTo>
                    <a:pt x="20240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331"/>
            <p:cNvSpPr/>
            <p:nvPr/>
          </p:nvSpPr>
          <p:spPr>
            <a:xfrm>
              <a:off x="9036844" y="3345656"/>
              <a:ext cx="235713" cy="351172"/>
            </a:xfrm>
            <a:custGeom>
              <a:avLst/>
              <a:gdLst/>
              <a:ahLst/>
              <a:cxnLst/>
              <a:rect l="0" t="0" r="0" b="0"/>
              <a:pathLst>
                <a:path w="235713" h="351172">
                  <a:moveTo>
                    <a:pt x="0" y="0"/>
                  </a:moveTo>
                  <a:lnTo>
                    <a:pt x="1323" y="41393"/>
                  </a:lnTo>
                  <a:lnTo>
                    <a:pt x="6321" y="56320"/>
                  </a:lnTo>
                  <a:lnTo>
                    <a:pt x="5895" y="75302"/>
                  </a:lnTo>
                  <a:lnTo>
                    <a:pt x="1163" y="126146"/>
                  </a:lnTo>
                  <a:lnTo>
                    <a:pt x="229" y="177641"/>
                  </a:lnTo>
                  <a:lnTo>
                    <a:pt x="44" y="226031"/>
                  </a:lnTo>
                  <a:lnTo>
                    <a:pt x="3541" y="261882"/>
                  </a:lnTo>
                  <a:lnTo>
                    <a:pt x="11171" y="320418"/>
                  </a:lnTo>
                  <a:lnTo>
                    <a:pt x="11877" y="351171"/>
                  </a:lnTo>
                  <a:lnTo>
                    <a:pt x="11906" y="298824"/>
                  </a:lnTo>
                  <a:lnTo>
                    <a:pt x="11906" y="242163"/>
                  </a:lnTo>
                  <a:lnTo>
                    <a:pt x="21412" y="210358"/>
                  </a:lnTo>
                  <a:lnTo>
                    <a:pt x="47715" y="158310"/>
                  </a:lnTo>
                  <a:lnTo>
                    <a:pt x="56926" y="148412"/>
                  </a:lnTo>
                  <a:lnTo>
                    <a:pt x="69838" y="139603"/>
                  </a:lnTo>
                  <a:lnTo>
                    <a:pt x="91984" y="133527"/>
                  </a:lnTo>
                  <a:lnTo>
                    <a:pt x="138968" y="131194"/>
                  </a:lnTo>
                  <a:lnTo>
                    <a:pt x="170669" y="140519"/>
                  </a:lnTo>
                  <a:lnTo>
                    <a:pt x="186535" y="147561"/>
                  </a:lnTo>
                  <a:lnTo>
                    <a:pt x="198880" y="158628"/>
                  </a:lnTo>
                  <a:lnTo>
                    <a:pt x="229980" y="200318"/>
                  </a:lnTo>
                  <a:lnTo>
                    <a:pt x="235712" y="216487"/>
                  </a:lnTo>
                  <a:lnTo>
                    <a:pt x="233523" y="228949"/>
                  </a:lnTo>
                  <a:lnTo>
                    <a:pt x="227661" y="252188"/>
                  </a:lnTo>
                  <a:lnTo>
                    <a:pt x="224535" y="256761"/>
                  </a:lnTo>
                  <a:lnTo>
                    <a:pt x="200505" y="273605"/>
                  </a:lnTo>
                  <a:lnTo>
                    <a:pt x="161146" y="292333"/>
                  </a:lnTo>
                  <a:lnTo>
                    <a:pt x="102946" y="297189"/>
                  </a:lnTo>
                  <a:lnTo>
                    <a:pt x="46177" y="297615"/>
                  </a:lnTo>
                  <a:lnTo>
                    <a:pt x="34636" y="297638"/>
                  </a:lnTo>
                  <a:lnTo>
                    <a:pt x="25094" y="294120"/>
                  </a:lnTo>
                  <a:lnTo>
                    <a:pt x="11906"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332"/>
            <p:cNvSpPr/>
            <p:nvPr/>
          </p:nvSpPr>
          <p:spPr>
            <a:xfrm>
              <a:off x="8548688" y="3500693"/>
              <a:ext cx="357188" cy="211645"/>
            </a:xfrm>
            <a:custGeom>
              <a:avLst/>
              <a:gdLst/>
              <a:ahLst/>
              <a:cxnLst/>
              <a:rect l="0" t="0" r="0" b="0"/>
              <a:pathLst>
                <a:path w="357188" h="211645">
                  <a:moveTo>
                    <a:pt x="0" y="23557"/>
                  </a:moveTo>
                  <a:lnTo>
                    <a:pt x="0" y="29878"/>
                  </a:lnTo>
                  <a:lnTo>
                    <a:pt x="24121" y="83490"/>
                  </a:lnTo>
                  <a:lnTo>
                    <a:pt x="51612" y="138674"/>
                  </a:lnTo>
                  <a:lnTo>
                    <a:pt x="80991" y="193517"/>
                  </a:lnTo>
                  <a:lnTo>
                    <a:pt x="82646" y="205913"/>
                  </a:lnTo>
                  <a:lnTo>
                    <a:pt x="84201" y="208627"/>
                  </a:lnTo>
                  <a:lnTo>
                    <a:pt x="86562" y="210437"/>
                  </a:lnTo>
                  <a:lnTo>
                    <a:pt x="89458" y="211644"/>
                  </a:lnTo>
                  <a:lnTo>
                    <a:pt x="91388" y="211125"/>
                  </a:lnTo>
                  <a:lnTo>
                    <a:pt x="92675" y="209457"/>
                  </a:lnTo>
                  <a:lnTo>
                    <a:pt x="93534" y="207021"/>
                  </a:lnTo>
                  <a:lnTo>
                    <a:pt x="92783" y="205397"/>
                  </a:lnTo>
                  <a:lnTo>
                    <a:pt x="90959" y="204315"/>
                  </a:lnTo>
                  <a:lnTo>
                    <a:pt x="88421" y="203594"/>
                  </a:lnTo>
                  <a:lnTo>
                    <a:pt x="86728" y="200468"/>
                  </a:lnTo>
                  <a:lnTo>
                    <a:pt x="77154" y="146213"/>
                  </a:lnTo>
                  <a:lnTo>
                    <a:pt x="62766" y="106852"/>
                  </a:lnTo>
                  <a:lnTo>
                    <a:pt x="53400" y="51336"/>
                  </a:lnTo>
                  <a:lnTo>
                    <a:pt x="52797" y="44722"/>
                  </a:lnTo>
                  <a:lnTo>
                    <a:pt x="58382" y="20285"/>
                  </a:lnTo>
                  <a:lnTo>
                    <a:pt x="62548" y="11960"/>
                  </a:lnTo>
                  <a:lnTo>
                    <a:pt x="65511" y="7889"/>
                  </a:lnTo>
                  <a:lnTo>
                    <a:pt x="72331" y="3364"/>
                  </a:lnTo>
                  <a:lnTo>
                    <a:pt x="76001" y="2158"/>
                  </a:lnTo>
                  <a:lnTo>
                    <a:pt x="79771" y="2676"/>
                  </a:lnTo>
                  <a:lnTo>
                    <a:pt x="87488" y="6781"/>
                  </a:lnTo>
                  <a:lnTo>
                    <a:pt x="128492" y="39110"/>
                  </a:lnTo>
                  <a:lnTo>
                    <a:pt x="139128" y="51636"/>
                  </a:lnTo>
                  <a:lnTo>
                    <a:pt x="158668" y="68771"/>
                  </a:lnTo>
                  <a:lnTo>
                    <a:pt x="184851" y="113859"/>
                  </a:lnTo>
                  <a:lnTo>
                    <a:pt x="192912" y="139682"/>
                  </a:lnTo>
                  <a:lnTo>
                    <a:pt x="198186" y="149251"/>
                  </a:lnTo>
                  <a:lnTo>
                    <a:pt x="201572" y="166174"/>
                  </a:lnTo>
                  <a:lnTo>
                    <a:pt x="202391" y="178127"/>
                  </a:lnTo>
                  <a:lnTo>
                    <a:pt x="202406" y="126139"/>
                  </a:lnTo>
                  <a:lnTo>
                    <a:pt x="202406" y="71147"/>
                  </a:lnTo>
                  <a:lnTo>
                    <a:pt x="203729" y="56615"/>
                  </a:lnTo>
                  <a:lnTo>
                    <a:pt x="211829" y="32978"/>
                  </a:lnTo>
                  <a:lnTo>
                    <a:pt x="214531" y="19806"/>
                  </a:lnTo>
                  <a:lnTo>
                    <a:pt x="220142" y="9543"/>
                  </a:lnTo>
                  <a:lnTo>
                    <a:pt x="227045" y="4099"/>
                  </a:lnTo>
                  <a:lnTo>
                    <a:pt x="238369" y="1035"/>
                  </a:lnTo>
                  <a:lnTo>
                    <a:pt x="254048" y="0"/>
                  </a:lnTo>
                  <a:lnTo>
                    <a:pt x="272241" y="6140"/>
                  </a:lnTo>
                  <a:lnTo>
                    <a:pt x="283273" y="16257"/>
                  </a:lnTo>
                  <a:lnTo>
                    <a:pt x="330828" y="75565"/>
                  </a:lnTo>
                  <a:lnTo>
                    <a:pt x="354686" y="131890"/>
                  </a:lnTo>
                  <a:lnTo>
                    <a:pt x="357090" y="186917"/>
                  </a:lnTo>
                  <a:lnTo>
                    <a:pt x="357187" y="2021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333"/>
            <p:cNvSpPr/>
            <p:nvPr/>
          </p:nvSpPr>
          <p:spPr>
            <a:xfrm>
              <a:off x="8215519" y="3543237"/>
              <a:ext cx="271211" cy="159401"/>
            </a:xfrm>
            <a:custGeom>
              <a:avLst/>
              <a:gdLst/>
              <a:ahLst/>
              <a:cxnLst/>
              <a:rect l="0" t="0" r="0" b="0"/>
              <a:pathLst>
                <a:path w="271211" h="159401">
                  <a:moveTo>
                    <a:pt x="71231" y="16732"/>
                  </a:moveTo>
                  <a:lnTo>
                    <a:pt x="54659" y="16732"/>
                  </a:lnTo>
                  <a:lnTo>
                    <a:pt x="47108" y="20259"/>
                  </a:lnTo>
                  <a:lnTo>
                    <a:pt x="39344" y="24915"/>
                  </a:lnTo>
                  <a:lnTo>
                    <a:pt x="27534" y="28857"/>
                  </a:lnTo>
                  <a:lnTo>
                    <a:pt x="19619" y="34468"/>
                  </a:lnTo>
                  <a:lnTo>
                    <a:pt x="7726" y="51385"/>
                  </a:lnTo>
                  <a:lnTo>
                    <a:pt x="2143" y="66834"/>
                  </a:lnTo>
                  <a:lnTo>
                    <a:pt x="0" y="102259"/>
                  </a:lnTo>
                  <a:lnTo>
                    <a:pt x="3413" y="111188"/>
                  </a:lnTo>
                  <a:lnTo>
                    <a:pt x="16383" y="127700"/>
                  </a:lnTo>
                  <a:lnTo>
                    <a:pt x="56116" y="151656"/>
                  </a:lnTo>
                  <a:lnTo>
                    <a:pt x="79394" y="157251"/>
                  </a:lnTo>
                  <a:lnTo>
                    <a:pt x="133134" y="159400"/>
                  </a:lnTo>
                  <a:lnTo>
                    <a:pt x="192158" y="143017"/>
                  </a:lnTo>
                  <a:lnTo>
                    <a:pt x="220244" y="131613"/>
                  </a:lnTo>
                  <a:lnTo>
                    <a:pt x="233590" y="120266"/>
                  </a:lnTo>
                  <a:lnTo>
                    <a:pt x="265446" y="78365"/>
                  </a:lnTo>
                  <a:lnTo>
                    <a:pt x="271210" y="55866"/>
                  </a:lnTo>
                  <a:lnTo>
                    <a:pt x="269031" y="43826"/>
                  </a:lnTo>
                  <a:lnTo>
                    <a:pt x="260366" y="29610"/>
                  </a:lnTo>
                  <a:lnTo>
                    <a:pt x="251865" y="21133"/>
                  </a:lnTo>
                  <a:lnTo>
                    <a:pt x="217297" y="914"/>
                  </a:lnTo>
                  <a:lnTo>
                    <a:pt x="198326" y="0"/>
                  </a:lnTo>
                  <a:lnTo>
                    <a:pt x="142158" y="5513"/>
                  </a:lnTo>
                  <a:lnTo>
                    <a:pt x="89390" y="21313"/>
                  </a:lnTo>
                  <a:lnTo>
                    <a:pt x="55808" y="38020"/>
                  </a:lnTo>
                  <a:lnTo>
                    <a:pt x="34323" y="56700"/>
                  </a:lnTo>
                  <a:lnTo>
                    <a:pt x="18696" y="86067"/>
                  </a:lnTo>
                  <a:lnTo>
                    <a:pt x="17687" y="92059"/>
                  </a:lnTo>
                  <a:lnTo>
                    <a:pt x="18337" y="97377"/>
                  </a:lnTo>
                  <a:lnTo>
                    <a:pt x="26671" y="123651"/>
                  </a:lnTo>
                  <a:lnTo>
                    <a:pt x="35512" y="1357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334"/>
            <p:cNvSpPr/>
            <p:nvPr/>
          </p:nvSpPr>
          <p:spPr>
            <a:xfrm>
              <a:off x="7884877" y="3393281"/>
              <a:ext cx="306624" cy="404814"/>
            </a:xfrm>
            <a:custGeom>
              <a:avLst/>
              <a:gdLst/>
              <a:ahLst/>
              <a:cxnLst/>
              <a:rect l="0" t="0" r="0" b="0"/>
              <a:pathLst>
                <a:path w="306624" h="404814">
                  <a:moveTo>
                    <a:pt x="187561" y="0"/>
                  </a:moveTo>
                  <a:lnTo>
                    <a:pt x="146168" y="1323"/>
                  </a:lnTo>
                  <a:lnTo>
                    <a:pt x="98776" y="21631"/>
                  </a:lnTo>
                  <a:lnTo>
                    <a:pt x="50289" y="56320"/>
                  </a:lnTo>
                  <a:lnTo>
                    <a:pt x="17745" y="113505"/>
                  </a:lnTo>
                  <a:lnTo>
                    <a:pt x="2518" y="156035"/>
                  </a:lnTo>
                  <a:lnTo>
                    <a:pt x="0" y="190872"/>
                  </a:lnTo>
                  <a:lnTo>
                    <a:pt x="10330" y="234671"/>
                  </a:lnTo>
                  <a:lnTo>
                    <a:pt x="31636" y="285540"/>
                  </a:lnTo>
                  <a:lnTo>
                    <a:pt x="81822" y="328857"/>
                  </a:lnTo>
                  <a:lnTo>
                    <a:pt x="137814" y="359725"/>
                  </a:lnTo>
                  <a:lnTo>
                    <a:pt x="184139" y="375431"/>
                  </a:lnTo>
                  <a:lnTo>
                    <a:pt x="230056" y="387141"/>
                  </a:lnTo>
                  <a:lnTo>
                    <a:pt x="287720" y="398467"/>
                  </a:lnTo>
                  <a:lnTo>
                    <a:pt x="306623" y="404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2" name="SMARTInkShape-335"/>
          <p:cNvSpPr/>
          <p:nvPr/>
        </p:nvSpPr>
        <p:spPr>
          <a:xfrm>
            <a:off x="4572000" y="3881438"/>
            <a:ext cx="1" cy="11907"/>
          </a:xfrm>
          <a:custGeom>
            <a:avLst/>
            <a:gdLst/>
            <a:ahLst/>
            <a:cxnLst/>
            <a:rect l="0" t="0" r="0" b="0"/>
            <a:pathLst>
              <a:path w="1" h="11907">
                <a:moveTo>
                  <a:pt x="0" y="0"/>
                </a:moveTo>
                <a:lnTo>
                  <a:pt x="0" y="11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336"/>
          <p:cNvSpPr/>
          <p:nvPr/>
        </p:nvSpPr>
        <p:spPr>
          <a:xfrm>
            <a:off x="3309938" y="3857625"/>
            <a:ext cx="1" cy="11907"/>
          </a:xfrm>
          <a:custGeom>
            <a:avLst/>
            <a:gdLst/>
            <a:ahLst/>
            <a:cxnLst/>
            <a:rect l="0" t="0" r="0" b="0"/>
            <a:pathLst>
              <a:path w="1" h="11907">
                <a:moveTo>
                  <a:pt x="0" y="11906"/>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6" name="SMARTInkShape-Group52"/>
          <p:cNvGrpSpPr/>
          <p:nvPr/>
        </p:nvGrpSpPr>
        <p:grpSpPr>
          <a:xfrm>
            <a:off x="2956614" y="3524722"/>
            <a:ext cx="2230635" cy="437685"/>
            <a:chOff x="2956614" y="3524722"/>
            <a:chExt cx="2230635" cy="437685"/>
          </a:xfrm>
        </p:grpSpPr>
        <p:sp>
          <p:nvSpPr>
            <p:cNvPr id="244" name="SMARTInkShape-337"/>
            <p:cNvSpPr/>
            <p:nvPr/>
          </p:nvSpPr>
          <p:spPr>
            <a:xfrm>
              <a:off x="4093188" y="3536465"/>
              <a:ext cx="1094061" cy="425942"/>
            </a:xfrm>
            <a:custGeom>
              <a:avLst/>
              <a:gdLst/>
              <a:ahLst/>
              <a:cxnLst/>
              <a:rect l="0" t="0" r="0" b="0"/>
              <a:pathLst>
                <a:path w="1094061" h="425942">
                  <a:moveTo>
                    <a:pt x="788375" y="59223"/>
                  </a:moveTo>
                  <a:lnTo>
                    <a:pt x="788375" y="52902"/>
                  </a:lnTo>
                  <a:lnTo>
                    <a:pt x="784847" y="46271"/>
                  </a:lnTo>
                  <a:lnTo>
                    <a:pt x="771803" y="31234"/>
                  </a:lnTo>
                  <a:lnTo>
                    <a:pt x="754067" y="19474"/>
                  </a:lnTo>
                  <a:lnTo>
                    <a:pt x="705358" y="4970"/>
                  </a:lnTo>
                  <a:lnTo>
                    <a:pt x="657650" y="1255"/>
                  </a:lnTo>
                  <a:lnTo>
                    <a:pt x="616504" y="386"/>
                  </a:lnTo>
                  <a:lnTo>
                    <a:pt x="571758" y="0"/>
                  </a:lnTo>
                  <a:lnTo>
                    <a:pt x="525413" y="1152"/>
                  </a:lnTo>
                  <a:lnTo>
                    <a:pt x="478357" y="6073"/>
                  </a:lnTo>
                  <a:lnTo>
                    <a:pt x="427457" y="9142"/>
                  </a:lnTo>
                  <a:lnTo>
                    <a:pt x="375290" y="13152"/>
                  </a:lnTo>
                  <a:lnTo>
                    <a:pt x="325646" y="23753"/>
                  </a:lnTo>
                  <a:lnTo>
                    <a:pt x="273595" y="33757"/>
                  </a:lnTo>
                  <a:lnTo>
                    <a:pt x="222240" y="43935"/>
                  </a:lnTo>
                  <a:lnTo>
                    <a:pt x="177367" y="57279"/>
                  </a:lnTo>
                  <a:lnTo>
                    <a:pt x="135375" y="75557"/>
                  </a:lnTo>
                  <a:lnTo>
                    <a:pt x="81601" y="108160"/>
                  </a:lnTo>
                  <a:lnTo>
                    <a:pt x="27876" y="154731"/>
                  </a:lnTo>
                  <a:lnTo>
                    <a:pt x="3742" y="190268"/>
                  </a:lnTo>
                  <a:lnTo>
                    <a:pt x="0" y="214037"/>
                  </a:lnTo>
                  <a:lnTo>
                    <a:pt x="4069" y="237831"/>
                  </a:lnTo>
                  <a:lnTo>
                    <a:pt x="14697" y="261636"/>
                  </a:lnTo>
                  <a:lnTo>
                    <a:pt x="54517" y="297349"/>
                  </a:lnTo>
                  <a:lnTo>
                    <a:pt x="108209" y="333067"/>
                  </a:lnTo>
                  <a:lnTo>
                    <a:pt x="150057" y="353351"/>
                  </a:lnTo>
                  <a:lnTo>
                    <a:pt x="196439" y="369862"/>
                  </a:lnTo>
                  <a:lnTo>
                    <a:pt x="247920" y="381611"/>
                  </a:lnTo>
                  <a:lnTo>
                    <a:pt x="301669" y="391242"/>
                  </a:lnTo>
                  <a:lnTo>
                    <a:pt x="357748" y="399933"/>
                  </a:lnTo>
                  <a:lnTo>
                    <a:pt x="387520" y="404102"/>
                  </a:lnTo>
                  <a:lnTo>
                    <a:pt x="417951" y="408204"/>
                  </a:lnTo>
                  <a:lnTo>
                    <a:pt x="476457" y="416291"/>
                  </a:lnTo>
                  <a:lnTo>
                    <a:pt x="533328" y="422972"/>
                  </a:lnTo>
                  <a:lnTo>
                    <a:pt x="589472" y="425941"/>
                  </a:lnTo>
                  <a:lnTo>
                    <a:pt x="645293" y="423733"/>
                  </a:lnTo>
                  <a:lnTo>
                    <a:pt x="702293" y="418342"/>
                  </a:lnTo>
                  <a:lnTo>
                    <a:pt x="732310" y="415052"/>
                  </a:lnTo>
                  <a:lnTo>
                    <a:pt x="791238" y="407869"/>
                  </a:lnTo>
                  <a:lnTo>
                    <a:pt x="843887" y="400267"/>
                  </a:lnTo>
                  <a:lnTo>
                    <a:pt x="890216" y="392478"/>
                  </a:lnTo>
                  <a:lnTo>
                    <a:pt x="932857" y="384607"/>
                  </a:lnTo>
                  <a:lnTo>
                    <a:pt x="991404" y="371415"/>
                  </a:lnTo>
                  <a:lnTo>
                    <a:pt x="1048084" y="343924"/>
                  </a:lnTo>
                  <a:lnTo>
                    <a:pt x="1070488" y="328631"/>
                  </a:lnTo>
                  <a:lnTo>
                    <a:pt x="1084857" y="313016"/>
                  </a:lnTo>
                  <a:lnTo>
                    <a:pt x="1092123" y="297256"/>
                  </a:lnTo>
                  <a:lnTo>
                    <a:pt x="1094060" y="289348"/>
                  </a:lnTo>
                  <a:lnTo>
                    <a:pt x="1090468" y="259259"/>
                  </a:lnTo>
                  <a:lnTo>
                    <a:pt x="1074703" y="225208"/>
                  </a:lnTo>
                  <a:lnTo>
                    <a:pt x="1053656" y="205313"/>
                  </a:lnTo>
                  <a:lnTo>
                    <a:pt x="1003347" y="170983"/>
                  </a:lnTo>
                  <a:lnTo>
                    <a:pt x="943156" y="1306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338"/>
            <p:cNvSpPr/>
            <p:nvPr/>
          </p:nvSpPr>
          <p:spPr>
            <a:xfrm>
              <a:off x="2956614" y="3524722"/>
              <a:ext cx="897821" cy="416026"/>
            </a:xfrm>
            <a:custGeom>
              <a:avLst/>
              <a:gdLst/>
              <a:ahLst/>
              <a:cxnLst/>
              <a:rect l="0" t="0" r="0" b="0"/>
              <a:pathLst>
                <a:path w="897821" h="416026">
                  <a:moveTo>
                    <a:pt x="877199" y="94778"/>
                  </a:moveTo>
                  <a:lnTo>
                    <a:pt x="877199" y="88457"/>
                  </a:lnTo>
                  <a:lnTo>
                    <a:pt x="875876" y="86595"/>
                  </a:lnTo>
                  <a:lnTo>
                    <a:pt x="873671" y="85354"/>
                  </a:lnTo>
                  <a:lnTo>
                    <a:pt x="870878" y="84527"/>
                  </a:lnTo>
                  <a:lnTo>
                    <a:pt x="814557" y="48607"/>
                  </a:lnTo>
                  <a:lnTo>
                    <a:pt x="768105" y="28381"/>
                  </a:lnTo>
                  <a:lnTo>
                    <a:pt x="723313" y="15720"/>
                  </a:lnTo>
                  <a:lnTo>
                    <a:pt x="670060" y="4914"/>
                  </a:lnTo>
                  <a:lnTo>
                    <a:pt x="618857" y="1124"/>
                  </a:lnTo>
                  <a:lnTo>
                    <a:pt x="562381" y="0"/>
                  </a:lnTo>
                  <a:lnTo>
                    <a:pt x="503755" y="991"/>
                  </a:lnTo>
                  <a:lnTo>
                    <a:pt x="464279" y="5911"/>
                  </a:lnTo>
                  <a:lnTo>
                    <a:pt x="421158" y="12507"/>
                  </a:lnTo>
                  <a:lnTo>
                    <a:pt x="376857" y="21172"/>
                  </a:lnTo>
                  <a:lnTo>
                    <a:pt x="335120" y="33842"/>
                  </a:lnTo>
                  <a:lnTo>
                    <a:pt x="294521" y="48292"/>
                  </a:lnTo>
                  <a:lnTo>
                    <a:pt x="254429" y="63534"/>
                  </a:lnTo>
                  <a:lnTo>
                    <a:pt x="195992" y="88313"/>
                  </a:lnTo>
                  <a:lnTo>
                    <a:pt x="144576" y="120202"/>
                  </a:lnTo>
                  <a:lnTo>
                    <a:pt x="97151" y="154787"/>
                  </a:lnTo>
                  <a:lnTo>
                    <a:pt x="44900" y="202029"/>
                  </a:lnTo>
                  <a:lnTo>
                    <a:pt x="9002" y="243257"/>
                  </a:lnTo>
                  <a:lnTo>
                    <a:pt x="1854" y="263956"/>
                  </a:lnTo>
                  <a:lnTo>
                    <a:pt x="0" y="286385"/>
                  </a:lnTo>
                  <a:lnTo>
                    <a:pt x="9589" y="329594"/>
                  </a:lnTo>
                  <a:lnTo>
                    <a:pt x="13043" y="338634"/>
                  </a:lnTo>
                  <a:lnTo>
                    <a:pt x="27463" y="352207"/>
                  </a:lnTo>
                  <a:lnTo>
                    <a:pt x="75378" y="378021"/>
                  </a:lnTo>
                  <a:lnTo>
                    <a:pt x="120304" y="394484"/>
                  </a:lnTo>
                  <a:lnTo>
                    <a:pt x="162006" y="403487"/>
                  </a:lnTo>
                  <a:lnTo>
                    <a:pt x="208762" y="410576"/>
                  </a:lnTo>
                  <a:lnTo>
                    <a:pt x="251591" y="413726"/>
                  </a:lnTo>
                  <a:lnTo>
                    <a:pt x="299731" y="415126"/>
                  </a:lnTo>
                  <a:lnTo>
                    <a:pt x="350671" y="415749"/>
                  </a:lnTo>
                  <a:lnTo>
                    <a:pt x="399770" y="416025"/>
                  </a:lnTo>
                  <a:lnTo>
                    <a:pt x="451578" y="412621"/>
                  </a:lnTo>
                  <a:lnTo>
                    <a:pt x="504148" y="406698"/>
                  </a:lnTo>
                  <a:lnTo>
                    <a:pt x="553971" y="399655"/>
                  </a:lnTo>
                  <a:lnTo>
                    <a:pt x="602573" y="392116"/>
                  </a:lnTo>
                  <a:lnTo>
                    <a:pt x="649310" y="383032"/>
                  </a:lnTo>
                  <a:lnTo>
                    <a:pt x="692130" y="370176"/>
                  </a:lnTo>
                  <a:lnTo>
                    <a:pt x="733209" y="359170"/>
                  </a:lnTo>
                  <a:lnTo>
                    <a:pt x="789997" y="342009"/>
                  </a:lnTo>
                  <a:lnTo>
                    <a:pt x="833281" y="320167"/>
                  </a:lnTo>
                  <a:lnTo>
                    <a:pt x="878765" y="281200"/>
                  </a:lnTo>
                  <a:lnTo>
                    <a:pt x="890242" y="265386"/>
                  </a:lnTo>
                  <a:lnTo>
                    <a:pt x="896225" y="249538"/>
                  </a:lnTo>
                  <a:lnTo>
                    <a:pt x="897820" y="241608"/>
                  </a:lnTo>
                  <a:lnTo>
                    <a:pt x="893744" y="211484"/>
                  </a:lnTo>
                  <a:lnTo>
                    <a:pt x="877838" y="183744"/>
                  </a:lnTo>
                  <a:lnTo>
                    <a:pt x="860285" y="170478"/>
                  </a:lnTo>
                  <a:lnTo>
                    <a:pt x="803779" y="137428"/>
                  </a:lnTo>
                  <a:lnTo>
                    <a:pt x="745054" y="110013"/>
                  </a:lnTo>
                  <a:lnTo>
                    <a:pt x="688357" y="96784"/>
                  </a:lnTo>
                  <a:lnTo>
                    <a:pt x="674792" y="947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7" name="SMARTInkShape-Group53"/>
          <p:cNvGrpSpPr/>
          <p:nvPr/>
        </p:nvGrpSpPr>
        <p:grpSpPr>
          <a:xfrm>
            <a:off x="7758181" y="2559844"/>
            <a:ext cx="4219508" cy="559595"/>
            <a:chOff x="7758181" y="2559844"/>
            <a:chExt cx="4219508" cy="559595"/>
          </a:xfrm>
        </p:grpSpPr>
        <p:sp>
          <p:nvSpPr>
            <p:cNvPr id="247" name="SMARTInkShape-339"/>
            <p:cNvSpPr/>
            <p:nvPr/>
          </p:nvSpPr>
          <p:spPr>
            <a:xfrm>
              <a:off x="11715750" y="2678906"/>
              <a:ext cx="261939" cy="23814"/>
            </a:xfrm>
            <a:custGeom>
              <a:avLst/>
              <a:gdLst/>
              <a:ahLst/>
              <a:cxnLst/>
              <a:rect l="0" t="0" r="0" b="0"/>
              <a:pathLst>
                <a:path w="261939" h="23814">
                  <a:moveTo>
                    <a:pt x="0" y="23813"/>
                  </a:moveTo>
                  <a:lnTo>
                    <a:pt x="6321" y="17492"/>
                  </a:lnTo>
                  <a:lnTo>
                    <a:pt x="12951" y="14389"/>
                  </a:lnTo>
                  <a:lnTo>
                    <a:pt x="62641" y="12052"/>
                  </a:lnTo>
                  <a:lnTo>
                    <a:pt x="117276" y="10612"/>
                  </a:lnTo>
                  <a:lnTo>
                    <a:pt x="175497" y="2488"/>
                  </a:lnTo>
                  <a:lnTo>
                    <a:pt x="225607" y="492"/>
                  </a:lnTo>
                  <a:lnTo>
                    <a:pt x="2619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340"/>
            <p:cNvSpPr/>
            <p:nvPr/>
          </p:nvSpPr>
          <p:spPr>
            <a:xfrm>
              <a:off x="11846719" y="2559844"/>
              <a:ext cx="35720" cy="345282"/>
            </a:xfrm>
            <a:custGeom>
              <a:avLst/>
              <a:gdLst/>
              <a:ahLst/>
              <a:cxnLst/>
              <a:rect l="0" t="0" r="0" b="0"/>
              <a:pathLst>
                <a:path w="35720" h="345282">
                  <a:moveTo>
                    <a:pt x="0" y="0"/>
                  </a:moveTo>
                  <a:lnTo>
                    <a:pt x="6321" y="6320"/>
                  </a:lnTo>
                  <a:lnTo>
                    <a:pt x="9423" y="12951"/>
                  </a:lnTo>
                  <a:lnTo>
                    <a:pt x="21264" y="70027"/>
                  </a:lnTo>
                  <a:lnTo>
                    <a:pt x="31660" y="128627"/>
                  </a:lnTo>
                  <a:lnTo>
                    <a:pt x="34916" y="178131"/>
                  </a:lnTo>
                  <a:lnTo>
                    <a:pt x="35560" y="226127"/>
                  </a:lnTo>
                  <a:lnTo>
                    <a:pt x="35697" y="282210"/>
                  </a:lnTo>
                  <a:lnTo>
                    <a:pt x="35719" y="345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341"/>
            <p:cNvSpPr/>
            <p:nvPr/>
          </p:nvSpPr>
          <p:spPr>
            <a:xfrm>
              <a:off x="11537169" y="2717196"/>
              <a:ext cx="208854" cy="211743"/>
            </a:xfrm>
            <a:custGeom>
              <a:avLst/>
              <a:gdLst/>
              <a:ahLst/>
              <a:cxnLst/>
              <a:rect l="0" t="0" r="0" b="0"/>
              <a:pathLst>
                <a:path w="208854" h="211743">
                  <a:moveTo>
                    <a:pt x="11894" y="33148"/>
                  </a:moveTo>
                  <a:lnTo>
                    <a:pt x="132" y="33148"/>
                  </a:lnTo>
                  <a:lnTo>
                    <a:pt x="0" y="56040"/>
                  </a:lnTo>
                  <a:lnTo>
                    <a:pt x="12114" y="108732"/>
                  </a:lnTo>
                  <a:lnTo>
                    <a:pt x="29586" y="165740"/>
                  </a:lnTo>
                  <a:lnTo>
                    <a:pt x="42680" y="183497"/>
                  </a:lnTo>
                  <a:lnTo>
                    <a:pt x="45420" y="191692"/>
                  </a:lnTo>
                  <a:lnTo>
                    <a:pt x="47473" y="194407"/>
                  </a:lnTo>
                  <a:lnTo>
                    <a:pt x="57673" y="199121"/>
                  </a:lnTo>
                  <a:lnTo>
                    <a:pt x="58288" y="198036"/>
                  </a:lnTo>
                  <a:lnTo>
                    <a:pt x="59503" y="143509"/>
                  </a:lnTo>
                  <a:lnTo>
                    <a:pt x="59518" y="90261"/>
                  </a:lnTo>
                  <a:lnTo>
                    <a:pt x="71645" y="30825"/>
                  </a:lnTo>
                  <a:lnTo>
                    <a:pt x="80603" y="14967"/>
                  </a:lnTo>
                  <a:lnTo>
                    <a:pt x="87852" y="6106"/>
                  </a:lnTo>
                  <a:lnTo>
                    <a:pt x="95482" y="1285"/>
                  </a:lnTo>
                  <a:lnTo>
                    <a:pt x="99370" y="0"/>
                  </a:lnTo>
                  <a:lnTo>
                    <a:pt x="103283" y="466"/>
                  </a:lnTo>
                  <a:lnTo>
                    <a:pt x="111161" y="4512"/>
                  </a:lnTo>
                  <a:lnTo>
                    <a:pt x="147079" y="30684"/>
                  </a:lnTo>
                  <a:lnTo>
                    <a:pt x="181145" y="73316"/>
                  </a:lnTo>
                  <a:lnTo>
                    <a:pt x="197851" y="128685"/>
                  </a:lnTo>
                  <a:lnTo>
                    <a:pt x="202371" y="153765"/>
                  </a:lnTo>
                  <a:lnTo>
                    <a:pt x="208115" y="165248"/>
                  </a:lnTo>
                  <a:lnTo>
                    <a:pt x="208853" y="171486"/>
                  </a:lnTo>
                  <a:lnTo>
                    <a:pt x="202394" y="2117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342"/>
            <p:cNvSpPr/>
            <p:nvPr/>
          </p:nvSpPr>
          <p:spPr>
            <a:xfrm>
              <a:off x="11346656" y="2727082"/>
              <a:ext cx="140969" cy="166138"/>
            </a:xfrm>
            <a:custGeom>
              <a:avLst/>
              <a:gdLst/>
              <a:ahLst/>
              <a:cxnLst/>
              <a:rect l="0" t="0" r="0" b="0"/>
              <a:pathLst>
                <a:path w="140969" h="166138">
                  <a:moveTo>
                    <a:pt x="0" y="82793"/>
                  </a:moveTo>
                  <a:lnTo>
                    <a:pt x="10253" y="82793"/>
                  </a:lnTo>
                  <a:lnTo>
                    <a:pt x="17738" y="76472"/>
                  </a:lnTo>
                  <a:lnTo>
                    <a:pt x="28167" y="73369"/>
                  </a:lnTo>
                  <a:lnTo>
                    <a:pt x="40299" y="70667"/>
                  </a:lnTo>
                  <a:lnTo>
                    <a:pt x="80664" y="50357"/>
                  </a:lnTo>
                  <a:lnTo>
                    <a:pt x="105010" y="41402"/>
                  </a:lnTo>
                  <a:lnTo>
                    <a:pt x="121220" y="30694"/>
                  </a:lnTo>
                  <a:lnTo>
                    <a:pt x="126635" y="23037"/>
                  </a:lnTo>
                  <a:lnTo>
                    <a:pt x="128079" y="19143"/>
                  </a:lnTo>
                  <a:lnTo>
                    <a:pt x="130365" y="16547"/>
                  </a:lnTo>
                  <a:lnTo>
                    <a:pt x="136435" y="13663"/>
                  </a:lnTo>
                  <a:lnTo>
                    <a:pt x="138580" y="11571"/>
                  </a:lnTo>
                  <a:lnTo>
                    <a:pt x="140968" y="5718"/>
                  </a:lnTo>
                  <a:lnTo>
                    <a:pt x="140280" y="3629"/>
                  </a:lnTo>
                  <a:lnTo>
                    <a:pt x="138500" y="2235"/>
                  </a:lnTo>
                  <a:lnTo>
                    <a:pt x="132457" y="0"/>
                  </a:lnTo>
                  <a:lnTo>
                    <a:pt x="120433" y="7741"/>
                  </a:lnTo>
                  <a:lnTo>
                    <a:pt x="108208" y="9749"/>
                  </a:lnTo>
                  <a:lnTo>
                    <a:pt x="102565" y="12930"/>
                  </a:lnTo>
                  <a:lnTo>
                    <a:pt x="63587" y="56118"/>
                  </a:lnTo>
                  <a:lnTo>
                    <a:pt x="52943" y="75036"/>
                  </a:lnTo>
                  <a:lnTo>
                    <a:pt x="49200" y="90931"/>
                  </a:lnTo>
                  <a:lnTo>
                    <a:pt x="47833" y="120678"/>
                  </a:lnTo>
                  <a:lnTo>
                    <a:pt x="54007" y="140173"/>
                  </a:lnTo>
                  <a:lnTo>
                    <a:pt x="57171" y="144859"/>
                  </a:lnTo>
                  <a:lnTo>
                    <a:pt x="64216" y="150065"/>
                  </a:lnTo>
                  <a:lnTo>
                    <a:pt x="92860" y="163106"/>
                  </a:lnTo>
                  <a:lnTo>
                    <a:pt x="107157" y="1661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343"/>
            <p:cNvSpPr/>
            <p:nvPr/>
          </p:nvSpPr>
          <p:spPr>
            <a:xfrm>
              <a:off x="11013325" y="2750344"/>
              <a:ext cx="309455" cy="177880"/>
            </a:xfrm>
            <a:custGeom>
              <a:avLst/>
              <a:gdLst/>
              <a:ahLst/>
              <a:cxnLst/>
              <a:rect l="0" t="0" r="0" b="0"/>
              <a:pathLst>
                <a:path w="309455" h="177880">
                  <a:moveTo>
                    <a:pt x="11863" y="0"/>
                  </a:moveTo>
                  <a:lnTo>
                    <a:pt x="1611" y="10251"/>
                  </a:lnTo>
                  <a:lnTo>
                    <a:pt x="0" y="57587"/>
                  </a:lnTo>
                  <a:lnTo>
                    <a:pt x="9470" y="87712"/>
                  </a:lnTo>
                  <a:lnTo>
                    <a:pt x="20551" y="119141"/>
                  </a:lnTo>
                  <a:lnTo>
                    <a:pt x="23661" y="133649"/>
                  </a:lnTo>
                  <a:lnTo>
                    <a:pt x="32910" y="153743"/>
                  </a:lnTo>
                  <a:lnTo>
                    <a:pt x="35628" y="177879"/>
                  </a:lnTo>
                  <a:lnTo>
                    <a:pt x="35675" y="122267"/>
                  </a:lnTo>
                  <a:lnTo>
                    <a:pt x="28814" y="89807"/>
                  </a:lnTo>
                  <a:lnTo>
                    <a:pt x="36221" y="41022"/>
                  </a:lnTo>
                  <a:lnTo>
                    <a:pt x="44950" y="20386"/>
                  </a:lnTo>
                  <a:lnTo>
                    <a:pt x="57312" y="2946"/>
                  </a:lnTo>
                  <a:lnTo>
                    <a:pt x="62048" y="1309"/>
                  </a:lnTo>
                  <a:lnTo>
                    <a:pt x="87418" y="76"/>
                  </a:lnTo>
                  <a:lnTo>
                    <a:pt x="95272" y="3562"/>
                  </a:lnTo>
                  <a:lnTo>
                    <a:pt x="99221" y="6343"/>
                  </a:lnTo>
                  <a:lnTo>
                    <a:pt x="111094" y="22899"/>
                  </a:lnTo>
                  <a:lnTo>
                    <a:pt x="128134" y="68765"/>
                  </a:lnTo>
                  <a:lnTo>
                    <a:pt x="131008" y="78187"/>
                  </a:lnTo>
                  <a:lnTo>
                    <a:pt x="140105" y="95015"/>
                  </a:lnTo>
                  <a:lnTo>
                    <a:pt x="142292" y="104758"/>
                  </a:lnTo>
                  <a:lnTo>
                    <a:pt x="141148" y="105557"/>
                  </a:lnTo>
                  <a:lnTo>
                    <a:pt x="131400" y="107094"/>
                  </a:lnTo>
                  <a:lnTo>
                    <a:pt x="130966" y="90579"/>
                  </a:lnTo>
                  <a:lnTo>
                    <a:pt x="137259" y="72846"/>
                  </a:lnTo>
                  <a:lnTo>
                    <a:pt x="152558" y="51332"/>
                  </a:lnTo>
                  <a:lnTo>
                    <a:pt x="186747" y="17071"/>
                  </a:lnTo>
                  <a:lnTo>
                    <a:pt x="207586" y="5646"/>
                  </a:lnTo>
                  <a:lnTo>
                    <a:pt x="239863" y="744"/>
                  </a:lnTo>
                  <a:lnTo>
                    <a:pt x="249014" y="3858"/>
                  </a:lnTo>
                  <a:lnTo>
                    <a:pt x="287961" y="28007"/>
                  </a:lnTo>
                  <a:lnTo>
                    <a:pt x="301075" y="46074"/>
                  </a:lnTo>
                  <a:lnTo>
                    <a:pt x="307017" y="61864"/>
                  </a:lnTo>
                  <a:lnTo>
                    <a:pt x="309454" y="120843"/>
                  </a:lnTo>
                  <a:lnTo>
                    <a:pt x="305962" y="129996"/>
                  </a:lnTo>
                  <a:lnTo>
                    <a:pt x="297613"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344"/>
            <p:cNvSpPr/>
            <p:nvPr/>
          </p:nvSpPr>
          <p:spPr>
            <a:xfrm>
              <a:off x="10787063" y="2728096"/>
              <a:ext cx="177832" cy="176318"/>
            </a:xfrm>
            <a:custGeom>
              <a:avLst/>
              <a:gdLst/>
              <a:ahLst/>
              <a:cxnLst/>
              <a:rect l="0" t="0" r="0" b="0"/>
              <a:pathLst>
                <a:path w="177832" h="176318">
                  <a:moveTo>
                    <a:pt x="0" y="105592"/>
                  </a:moveTo>
                  <a:lnTo>
                    <a:pt x="0" y="95340"/>
                  </a:lnTo>
                  <a:lnTo>
                    <a:pt x="1321" y="94788"/>
                  </a:lnTo>
                  <a:lnTo>
                    <a:pt x="27648" y="90222"/>
                  </a:lnTo>
                  <a:lnTo>
                    <a:pt x="41392" y="85532"/>
                  </a:lnTo>
                  <a:lnTo>
                    <a:pt x="95644" y="72603"/>
                  </a:lnTo>
                  <a:lnTo>
                    <a:pt x="130262" y="61250"/>
                  </a:lnTo>
                  <a:lnTo>
                    <a:pt x="145206" y="58103"/>
                  </a:lnTo>
                  <a:lnTo>
                    <a:pt x="161059" y="48893"/>
                  </a:lnTo>
                  <a:lnTo>
                    <a:pt x="169918" y="41587"/>
                  </a:lnTo>
                  <a:lnTo>
                    <a:pt x="174738" y="33929"/>
                  </a:lnTo>
                  <a:lnTo>
                    <a:pt x="177831" y="18235"/>
                  </a:lnTo>
                  <a:lnTo>
                    <a:pt x="174726" y="10321"/>
                  </a:lnTo>
                  <a:lnTo>
                    <a:pt x="172047" y="6360"/>
                  </a:lnTo>
                  <a:lnTo>
                    <a:pt x="167615" y="3718"/>
                  </a:lnTo>
                  <a:lnTo>
                    <a:pt x="148735" y="0"/>
                  </a:lnTo>
                  <a:lnTo>
                    <a:pt x="126383" y="222"/>
                  </a:lnTo>
                  <a:lnTo>
                    <a:pt x="71139" y="18784"/>
                  </a:lnTo>
                  <a:lnTo>
                    <a:pt x="53224" y="26441"/>
                  </a:lnTo>
                  <a:lnTo>
                    <a:pt x="39970" y="37782"/>
                  </a:lnTo>
                  <a:lnTo>
                    <a:pt x="8185" y="89929"/>
                  </a:lnTo>
                  <a:lnTo>
                    <a:pt x="2424" y="107271"/>
                  </a:lnTo>
                  <a:lnTo>
                    <a:pt x="4605" y="120008"/>
                  </a:lnTo>
                  <a:lnTo>
                    <a:pt x="13270" y="138526"/>
                  </a:lnTo>
                  <a:lnTo>
                    <a:pt x="21772" y="148010"/>
                  </a:lnTo>
                  <a:lnTo>
                    <a:pt x="56339" y="168929"/>
                  </a:lnTo>
                  <a:lnTo>
                    <a:pt x="79604" y="174629"/>
                  </a:lnTo>
                  <a:lnTo>
                    <a:pt x="103255" y="176317"/>
                  </a:lnTo>
                  <a:lnTo>
                    <a:pt x="115565" y="173185"/>
                  </a:lnTo>
                  <a:lnTo>
                    <a:pt x="130968" y="1651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345"/>
            <p:cNvSpPr/>
            <p:nvPr/>
          </p:nvSpPr>
          <p:spPr>
            <a:xfrm>
              <a:off x="10561213" y="2738438"/>
              <a:ext cx="130601" cy="214313"/>
            </a:xfrm>
            <a:custGeom>
              <a:avLst/>
              <a:gdLst/>
              <a:ahLst/>
              <a:cxnLst/>
              <a:rect l="0" t="0" r="0" b="0"/>
              <a:pathLst>
                <a:path w="130601" h="214313">
                  <a:moveTo>
                    <a:pt x="130600" y="0"/>
                  </a:moveTo>
                  <a:lnTo>
                    <a:pt x="114027" y="0"/>
                  </a:lnTo>
                  <a:lnTo>
                    <a:pt x="58825" y="24121"/>
                  </a:lnTo>
                  <a:lnTo>
                    <a:pt x="44461" y="33210"/>
                  </a:lnTo>
                  <a:lnTo>
                    <a:pt x="9098" y="74559"/>
                  </a:lnTo>
                  <a:lnTo>
                    <a:pt x="3838" y="85172"/>
                  </a:lnTo>
                  <a:lnTo>
                    <a:pt x="0" y="127508"/>
                  </a:lnTo>
                  <a:lnTo>
                    <a:pt x="6061" y="150963"/>
                  </a:lnTo>
                  <a:lnTo>
                    <a:pt x="16234" y="174669"/>
                  </a:lnTo>
                  <a:lnTo>
                    <a:pt x="27295" y="186992"/>
                  </a:lnTo>
                  <a:lnTo>
                    <a:pt x="43675" y="196878"/>
                  </a:lnTo>
                  <a:lnTo>
                    <a:pt x="94881"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346"/>
            <p:cNvSpPr/>
            <p:nvPr/>
          </p:nvSpPr>
          <p:spPr>
            <a:xfrm>
              <a:off x="10301331" y="2739547"/>
              <a:ext cx="223795" cy="213204"/>
            </a:xfrm>
            <a:custGeom>
              <a:avLst/>
              <a:gdLst/>
              <a:ahLst/>
              <a:cxnLst/>
              <a:rect l="0" t="0" r="0" b="0"/>
              <a:pathLst>
                <a:path w="223795" h="213204">
                  <a:moveTo>
                    <a:pt x="176169" y="82234"/>
                  </a:moveTo>
                  <a:lnTo>
                    <a:pt x="174846" y="30354"/>
                  </a:lnTo>
                  <a:lnTo>
                    <a:pt x="166663" y="15857"/>
                  </a:lnTo>
                  <a:lnTo>
                    <a:pt x="159596" y="7313"/>
                  </a:lnTo>
                  <a:lnTo>
                    <a:pt x="152047" y="2634"/>
                  </a:lnTo>
                  <a:lnTo>
                    <a:pt x="136831" y="0"/>
                  </a:lnTo>
                  <a:lnTo>
                    <a:pt x="98964" y="360"/>
                  </a:lnTo>
                  <a:lnTo>
                    <a:pt x="68626" y="9762"/>
                  </a:lnTo>
                  <a:lnTo>
                    <a:pt x="32149" y="37135"/>
                  </a:lnTo>
                  <a:lnTo>
                    <a:pt x="5761" y="78836"/>
                  </a:lnTo>
                  <a:lnTo>
                    <a:pt x="0" y="102247"/>
                  </a:lnTo>
                  <a:lnTo>
                    <a:pt x="2180" y="114500"/>
                  </a:lnTo>
                  <a:lnTo>
                    <a:pt x="10846" y="128836"/>
                  </a:lnTo>
                  <a:lnTo>
                    <a:pt x="25626" y="145532"/>
                  </a:lnTo>
                  <a:lnTo>
                    <a:pt x="36941" y="150054"/>
                  </a:lnTo>
                  <a:lnTo>
                    <a:pt x="43662" y="151260"/>
                  </a:lnTo>
                  <a:lnTo>
                    <a:pt x="58186" y="149072"/>
                  </a:lnTo>
                  <a:lnTo>
                    <a:pt x="112732" y="125622"/>
                  </a:lnTo>
                  <a:lnTo>
                    <a:pt x="166747" y="94130"/>
                  </a:lnTo>
                  <a:lnTo>
                    <a:pt x="178597" y="86198"/>
                  </a:lnTo>
                  <a:lnTo>
                    <a:pt x="183862" y="78264"/>
                  </a:lnTo>
                  <a:lnTo>
                    <a:pt x="187964" y="59119"/>
                  </a:lnTo>
                  <a:lnTo>
                    <a:pt x="188075" y="112951"/>
                  </a:lnTo>
                  <a:lnTo>
                    <a:pt x="189397" y="141166"/>
                  </a:lnTo>
                  <a:lnTo>
                    <a:pt x="211779" y="196002"/>
                  </a:lnTo>
                  <a:lnTo>
                    <a:pt x="223794" y="2132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347"/>
            <p:cNvSpPr/>
            <p:nvPr/>
          </p:nvSpPr>
          <p:spPr>
            <a:xfrm>
              <a:off x="10191750" y="2643188"/>
              <a:ext cx="22114" cy="250032"/>
            </a:xfrm>
            <a:custGeom>
              <a:avLst/>
              <a:gdLst/>
              <a:ahLst/>
              <a:cxnLst/>
              <a:rect l="0" t="0" r="0" b="0"/>
              <a:pathLst>
                <a:path w="22114" h="250032">
                  <a:moveTo>
                    <a:pt x="0" y="0"/>
                  </a:moveTo>
                  <a:lnTo>
                    <a:pt x="0" y="6320"/>
                  </a:lnTo>
                  <a:lnTo>
                    <a:pt x="10802" y="53518"/>
                  </a:lnTo>
                  <a:lnTo>
                    <a:pt x="18082" y="107932"/>
                  </a:lnTo>
                  <a:lnTo>
                    <a:pt x="22113" y="143105"/>
                  </a:lnTo>
                  <a:lnTo>
                    <a:pt x="14164" y="193013"/>
                  </a:lnTo>
                  <a:lnTo>
                    <a:pt x="11906"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348"/>
            <p:cNvSpPr/>
            <p:nvPr/>
          </p:nvSpPr>
          <p:spPr>
            <a:xfrm>
              <a:off x="9917906" y="2764596"/>
              <a:ext cx="223657" cy="198185"/>
            </a:xfrm>
            <a:custGeom>
              <a:avLst/>
              <a:gdLst/>
              <a:ahLst/>
              <a:cxnLst/>
              <a:rect l="0" t="0" r="0" b="0"/>
              <a:pathLst>
                <a:path w="223657" h="198185">
                  <a:moveTo>
                    <a:pt x="11907" y="57185"/>
                  </a:moveTo>
                  <a:lnTo>
                    <a:pt x="18225" y="57185"/>
                  </a:lnTo>
                  <a:lnTo>
                    <a:pt x="20089" y="55862"/>
                  </a:lnTo>
                  <a:lnTo>
                    <a:pt x="21329" y="53658"/>
                  </a:lnTo>
                  <a:lnTo>
                    <a:pt x="22157" y="50865"/>
                  </a:lnTo>
                  <a:lnTo>
                    <a:pt x="36546" y="33063"/>
                  </a:lnTo>
                  <a:lnTo>
                    <a:pt x="45346" y="25297"/>
                  </a:lnTo>
                  <a:lnTo>
                    <a:pt x="80119" y="5574"/>
                  </a:lnTo>
                  <a:lnTo>
                    <a:pt x="109728" y="0"/>
                  </a:lnTo>
                  <a:lnTo>
                    <a:pt x="137316" y="4670"/>
                  </a:lnTo>
                  <a:lnTo>
                    <a:pt x="170341" y="19422"/>
                  </a:lnTo>
                  <a:lnTo>
                    <a:pt x="193052" y="39088"/>
                  </a:lnTo>
                  <a:lnTo>
                    <a:pt x="220454" y="76937"/>
                  </a:lnTo>
                  <a:lnTo>
                    <a:pt x="223656" y="90658"/>
                  </a:lnTo>
                  <a:lnTo>
                    <a:pt x="221552" y="105576"/>
                  </a:lnTo>
                  <a:lnTo>
                    <a:pt x="212930" y="125322"/>
                  </a:lnTo>
                  <a:lnTo>
                    <a:pt x="191642" y="156214"/>
                  </a:lnTo>
                  <a:lnTo>
                    <a:pt x="141458" y="179669"/>
                  </a:lnTo>
                  <a:lnTo>
                    <a:pt x="92581" y="190564"/>
                  </a:lnTo>
                  <a:lnTo>
                    <a:pt x="47098" y="198184"/>
                  </a:lnTo>
                  <a:lnTo>
                    <a:pt x="30634" y="195699"/>
                  </a:lnTo>
                  <a:lnTo>
                    <a:pt x="0" y="1881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349"/>
            <p:cNvSpPr/>
            <p:nvPr/>
          </p:nvSpPr>
          <p:spPr>
            <a:xfrm>
              <a:off x="9906146" y="2821781"/>
              <a:ext cx="11761" cy="297658"/>
            </a:xfrm>
            <a:custGeom>
              <a:avLst/>
              <a:gdLst/>
              <a:ahLst/>
              <a:cxnLst/>
              <a:rect l="0" t="0" r="0" b="0"/>
              <a:pathLst>
                <a:path w="11761" h="297658">
                  <a:moveTo>
                    <a:pt x="11760" y="0"/>
                  </a:moveTo>
                  <a:lnTo>
                    <a:pt x="11760" y="17736"/>
                  </a:lnTo>
                  <a:lnTo>
                    <a:pt x="958" y="65396"/>
                  </a:lnTo>
                  <a:lnTo>
                    <a:pt x="0" y="119835"/>
                  </a:lnTo>
                  <a:lnTo>
                    <a:pt x="3400" y="169272"/>
                  </a:lnTo>
                  <a:lnTo>
                    <a:pt x="10660" y="225236"/>
                  </a:lnTo>
                  <a:lnTo>
                    <a:pt x="11695" y="281932"/>
                  </a:lnTo>
                  <a:lnTo>
                    <a:pt x="11760" y="2976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350"/>
            <p:cNvSpPr/>
            <p:nvPr/>
          </p:nvSpPr>
          <p:spPr>
            <a:xfrm>
              <a:off x="9627001" y="2776030"/>
              <a:ext cx="147318" cy="200534"/>
            </a:xfrm>
            <a:custGeom>
              <a:avLst/>
              <a:gdLst/>
              <a:ahLst/>
              <a:cxnLst/>
              <a:rect l="0" t="0" r="0" b="0"/>
              <a:pathLst>
                <a:path w="147318" h="200534">
                  <a:moveTo>
                    <a:pt x="17062" y="129095"/>
                  </a:moveTo>
                  <a:lnTo>
                    <a:pt x="23381" y="129095"/>
                  </a:lnTo>
                  <a:lnTo>
                    <a:pt x="30013" y="125567"/>
                  </a:lnTo>
                  <a:lnTo>
                    <a:pt x="37370" y="120912"/>
                  </a:lnTo>
                  <a:lnTo>
                    <a:pt x="45050" y="118844"/>
                  </a:lnTo>
                  <a:lnTo>
                    <a:pt x="52871" y="110869"/>
                  </a:lnTo>
                  <a:lnTo>
                    <a:pt x="62082" y="99828"/>
                  </a:lnTo>
                  <a:lnTo>
                    <a:pt x="118820" y="60368"/>
                  </a:lnTo>
                  <a:lnTo>
                    <a:pt x="142614" y="27016"/>
                  </a:lnTo>
                  <a:lnTo>
                    <a:pt x="147317" y="12530"/>
                  </a:lnTo>
                  <a:lnTo>
                    <a:pt x="144186" y="7615"/>
                  </a:lnTo>
                  <a:lnTo>
                    <a:pt x="141498" y="4452"/>
                  </a:lnTo>
                  <a:lnTo>
                    <a:pt x="134985" y="938"/>
                  </a:lnTo>
                  <a:lnTo>
                    <a:pt x="131396" y="0"/>
                  </a:lnTo>
                  <a:lnTo>
                    <a:pt x="113704" y="5002"/>
                  </a:lnTo>
                  <a:lnTo>
                    <a:pt x="60568" y="31369"/>
                  </a:lnTo>
                  <a:lnTo>
                    <a:pt x="27331" y="59993"/>
                  </a:lnTo>
                  <a:lnTo>
                    <a:pt x="1391" y="101867"/>
                  </a:lnTo>
                  <a:lnTo>
                    <a:pt x="0" y="109621"/>
                  </a:lnTo>
                  <a:lnTo>
                    <a:pt x="1983" y="125290"/>
                  </a:lnTo>
                  <a:lnTo>
                    <a:pt x="25278" y="168572"/>
                  </a:lnTo>
                  <a:lnTo>
                    <a:pt x="33061" y="178831"/>
                  </a:lnTo>
                  <a:lnTo>
                    <a:pt x="57521" y="192045"/>
                  </a:lnTo>
                  <a:lnTo>
                    <a:pt x="91836" y="198856"/>
                  </a:lnTo>
                  <a:lnTo>
                    <a:pt x="136124" y="200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351"/>
            <p:cNvSpPr/>
            <p:nvPr/>
          </p:nvSpPr>
          <p:spPr>
            <a:xfrm>
              <a:off x="9334500" y="2681364"/>
              <a:ext cx="244469" cy="319012"/>
            </a:xfrm>
            <a:custGeom>
              <a:avLst/>
              <a:gdLst/>
              <a:ahLst/>
              <a:cxnLst/>
              <a:rect l="0" t="0" r="0" b="0"/>
              <a:pathLst>
                <a:path w="244469" h="319012">
                  <a:moveTo>
                    <a:pt x="0" y="211855"/>
                  </a:moveTo>
                  <a:lnTo>
                    <a:pt x="1323" y="188900"/>
                  </a:lnTo>
                  <a:lnTo>
                    <a:pt x="16572" y="138962"/>
                  </a:lnTo>
                  <a:lnTo>
                    <a:pt x="39749" y="85424"/>
                  </a:lnTo>
                  <a:lnTo>
                    <a:pt x="65081" y="46358"/>
                  </a:lnTo>
                  <a:lnTo>
                    <a:pt x="95562" y="23158"/>
                  </a:lnTo>
                  <a:lnTo>
                    <a:pt x="134979" y="3072"/>
                  </a:lnTo>
                  <a:lnTo>
                    <a:pt x="150831" y="0"/>
                  </a:lnTo>
                  <a:lnTo>
                    <a:pt x="163168" y="2162"/>
                  </a:lnTo>
                  <a:lnTo>
                    <a:pt x="192928" y="17994"/>
                  </a:lnTo>
                  <a:lnTo>
                    <a:pt x="198193" y="25594"/>
                  </a:lnTo>
                  <a:lnTo>
                    <a:pt x="201157" y="37310"/>
                  </a:lnTo>
                  <a:lnTo>
                    <a:pt x="202035" y="55480"/>
                  </a:lnTo>
                  <a:lnTo>
                    <a:pt x="195976" y="77621"/>
                  </a:lnTo>
                  <a:lnTo>
                    <a:pt x="185878" y="89578"/>
                  </a:lnTo>
                  <a:lnTo>
                    <a:pt x="133045" y="125747"/>
                  </a:lnTo>
                  <a:lnTo>
                    <a:pt x="74103" y="152081"/>
                  </a:lnTo>
                  <a:lnTo>
                    <a:pt x="48415" y="160630"/>
                  </a:lnTo>
                  <a:lnTo>
                    <a:pt x="2571" y="164167"/>
                  </a:lnTo>
                  <a:lnTo>
                    <a:pt x="7084" y="164211"/>
                  </a:lnTo>
                  <a:lnTo>
                    <a:pt x="44626" y="174480"/>
                  </a:lnTo>
                  <a:lnTo>
                    <a:pt x="92894" y="179445"/>
                  </a:lnTo>
                  <a:lnTo>
                    <a:pt x="144132" y="196416"/>
                  </a:lnTo>
                  <a:lnTo>
                    <a:pt x="177643" y="209338"/>
                  </a:lnTo>
                  <a:lnTo>
                    <a:pt x="229298" y="251057"/>
                  </a:lnTo>
                  <a:lnTo>
                    <a:pt x="234202" y="262792"/>
                  </a:lnTo>
                  <a:lnTo>
                    <a:pt x="235510" y="269625"/>
                  </a:lnTo>
                  <a:lnTo>
                    <a:pt x="237704" y="274181"/>
                  </a:lnTo>
                  <a:lnTo>
                    <a:pt x="240491" y="277218"/>
                  </a:lnTo>
                  <a:lnTo>
                    <a:pt x="243671" y="279243"/>
                  </a:lnTo>
                  <a:lnTo>
                    <a:pt x="244468" y="281916"/>
                  </a:lnTo>
                  <a:lnTo>
                    <a:pt x="243677" y="285020"/>
                  </a:lnTo>
                  <a:lnTo>
                    <a:pt x="240593" y="291998"/>
                  </a:lnTo>
                  <a:lnTo>
                    <a:pt x="238125" y="3190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352"/>
            <p:cNvSpPr/>
            <p:nvPr/>
          </p:nvSpPr>
          <p:spPr>
            <a:xfrm>
              <a:off x="9310688" y="2750344"/>
              <a:ext cx="47626" cy="261938"/>
            </a:xfrm>
            <a:custGeom>
              <a:avLst/>
              <a:gdLst/>
              <a:ahLst/>
              <a:cxnLst/>
              <a:rect l="0" t="0" r="0" b="0"/>
              <a:pathLst>
                <a:path w="47626" h="261938">
                  <a:moveTo>
                    <a:pt x="0" y="0"/>
                  </a:moveTo>
                  <a:lnTo>
                    <a:pt x="0" y="16571"/>
                  </a:lnTo>
                  <a:lnTo>
                    <a:pt x="14697" y="75302"/>
                  </a:lnTo>
                  <a:lnTo>
                    <a:pt x="23935" y="131478"/>
                  </a:lnTo>
                  <a:lnTo>
                    <a:pt x="33905" y="190567"/>
                  </a:lnTo>
                  <a:lnTo>
                    <a:pt x="44905" y="248880"/>
                  </a:lnTo>
                  <a:lnTo>
                    <a:pt x="47625" y="261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353"/>
            <p:cNvSpPr/>
            <p:nvPr/>
          </p:nvSpPr>
          <p:spPr>
            <a:xfrm>
              <a:off x="8846344" y="2655791"/>
              <a:ext cx="154067" cy="213616"/>
            </a:xfrm>
            <a:custGeom>
              <a:avLst/>
              <a:gdLst/>
              <a:ahLst/>
              <a:cxnLst/>
              <a:rect l="0" t="0" r="0" b="0"/>
              <a:pathLst>
                <a:path w="154067" h="213616">
                  <a:moveTo>
                    <a:pt x="0" y="142178"/>
                  </a:moveTo>
                  <a:lnTo>
                    <a:pt x="10250" y="131927"/>
                  </a:lnTo>
                  <a:lnTo>
                    <a:pt x="64851" y="97090"/>
                  </a:lnTo>
                  <a:lnTo>
                    <a:pt x="120731" y="55351"/>
                  </a:lnTo>
                  <a:lnTo>
                    <a:pt x="146642" y="31096"/>
                  </a:lnTo>
                  <a:lnTo>
                    <a:pt x="151163" y="23134"/>
                  </a:lnTo>
                  <a:lnTo>
                    <a:pt x="154066" y="7244"/>
                  </a:lnTo>
                  <a:lnTo>
                    <a:pt x="152982" y="4597"/>
                  </a:lnTo>
                  <a:lnTo>
                    <a:pt x="150934" y="2832"/>
                  </a:lnTo>
                  <a:lnTo>
                    <a:pt x="145134" y="871"/>
                  </a:lnTo>
                  <a:lnTo>
                    <a:pt x="138146" y="0"/>
                  </a:lnTo>
                  <a:lnTo>
                    <a:pt x="106011" y="12346"/>
                  </a:lnTo>
                  <a:lnTo>
                    <a:pt x="75180" y="27309"/>
                  </a:lnTo>
                  <a:lnTo>
                    <a:pt x="62958" y="38649"/>
                  </a:lnTo>
                  <a:lnTo>
                    <a:pt x="30123" y="79437"/>
                  </a:lnTo>
                  <a:lnTo>
                    <a:pt x="18737" y="104208"/>
                  </a:lnTo>
                  <a:lnTo>
                    <a:pt x="18470" y="119129"/>
                  </a:lnTo>
                  <a:lnTo>
                    <a:pt x="29819" y="163721"/>
                  </a:lnTo>
                  <a:lnTo>
                    <a:pt x="40152" y="175124"/>
                  </a:lnTo>
                  <a:lnTo>
                    <a:pt x="68345" y="193224"/>
                  </a:lnTo>
                  <a:lnTo>
                    <a:pt x="119062" y="2136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354"/>
            <p:cNvSpPr/>
            <p:nvPr/>
          </p:nvSpPr>
          <p:spPr>
            <a:xfrm>
              <a:off x="8751094" y="2571750"/>
              <a:ext cx="23457" cy="309564"/>
            </a:xfrm>
            <a:custGeom>
              <a:avLst/>
              <a:gdLst/>
              <a:ahLst/>
              <a:cxnLst/>
              <a:rect l="0" t="0" r="0" b="0"/>
              <a:pathLst>
                <a:path w="23457" h="309564">
                  <a:moveTo>
                    <a:pt x="0" y="0"/>
                  </a:moveTo>
                  <a:lnTo>
                    <a:pt x="0" y="6321"/>
                  </a:lnTo>
                  <a:lnTo>
                    <a:pt x="1323" y="8183"/>
                  </a:lnTo>
                  <a:lnTo>
                    <a:pt x="3526" y="9424"/>
                  </a:lnTo>
                  <a:lnTo>
                    <a:pt x="6321" y="10251"/>
                  </a:lnTo>
                  <a:lnTo>
                    <a:pt x="8182" y="13449"/>
                  </a:lnTo>
                  <a:lnTo>
                    <a:pt x="12125" y="29267"/>
                  </a:lnTo>
                  <a:lnTo>
                    <a:pt x="19761" y="44244"/>
                  </a:lnTo>
                  <a:lnTo>
                    <a:pt x="23456" y="97218"/>
                  </a:lnTo>
                  <a:lnTo>
                    <a:pt x="20215" y="143264"/>
                  </a:lnTo>
                  <a:lnTo>
                    <a:pt x="13001" y="202457"/>
                  </a:lnTo>
                  <a:lnTo>
                    <a:pt x="12049" y="255624"/>
                  </a:lnTo>
                  <a:lnTo>
                    <a:pt x="11906" y="309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355"/>
            <p:cNvSpPr/>
            <p:nvPr/>
          </p:nvSpPr>
          <p:spPr>
            <a:xfrm>
              <a:off x="8489156" y="2728431"/>
              <a:ext cx="178358" cy="378764"/>
            </a:xfrm>
            <a:custGeom>
              <a:avLst/>
              <a:gdLst/>
              <a:ahLst/>
              <a:cxnLst/>
              <a:rect l="0" t="0" r="0" b="0"/>
              <a:pathLst>
                <a:path w="178358" h="378764">
                  <a:moveTo>
                    <a:pt x="130969" y="69538"/>
                  </a:moveTo>
                  <a:lnTo>
                    <a:pt x="130969" y="59287"/>
                  </a:lnTo>
                  <a:lnTo>
                    <a:pt x="137289" y="51802"/>
                  </a:lnTo>
                  <a:lnTo>
                    <a:pt x="140392" y="41370"/>
                  </a:lnTo>
                  <a:lnTo>
                    <a:pt x="141220" y="34884"/>
                  </a:lnTo>
                  <a:lnTo>
                    <a:pt x="138611" y="24150"/>
                  </a:lnTo>
                  <a:lnTo>
                    <a:pt x="136065" y="19436"/>
                  </a:lnTo>
                  <a:lnTo>
                    <a:pt x="133043" y="16293"/>
                  </a:lnTo>
                  <a:lnTo>
                    <a:pt x="109636" y="2376"/>
                  </a:lnTo>
                  <a:lnTo>
                    <a:pt x="96794" y="0"/>
                  </a:lnTo>
                  <a:lnTo>
                    <a:pt x="85794" y="2472"/>
                  </a:lnTo>
                  <a:lnTo>
                    <a:pt x="32990" y="33933"/>
                  </a:lnTo>
                  <a:lnTo>
                    <a:pt x="25962" y="37864"/>
                  </a:lnTo>
                  <a:lnTo>
                    <a:pt x="21277" y="43130"/>
                  </a:lnTo>
                  <a:lnTo>
                    <a:pt x="16072" y="56037"/>
                  </a:lnTo>
                  <a:lnTo>
                    <a:pt x="12272" y="84925"/>
                  </a:lnTo>
                  <a:lnTo>
                    <a:pt x="15596" y="93133"/>
                  </a:lnTo>
                  <a:lnTo>
                    <a:pt x="28510" y="109182"/>
                  </a:lnTo>
                  <a:lnTo>
                    <a:pt x="39571" y="113616"/>
                  </a:lnTo>
                  <a:lnTo>
                    <a:pt x="68229" y="116462"/>
                  </a:lnTo>
                  <a:lnTo>
                    <a:pt x="80155" y="113323"/>
                  </a:lnTo>
                  <a:lnTo>
                    <a:pt x="116301" y="96541"/>
                  </a:lnTo>
                  <a:lnTo>
                    <a:pt x="121190" y="95478"/>
                  </a:lnTo>
                  <a:lnTo>
                    <a:pt x="130150" y="87240"/>
                  </a:lnTo>
                  <a:lnTo>
                    <a:pt x="138542" y="77405"/>
                  </a:lnTo>
                  <a:lnTo>
                    <a:pt x="164321" y="59594"/>
                  </a:lnTo>
                  <a:lnTo>
                    <a:pt x="163786" y="58939"/>
                  </a:lnTo>
                  <a:lnTo>
                    <a:pt x="156229" y="57804"/>
                  </a:lnTo>
                  <a:lnTo>
                    <a:pt x="155424" y="61236"/>
                  </a:lnTo>
                  <a:lnTo>
                    <a:pt x="154792" y="115118"/>
                  </a:lnTo>
                  <a:lnTo>
                    <a:pt x="165034" y="171239"/>
                  </a:lnTo>
                  <a:lnTo>
                    <a:pt x="175893" y="225168"/>
                  </a:lnTo>
                  <a:lnTo>
                    <a:pt x="178357" y="282879"/>
                  </a:lnTo>
                  <a:lnTo>
                    <a:pt x="177165" y="299294"/>
                  </a:lnTo>
                  <a:lnTo>
                    <a:pt x="162008" y="339356"/>
                  </a:lnTo>
                  <a:lnTo>
                    <a:pt x="150938" y="351734"/>
                  </a:lnTo>
                  <a:lnTo>
                    <a:pt x="126302" y="366141"/>
                  </a:lnTo>
                  <a:lnTo>
                    <a:pt x="97395" y="375260"/>
                  </a:lnTo>
                  <a:lnTo>
                    <a:pt x="38389" y="378763"/>
                  </a:lnTo>
                  <a:lnTo>
                    <a:pt x="22353" y="377628"/>
                  </a:lnTo>
                  <a:lnTo>
                    <a:pt x="0" y="367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356"/>
            <p:cNvSpPr/>
            <p:nvPr/>
          </p:nvSpPr>
          <p:spPr>
            <a:xfrm>
              <a:off x="8274844" y="2738438"/>
              <a:ext cx="154782" cy="142876"/>
            </a:xfrm>
            <a:custGeom>
              <a:avLst/>
              <a:gdLst/>
              <a:ahLst/>
              <a:cxnLst/>
              <a:rect l="0" t="0" r="0" b="0"/>
              <a:pathLst>
                <a:path w="154782" h="142876">
                  <a:moveTo>
                    <a:pt x="0" y="0"/>
                  </a:moveTo>
                  <a:lnTo>
                    <a:pt x="0" y="17736"/>
                  </a:lnTo>
                  <a:lnTo>
                    <a:pt x="10802" y="64073"/>
                  </a:lnTo>
                  <a:lnTo>
                    <a:pt x="12901" y="87482"/>
                  </a:lnTo>
                  <a:lnTo>
                    <a:pt x="23057" y="129933"/>
                  </a:lnTo>
                  <a:lnTo>
                    <a:pt x="23798" y="142650"/>
                  </a:lnTo>
                  <a:lnTo>
                    <a:pt x="17487" y="136487"/>
                  </a:lnTo>
                  <a:lnTo>
                    <a:pt x="14386" y="129893"/>
                  </a:lnTo>
                  <a:lnTo>
                    <a:pt x="11949" y="74690"/>
                  </a:lnTo>
                  <a:lnTo>
                    <a:pt x="24035" y="29307"/>
                  </a:lnTo>
                  <a:lnTo>
                    <a:pt x="40239" y="8138"/>
                  </a:lnTo>
                  <a:lnTo>
                    <a:pt x="47870" y="3617"/>
                  </a:lnTo>
                  <a:lnTo>
                    <a:pt x="63549" y="714"/>
                  </a:lnTo>
                  <a:lnTo>
                    <a:pt x="75419" y="211"/>
                  </a:lnTo>
                  <a:lnTo>
                    <a:pt x="83349" y="3622"/>
                  </a:lnTo>
                  <a:lnTo>
                    <a:pt x="87315" y="6383"/>
                  </a:lnTo>
                  <a:lnTo>
                    <a:pt x="111370" y="13461"/>
                  </a:lnTo>
                  <a:lnTo>
                    <a:pt x="125897" y="30593"/>
                  </a:lnTo>
                  <a:lnTo>
                    <a:pt x="139129" y="56559"/>
                  </a:lnTo>
                  <a:lnTo>
                    <a:pt x="153948" y="115767"/>
                  </a:lnTo>
                  <a:lnTo>
                    <a:pt x="15478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357"/>
            <p:cNvSpPr/>
            <p:nvPr/>
          </p:nvSpPr>
          <p:spPr>
            <a:xfrm>
              <a:off x="8179594" y="2738438"/>
              <a:ext cx="1" cy="178594"/>
            </a:xfrm>
            <a:custGeom>
              <a:avLst/>
              <a:gdLst/>
              <a:ahLst/>
              <a:cxnLst/>
              <a:rect l="0" t="0" r="0" b="0"/>
              <a:pathLst>
                <a:path w="1" h="178594">
                  <a:moveTo>
                    <a:pt x="0" y="0"/>
                  </a:moveTo>
                  <a:lnTo>
                    <a:pt x="0" y="56320"/>
                  </a:lnTo>
                  <a:lnTo>
                    <a:pt x="0" y="111169"/>
                  </a:lnTo>
                  <a:lnTo>
                    <a:pt x="0" y="168125"/>
                  </a:lnTo>
                  <a:lnTo>
                    <a:pt x="0"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358"/>
            <p:cNvSpPr/>
            <p:nvPr/>
          </p:nvSpPr>
          <p:spPr>
            <a:xfrm>
              <a:off x="7758181" y="2571912"/>
              <a:ext cx="287291" cy="345120"/>
            </a:xfrm>
            <a:custGeom>
              <a:avLst/>
              <a:gdLst/>
              <a:ahLst/>
              <a:cxnLst/>
              <a:rect l="0" t="0" r="0" b="0"/>
              <a:pathLst>
                <a:path w="287291" h="345120">
                  <a:moveTo>
                    <a:pt x="230913" y="35557"/>
                  </a:moveTo>
                  <a:lnTo>
                    <a:pt x="237233" y="29236"/>
                  </a:lnTo>
                  <a:lnTo>
                    <a:pt x="240336" y="22605"/>
                  </a:lnTo>
                  <a:lnTo>
                    <a:pt x="241163" y="18985"/>
                  </a:lnTo>
                  <a:lnTo>
                    <a:pt x="240392" y="16571"/>
                  </a:lnTo>
                  <a:lnTo>
                    <a:pt x="238555" y="14962"/>
                  </a:lnTo>
                  <a:lnTo>
                    <a:pt x="232986" y="11852"/>
                  </a:lnTo>
                  <a:lnTo>
                    <a:pt x="222414" y="3986"/>
                  </a:lnTo>
                  <a:lnTo>
                    <a:pt x="214788" y="1681"/>
                  </a:lnTo>
                  <a:lnTo>
                    <a:pt x="164380" y="0"/>
                  </a:lnTo>
                  <a:lnTo>
                    <a:pt x="110929" y="3387"/>
                  </a:lnTo>
                  <a:lnTo>
                    <a:pt x="75858" y="16324"/>
                  </a:lnTo>
                  <a:lnTo>
                    <a:pt x="21150" y="46820"/>
                  </a:lnTo>
                  <a:lnTo>
                    <a:pt x="1624" y="63211"/>
                  </a:lnTo>
                  <a:lnTo>
                    <a:pt x="0" y="68545"/>
                  </a:lnTo>
                  <a:lnTo>
                    <a:pt x="1726" y="81528"/>
                  </a:lnTo>
                  <a:lnTo>
                    <a:pt x="10136" y="97390"/>
                  </a:lnTo>
                  <a:lnTo>
                    <a:pt x="59485" y="136246"/>
                  </a:lnTo>
                  <a:lnTo>
                    <a:pt x="110522" y="163288"/>
                  </a:lnTo>
                  <a:lnTo>
                    <a:pt x="159214" y="188082"/>
                  </a:lnTo>
                  <a:lnTo>
                    <a:pt x="213908" y="218457"/>
                  </a:lnTo>
                  <a:lnTo>
                    <a:pt x="268482" y="257591"/>
                  </a:lnTo>
                  <a:lnTo>
                    <a:pt x="283348" y="277440"/>
                  </a:lnTo>
                  <a:lnTo>
                    <a:pt x="287290" y="287699"/>
                  </a:lnTo>
                  <a:lnTo>
                    <a:pt x="287018" y="292287"/>
                  </a:lnTo>
                  <a:lnTo>
                    <a:pt x="283189" y="300913"/>
                  </a:lnTo>
                  <a:lnTo>
                    <a:pt x="267274" y="313207"/>
                  </a:lnTo>
                  <a:lnTo>
                    <a:pt x="217522" y="333191"/>
                  </a:lnTo>
                  <a:lnTo>
                    <a:pt x="182849" y="341585"/>
                  </a:lnTo>
                  <a:lnTo>
                    <a:pt x="131881" y="344653"/>
                  </a:lnTo>
                  <a:lnTo>
                    <a:pt x="73409" y="345101"/>
                  </a:lnTo>
                  <a:lnTo>
                    <a:pt x="64225" y="3451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8" name="SMARTInkShape-359"/>
          <p:cNvSpPr/>
          <p:nvPr/>
        </p:nvSpPr>
        <p:spPr>
          <a:xfrm>
            <a:off x="2428875" y="3226612"/>
            <a:ext cx="380780" cy="142858"/>
          </a:xfrm>
          <a:custGeom>
            <a:avLst/>
            <a:gdLst/>
            <a:ahLst/>
            <a:cxnLst/>
            <a:rect l="0" t="0" r="0" b="0"/>
            <a:pathLst>
              <a:path w="380780" h="142858">
                <a:moveTo>
                  <a:pt x="0" y="95232"/>
                </a:moveTo>
                <a:lnTo>
                  <a:pt x="17736" y="95232"/>
                </a:lnTo>
                <a:lnTo>
                  <a:pt x="24640" y="98759"/>
                </a:lnTo>
                <a:lnTo>
                  <a:pt x="28333" y="101553"/>
                </a:lnTo>
                <a:lnTo>
                  <a:pt x="39492" y="104656"/>
                </a:lnTo>
                <a:lnTo>
                  <a:pt x="68214" y="106647"/>
                </a:lnTo>
                <a:lnTo>
                  <a:pt x="115159" y="96844"/>
                </a:lnTo>
                <a:lnTo>
                  <a:pt x="164213" y="101340"/>
                </a:lnTo>
                <a:lnTo>
                  <a:pt x="217623" y="95768"/>
                </a:lnTo>
                <a:lnTo>
                  <a:pt x="273089" y="95279"/>
                </a:lnTo>
                <a:lnTo>
                  <a:pt x="306470" y="95234"/>
                </a:lnTo>
                <a:lnTo>
                  <a:pt x="307501" y="93911"/>
                </a:lnTo>
                <a:lnTo>
                  <a:pt x="308951" y="85727"/>
                </a:lnTo>
                <a:lnTo>
                  <a:pt x="309291" y="78660"/>
                </a:lnTo>
                <a:lnTo>
                  <a:pt x="305914" y="71110"/>
                </a:lnTo>
                <a:lnTo>
                  <a:pt x="292967" y="55483"/>
                </a:lnTo>
                <a:lnTo>
                  <a:pt x="234296" y="7919"/>
                </a:lnTo>
                <a:lnTo>
                  <a:pt x="226281" y="3509"/>
                </a:lnTo>
                <a:lnTo>
                  <a:pt x="203104" y="43"/>
                </a:lnTo>
                <a:lnTo>
                  <a:pt x="208934" y="0"/>
                </a:lnTo>
                <a:lnTo>
                  <a:pt x="215450" y="3518"/>
                </a:lnTo>
                <a:lnTo>
                  <a:pt x="230412" y="16555"/>
                </a:lnTo>
                <a:lnTo>
                  <a:pt x="241753" y="20577"/>
                </a:lnTo>
                <a:lnTo>
                  <a:pt x="254289" y="23687"/>
                </a:lnTo>
                <a:lnTo>
                  <a:pt x="270108" y="31553"/>
                </a:lnTo>
                <a:lnTo>
                  <a:pt x="306147" y="41475"/>
                </a:lnTo>
                <a:lnTo>
                  <a:pt x="329270" y="54578"/>
                </a:lnTo>
                <a:lnTo>
                  <a:pt x="354417" y="62066"/>
                </a:lnTo>
                <a:lnTo>
                  <a:pt x="363893" y="67262"/>
                </a:lnTo>
                <a:lnTo>
                  <a:pt x="372515" y="69572"/>
                </a:lnTo>
                <a:lnTo>
                  <a:pt x="375344" y="71510"/>
                </a:lnTo>
                <a:lnTo>
                  <a:pt x="377229" y="74126"/>
                </a:lnTo>
                <a:lnTo>
                  <a:pt x="380255" y="81509"/>
                </a:lnTo>
                <a:lnTo>
                  <a:pt x="380779" y="89107"/>
                </a:lnTo>
                <a:lnTo>
                  <a:pt x="379530" y="91149"/>
                </a:lnTo>
                <a:lnTo>
                  <a:pt x="377374" y="92510"/>
                </a:lnTo>
                <a:lnTo>
                  <a:pt x="370729" y="94694"/>
                </a:lnTo>
                <a:lnTo>
                  <a:pt x="359911" y="103308"/>
                </a:lnTo>
                <a:lnTo>
                  <a:pt x="315925" y="119164"/>
                </a:lnTo>
                <a:lnTo>
                  <a:pt x="313804" y="121770"/>
                </a:lnTo>
                <a:lnTo>
                  <a:pt x="312390" y="124830"/>
                </a:lnTo>
                <a:lnTo>
                  <a:pt x="310125" y="126871"/>
                </a:lnTo>
                <a:lnTo>
                  <a:pt x="296983" y="133672"/>
                </a:lnTo>
                <a:lnTo>
                  <a:pt x="285750" y="142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75" name="SMARTInkShape-Group55"/>
          <p:cNvGrpSpPr/>
          <p:nvPr/>
        </p:nvGrpSpPr>
        <p:grpSpPr>
          <a:xfrm>
            <a:off x="3381379" y="2809889"/>
            <a:ext cx="1702591" cy="714362"/>
            <a:chOff x="3381379" y="2809889"/>
            <a:chExt cx="1702591" cy="714362"/>
          </a:xfrm>
        </p:grpSpPr>
        <p:sp>
          <p:nvSpPr>
            <p:cNvPr id="269" name="SMARTInkShape-360"/>
            <p:cNvSpPr/>
            <p:nvPr/>
          </p:nvSpPr>
          <p:spPr>
            <a:xfrm>
              <a:off x="4869656" y="3357563"/>
              <a:ext cx="130970" cy="1"/>
            </a:xfrm>
            <a:custGeom>
              <a:avLst/>
              <a:gdLst/>
              <a:ahLst/>
              <a:cxnLst/>
              <a:rect l="0" t="0" r="0" b="0"/>
              <a:pathLst>
                <a:path w="130970" h="1">
                  <a:moveTo>
                    <a:pt x="0" y="0"/>
                  </a:moveTo>
                  <a:lnTo>
                    <a:pt x="58186" y="0"/>
                  </a:lnTo>
                  <a:lnTo>
                    <a:pt x="115015" y="0"/>
                  </a:lnTo>
                  <a:lnTo>
                    <a:pt x="1309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361"/>
            <p:cNvSpPr/>
            <p:nvPr/>
          </p:nvSpPr>
          <p:spPr>
            <a:xfrm>
              <a:off x="4988719" y="3202781"/>
              <a:ext cx="95251" cy="261939"/>
            </a:xfrm>
            <a:custGeom>
              <a:avLst/>
              <a:gdLst/>
              <a:ahLst/>
              <a:cxnLst/>
              <a:rect l="0" t="0" r="0" b="0"/>
              <a:pathLst>
                <a:path w="95251" h="261939">
                  <a:moveTo>
                    <a:pt x="0" y="0"/>
                  </a:moveTo>
                  <a:lnTo>
                    <a:pt x="0" y="10251"/>
                  </a:lnTo>
                  <a:lnTo>
                    <a:pt x="20594" y="60087"/>
                  </a:lnTo>
                  <a:lnTo>
                    <a:pt x="26387" y="83509"/>
                  </a:lnTo>
                  <a:lnTo>
                    <a:pt x="44323" y="140407"/>
                  </a:lnTo>
                  <a:lnTo>
                    <a:pt x="50174" y="165957"/>
                  </a:lnTo>
                  <a:lnTo>
                    <a:pt x="75555" y="222207"/>
                  </a:lnTo>
                  <a:lnTo>
                    <a:pt x="91741" y="248980"/>
                  </a:lnTo>
                  <a:lnTo>
                    <a:pt x="95250" y="261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362"/>
            <p:cNvSpPr/>
            <p:nvPr/>
          </p:nvSpPr>
          <p:spPr>
            <a:xfrm>
              <a:off x="4798219" y="3214688"/>
              <a:ext cx="226220" cy="250032"/>
            </a:xfrm>
            <a:custGeom>
              <a:avLst/>
              <a:gdLst/>
              <a:ahLst/>
              <a:cxnLst/>
              <a:rect l="0" t="0" r="0" b="0"/>
              <a:pathLst>
                <a:path w="226220" h="250032">
                  <a:moveTo>
                    <a:pt x="226219" y="0"/>
                  </a:moveTo>
                  <a:lnTo>
                    <a:pt x="219898" y="6320"/>
                  </a:lnTo>
                  <a:lnTo>
                    <a:pt x="216795" y="12951"/>
                  </a:lnTo>
                  <a:lnTo>
                    <a:pt x="215968" y="16571"/>
                  </a:lnTo>
                  <a:lnTo>
                    <a:pt x="208482" y="27988"/>
                  </a:lnTo>
                  <a:lnTo>
                    <a:pt x="162145" y="84065"/>
                  </a:lnTo>
                  <a:lnTo>
                    <a:pt x="110650" y="142684"/>
                  </a:lnTo>
                  <a:lnTo>
                    <a:pt x="85650" y="174587"/>
                  </a:lnTo>
                  <a:lnTo>
                    <a:pt x="28217" y="232914"/>
                  </a:lnTo>
                  <a:lnTo>
                    <a:pt x="16004" y="244371"/>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363"/>
            <p:cNvSpPr/>
            <p:nvPr/>
          </p:nvSpPr>
          <p:spPr>
            <a:xfrm>
              <a:off x="3643313" y="3309942"/>
              <a:ext cx="237398" cy="202381"/>
            </a:xfrm>
            <a:custGeom>
              <a:avLst/>
              <a:gdLst/>
              <a:ahLst/>
              <a:cxnLst/>
              <a:rect l="0" t="0" r="0" b="0"/>
              <a:pathLst>
                <a:path w="237398" h="202381">
                  <a:moveTo>
                    <a:pt x="11906" y="83339"/>
                  </a:moveTo>
                  <a:lnTo>
                    <a:pt x="11906" y="77018"/>
                  </a:lnTo>
                  <a:lnTo>
                    <a:pt x="24031" y="40649"/>
                  </a:lnTo>
                  <a:lnTo>
                    <a:pt x="40239" y="19966"/>
                  </a:lnTo>
                  <a:lnTo>
                    <a:pt x="51397" y="15486"/>
                  </a:lnTo>
                  <a:lnTo>
                    <a:pt x="109737" y="824"/>
                  </a:lnTo>
                  <a:lnTo>
                    <a:pt x="168840" y="10"/>
                  </a:lnTo>
                  <a:lnTo>
                    <a:pt x="175703" y="0"/>
                  </a:lnTo>
                  <a:lnTo>
                    <a:pt x="184057" y="6318"/>
                  </a:lnTo>
                  <a:lnTo>
                    <a:pt x="187636" y="12947"/>
                  </a:lnTo>
                  <a:lnTo>
                    <a:pt x="189934" y="27984"/>
                  </a:lnTo>
                  <a:lnTo>
                    <a:pt x="186721" y="35806"/>
                  </a:lnTo>
                  <a:lnTo>
                    <a:pt x="173878" y="51607"/>
                  </a:lnTo>
                  <a:lnTo>
                    <a:pt x="162827" y="56007"/>
                  </a:lnTo>
                  <a:lnTo>
                    <a:pt x="104573" y="70606"/>
                  </a:lnTo>
                  <a:lnTo>
                    <a:pt x="45949" y="71427"/>
                  </a:lnTo>
                  <a:lnTo>
                    <a:pt x="36317" y="71433"/>
                  </a:lnTo>
                  <a:lnTo>
                    <a:pt x="63722" y="71433"/>
                  </a:lnTo>
                  <a:lnTo>
                    <a:pt x="119380" y="86131"/>
                  </a:lnTo>
                  <a:lnTo>
                    <a:pt x="170243" y="107397"/>
                  </a:lnTo>
                  <a:lnTo>
                    <a:pt x="196403" y="119130"/>
                  </a:lnTo>
                  <a:lnTo>
                    <a:pt x="229836" y="146844"/>
                  </a:lnTo>
                  <a:lnTo>
                    <a:pt x="234441" y="154779"/>
                  </a:lnTo>
                  <a:lnTo>
                    <a:pt x="237397" y="170652"/>
                  </a:lnTo>
                  <a:lnTo>
                    <a:pt x="234273" y="178589"/>
                  </a:lnTo>
                  <a:lnTo>
                    <a:pt x="231588" y="182558"/>
                  </a:lnTo>
                  <a:lnTo>
                    <a:pt x="228475" y="185204"/>
                  </a:lnTo>
                  <a:lnTo>
                    <a:pt x="196719" y="198213"/>
                  </a:lnTo>
                  <a:lnTo>
                    <a:pt x="142774" y="202156"/>
                  </a:lnTo>
                  <a:lnTo>
                    <a:pt x="91713" y="202380"/>
                  </a:lnTo>
                  <a:lnTo>
                    <a:pt x="71188" y="201069"/>
                  </a:lnTo>
                  <a:lnTo>
                    <a:pt x="12280" y="190713"/>
                  </a:lnTo>
                  <a:lnTo>
                    <a:pt x="0" y="1904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364"/>
            <p:cNvSpPr/>
            <p:nvPr/>
          </p:nvSpPr>
          <p:spPr>
            <a:xfrm>
              <a:off x="3667125" y="3357563"/>
              <a:ext cx="1" cy="166688"/>
            </a:xfrm>
            <a:custGeom>
              <a:avLst/>
              <a:gdLst/>
              <a:ahLst/>
              <a:cxnLst/>
              <a:rect l="0" t="0" r="0" b="0"/>
              <a:pathLst>
                <a:path w="1" h="166688">
                  <a:moveTo>
                    <a:pt x="0" y="0"/>
                  </a:moveTo>
                  <a:lnTo>
                    <a:pt x="0" y="55890"/>
                  </a:lnTo>
                  <a:lnTo>
                    <a:pt x="0" y="111016"/>
                  </a:lnTo>
                  <a:lnTo>
                    <a:pt x="0" y="166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365"/>
            <p:cNvSpPr/>
            <p:nvPr/>
          </p:nvSpPr>
          <p:spPr>
            <a:xfrm>
              <a:off x="3381379" y="2809889"/>
              <a:ext cx="821033" cy="487039"/>
            </a:xfrm>
            <a:custGeom>
              <a:avLst/>
              <a:gdLst/>
              <a:ahLst/>
              <a:cxnLst/>
              <a:rect l="0" t="0" r="0" b="0"/>
              <a:pathLst>
                <a:path w="821033" h="487039">
                  <a:moveTo>
                    <a:pt x="83340" y="440517"/>
                  </a:moveTo>
                  <a:lnTo>
                    <a:pt x="73089" y="440517"/>
                  </a:lnTo>
                  <a:lnTo>
                    <a:pt x="78244" y="440517"/>
                  </a:lnTo>
                  <a:lnTo>
                    <a:pt x="79943" y="441840"/>
                  </a:lnTo>
                  <a:lnTo>
                    <a:pt x="81830" y="446838"/>
                  </a:lnTo>
                  <a:lnTo>
                    <a:pt x="83656" y="448700"/>
                  </a:lnTo>
                  <a:lnTo>
                    <a:pt x="89213" y="450768"/>
                  </a:lnTo>
                  <a:lnTo>
                    <a:pt x="103559" y="453419"/>
                  </a:lnTo>
                  <a:lnTo>
                    <a:pt x="116524" y="460509"/>
                  </a:lnTo>
                  <a:lnTo>
                    <a:pt x="174831" y="464181"/>
                  </a:lnTo>
                  <a:lnTo>
                    <a:pt x="230196" y="475124"/>
                  </a:lnTo>
                  <a:lnTo>
                    <a:pt x="279851" y="476171"/>
                  </a:lnTo>
                  <a:lnTo>
                    <a:pt x="324657" y="477550"/>
                  </a:lnTo>
                  <a:lnTo>
                    <a:pt x="381173" y="487038"/>
                  </a:lnTo>
                  <a:lnTo>
                    <a:pt x="440439" y="486722"/>
                  </a:lnTo>
                  <a:lnTo>
                    <a:pt x="499947" y="477331"/>
                  </a:lnTo>
                  <a:lnTo>
                    <a:pt x="559477" y="476332"/>
                  </a:lnTo>
                  <a:lnTo>
                    <a:pt x="586162" y="474942"/>
                  </a:lnTo>
                  <a:lnTo>
                    <a:pt x="642863" y="465067"/>
                  </a:lnTo>
                  <a:lnTo>
                    <a:pt x="658777" y="463334"/>
                  </a:lnTo>
                  <a:lnTo>
                    <a:pt x="710841" y="449651"/>
                  </a:lnTo>
                  <a:lnTo>
                    <a:pt x="720740" y="444577"/>
                  </a:lnTo>
                  <a:lnTo>
                    <a:pt x="733750" y="440397"/>
                  </a:lnTo>
                  <a:lnTo>
                    <a:pt x="759309" y="421638"/>
                  </a:lnTo>
                  <a:lnTo>
                    <a:pt x="776781" y="416844"/>
                  </a:lnTo>
                  <a:lnTo>
                    <a:pt x="779790" y="414151"/>
                  </a:lnTo>
                  <a:lnTo>
                    <a:pt x="806246" y="380919"/>
                  </a:lnTo>
                  <a:lnTo>
                    <a:pt x="808954" y="365098"/>
                  </a:lnTo>
                  <a:lnTo>
                    <a:pt x="810812" y="341051"/>
                  </a:lnTo>
                  <a:lnTo>
                    <a:pt x="819855" y="317976"/>
                  </a:lnTo>
                  <a:lnTo>
                    <a:pt x="821032" y="299404"/>
                  </a:lnTo>
                  <a:lnTo>
                    <a:pt x="806809" y="247449"/>
                  </a:lnTo>
                  <a:lnTo>
                    <a:pt x="785000" y="193211"/>
                  </a:lnTo>
                  <a:lnTo>
                    <a:pt x="781300" y="188335"/>
                  </a:lnTo>
                  <a:lnTo>
                    <a:pt x="777190" y="175860"/>
                  </a:lnTo>
                  <a:lnTo>
                    <a:pt x="776094" y="168829"/>
                  </a:lnTo>
                  <a:lnTo>
                    <a:pt x="772718" y="162819"/>
                  </a:lnTo>
                  <a:lnTo>
                    <a:pt x="742919" y="125777"/>
                  </a:lnTo>
                  <a:lnTo>
                    <a:pt x="729151" y="104138"/>
                  </a:lnTo>
                  <a:lnTo>
                    <a:pt x="693861" y="80011"/>
                  </a:lnTo>
                  <a:lnTo>
                    <a:pt x="638926" y="51618"/>
                  </a:lnTo>
                  <a:lnTo>
                    <a:pt x="583400" y="23801"/>
                  </a:lnTo>
                  <a:lnTo>
                    <a:pt x="566203" y="17185"/>
                  </a:lnTo>
                  <a:lnTo>
                    <a:pt x="511268" y="6269"/>
                  </a:lnTo>
                  <a:lnTo>
                    <a:pt x="452342" y="813"/>
                  </a:lnTo>
                  <a:lnTo>
                    <a:pt x="392890" y="95"/>
                  </a:lnTo>
                  <a:lnTo>
                    <a:pt x="333369" y="0"/>
                  </a:lnTo>
                  <a:lnTo>
                    <a:pt x="283263" y="3516"/>
                  </a:lnTo>
                  <a:lnTo>
                    <a:pt x="234070" y="12112"/>
                  </a:lnTo>
                  <a:lnTo>
                    <a:pt x="175833" y="32103"/>
                  </a:lnTo>
                  <a:lnTo>
                    <a:pt x="121419" y="63500"/>
                  </a:lnTo>
                  <a:lnTo>
                    <a:pt x="76876" y="91268"/>
                  </a:lnTo>
                  <a:lnTo>
                    <a:pt x="51719" y="116402"/>
                  </a:lnTo>
                  <a:lnTo>
                    <a:pt x="41045" y="135168"/>
                  </a:lnTo>
                  <a:lnTo>
                    <a:pt x="25050" y="185317"/>
                  </a:lnTo>
                  <a:lnTo>
                    <a:pt x="22854" y="199391"/>
                  </a:lnTo>
                  <a:lnTo>
                    <a:pt x="4057" y="253895"/>
                  </a:lnTo>
                  <a:lnTo>
                    <a:pt x="352" y="289593"/>
                  </a:lnTo>
                  <a:lnTo>
                    <a:pt x="0" y="343603"/>
                  </a:lnTo>
                  <a:lnTo>
                    <a:pt x="3526" y="354670"/>
                  </a:lnTo>
                  <a:lnTo>
                    <a:pt x="21663" y="378488"/>
                  </a:lnTo>
                  <a:lnTo>
                    <a:pt x="40192" y="397338"/>
                  </a:lnTo>
                  <a:lnTo>
                    <a:pt x="47847" y="401483"/>
                  </a:lnTo>
                  <a:lnTo>
                    <a:pt x="103406" y="415563"/>
                  </a:lnTo>
                  <a:lnTo>
                    <a:pt x="158635" y="416675"/>
                  </a:lnTo>
                  <a:lnTo>
                    <a:pt x="214309" y="4167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76" name="SMARTInkShape-366"/>
          <p:cNvSpPr/>
          <p:nvPr/>
        </p:nvSpPr>
        <p:spPr>
          <a:xfrm>
            <a:off x="3024408" y="3179025"/>
            <a:ext cx="309343" cy="236247"/>
          </a:xfrm>
          <a:custGeom>
            <a:avLst/>
            <a:gdLst/>
            <a:ahLst/>
            <a:cxnLst/>
            <a:rect l="0" t="0" r="0" b="0"/>
            <a:pathLst>
              <a:path w="309343" h="236247">
                <a:moveTo>
                  <a:pt x="190280" y="47569"/>
                </a:moveTo>
                <a:lnTo>
                  <a:pt x="190280" y="29833"/>
                </a:lnTo>
                <a:lnTo>
                  <a:pt x="188957" y="27807"/>
                </a:lnTo>
                <a:lnTo>
                  <a:pt x="186752" y="26457"/>
                </a:lnTo>
                <a:lnTo>
                  <a:pt x="183959" y="25556"/>
                </a:lnTo>
                <a:lnTo>
                  <a:pt x="182097" y="23633"/>
                </a:lnTo>
                <a:lnTo>
                  <a:pt x="175581" y="11042"/>
                </a:lnTo>
                <a:lnTo>
                  <a:pt x="172543" y="7342"/>
                </a:lnTo>
                <a:lnTo>
                  <a:pt x="165640" y="3232"/>
                </a:lnTo>
                <a:lnTo>
                  <a:pt x="150429" y="593"/>
                </a:lnTo>
                <a:lnTo>
                  <a:pt x="116514" y="0"/>
                </a:lnTo>
                <a:lnTo>
                  <a:pt x="74633" y="16521"/>
                </a:lnTo>
                <a:lnTo>
                  <a:pt x="31717" y="44964"/>
                </a:lnTo>
                <a:lnTo>
                  <a:pt x="8264" y="73700"/>
                </a:lnTo>
                <a:lnTo>
                  <a:pt x="3551" y="86082"/>
                </a:lnTo>
                <a:lnTo>
                  <a:pt x="0" y="132693"/>
                </a:lnTo>
                <a:lnTo>
                  <a:pt x="6165" y="152460"/>
                </a:lnTo>
                <a:lnTo>
                  <a:pt x="16371" y="168753"/>
                </a:lnTo>
                <a:lnTo>
                  <a:pt x="41176" y="194293"/>
                </a:lnTo>
                <a:lnTo>
                  <a:pt x="56102" y="204501"/>
                </a:lnTo>
                <a:lnTo>
                  <a:pt x="113285" y="219720"/>
                </a:lnTo>
                <a:lnTo>
                  <a:pt x="167303" y="228842"/>
                </a:lnTo>
                <a:lnTo>
                  <a:pt x="207937" y="236246"/>
                </a:lnTo>
                <a:lnTo>
                  <a:pt x="264235" y="227159"/>
                </a:lnTo>
                <a:lnTo>
                  <a:pt x="301193" y="226202"/>
                </a:lnTo>
                <a:lnTo>
                  <a:pt x="303909" y="224865"/>
                </a:lnTo>
                <a:lnTo>
                  <a:pt x="305720" y="222652"/>
                </a:lnTo>
                <a:lnTo>
                  <a:pt x="309342" y="2142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1" name="SMARTInkShape-Group57"/>
          <p:cNvGrpSpPr/>
          <p:nvPr/>
        </p:nvGrpSpPr>
        <p:grpSpPr>
          <a:xfrm>
            <a:off x="738238" y="2821781"/>
            <a:ext cx="1619201" cy="780271"/>
            <a:chOff x="738238" y="2821781"/>
            <a:chExt cx="1619201" cy="780271"/>
          </a:xfrm>
        </p:grpSpPr>
        <p:sp>
          <p:nvSpPr>
            <p:cNvPr id="277" name="SMARTInkShape-367"/>
            <p:cNvSpPr/>
            <p:nvPr/>
          </p:nvSpPr>
          <p:spPr>
            <a:xfrm>
              <a:off x="2014726" y="3262803"/>
              <a:ext cx="342713" cy="261048"/>
            </a:xfrm>
            <a:custGeom>
              <a:avLst/>
              <a:gdLst/>
              <a:ahLst/>
              <a:cxnLst/>
              <a:rect l="0" t="0" r="0" b="0"/>
              <a:pathLst>
                <a:path w="342713" h="261048">
                  <a:moveTo>
                    <a:pt x="176024" y="11416"/>
                  </a:moveTo>
                  <a:lnTo>
                    <a:pt x="169703" y="11416"/>
                  </a:lnTo>
                  <a:lnTo>
                    <a:pt x="167842" y="10093"/>
                  </a:lnTo>
                  <a:lnTo>
                    <a:pt x="166600" y="7888"/>
                  </a:lnTo>
                  <a:lnTo>
                    <a:pt x="165773" y="5095"/>
                  </a:lnTo>
                  <a:lnTo>
                    <a:pt x="163898" y="3233"/>
                  </a:lnTo>
                  <a:lnTo>
                    <a:pt x="158287" y="1165"/>
                  </a:lnTo>
                  <a:lnTo>
                    <a:pt x="147691" y="0"/>
                  </a:lnTo>
                  <a:lnTo>
                    <a:pt x="140060" y="3255"/>
                  </a:lnTo>
                  <a:lnTo>
                    <a:pt x="136173" y="5976"/>
                  </a:lnTo>
                  <a:lnTo>
                    <a:pt x="80055" y="21926"/>
                  </a:lnTo>
                  <a:lnTo>
                    <a:pt x="37546" y="55934"/>
                  </a:lnTo>
                  <a:lnTo>
                    <a:pt x="6102" y="102773"/>
                  </a:lnTo>
                  <a:lnTo>
                    <a:pt x="0" y="126532"/>
                  </a:lnTo>
                  <a:lnTo>
                    <a:pt x="2100" y="142395"/>
                  </a:lnTo>
                  <a:lnTo>
                    <a:pt x="14228" y="174136"/>
                  </a:lnTo>
                  <a:lnTo>
                    <a:pt x="31805" y="197948"/>
                  </a:lnTo>
                  <a:lnTo>
                    <a:pt x="64095" y="221515"/>
                  </a:lnTo>
                  <a:lnTo>
                    <a:pt x="102584" y="240060"/>
                  </a:lnTo>
                  <a:lnTo>
                    <a:pt x="155344" y="251196"/>
                  </a:lnTo>
                  <a:lnTo>
                    <a:pt x="210010" y="259422"/>
                  </a:lnTo>
                  <a:lnTo>
                    <a:pt x="259025" y="261047"/>
                  </a:lnTo>
                  <a:lnTo>
                    <a:pt x="293662" y="260006"/>
                  </a:lnTo>
                  <a:lnTo>
                    <a:pt x="342712" y="2495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368"/>
            <p:cNvSpPr/>
            <p:nvPr/>
          </p:nvSpPr>
          <p:spPr>
            <a:xfrm>
              <a:off x="964406" y="3310489"/>
              <a:ext cx="249274" cy="291563"/>
            </a:xfrm>
            <a:custGeom>
              <a:avLst/>
              <a:gdLst/>
              <a:ahLst/>
              <a:cxnLst/>
              <a:rect l="0" t="0" r="0" b="0"/>
              <a:pathLst>
                <a:path w="249274" h="291563">
                  <a:moveTo>
                    <a:pt x="35719" y="70886"/>
                  </a:moveTo>
                  <a:lnTo>
                    <a:pt x="35719" y="64565"/>
                  </a:lnTo>
                  <a:lnTo>
                    <a:pt x="39247" y="57934"/>
                  </a:lnTo>
                  <a:lnTo>
                    <a:pt x="43902" y="50578"/>
                  </a:lnTo>
                  <a:lnTo>
                    <a:pt x="45970" y="42898"/>
                  </a:lnTo>
                  <a:lnTo>
                    <a:pt x="53945" y="35076"/>
                  </a:lnTo>
                  <a:lnTo>
                    <a:pt x="79962" y="16634"/>
                  </a:lnTo>
                  <a:lnTo>
                    <a:pt x="139084" y="1309"/>
                  </a:lnTo>
                  <a:lnTo>
                    <a:pt x="162772" y="0"/>
                  </a:lnTo>
                  <a:lnTo>
                    <a:pt x="175090" y="3221"/>
                  </a:lnTo>
                  <a:lnTo>
                    <a:pt x="186297" y="7740"/>
                  </a:lnTo>
                  <a:lnTo>
                    <a:pt x="204836" y="11606"/>
                  </a:lnTo>
                  <a:lnTo>
                    <a:pt x="207995" y="14168"/>
                  </a:lnTo>
                  <a:lnTo>
                    <a:pt x="211505" y="20543"/>
                  </a:lnTo>
                  <a:lnTo>
                    <a:pt x="213943" y="39300"/>
                  </a:lnTo>
                  <a:lnTo>
                    <a:pt x="210621" y="47146"/>
                  </a:lnTo>
                  <a:lnTo>
                    <a:pt x="197708" y="62963"/>
                  </a:lnTo>
                  <a:lnTo>
                    <a:pt x="186648" y="67365"/>
                  </a:lnTo>
                  <a:lnTo>
                    <a:pt x="134712" y="80931"/>
                  </a:lnTo>
                  <a:lnTo>
                    <a:pt x="76742" y="84006"/>
                  </a:lnTo>
                  <a:lnTo>
                    <a:pt x="35978" y="94655"/>
                  </a:lnTo>
                  <a:lnTo>
                    <a:pt x="63713" y="94698"/>
                  </a:lnTo>
                  <a:lnTo>
                    <a:pt x="119785" y="115007"/>
                  </a:lnTo>
                  <a:lnTo>
                    <a:pt x="145882" y="127909"/>
                  </a:lnTo>
                  <a:lnTo>
                    <a:pt x="202350" y="168937"/>
                  </a:lnTo>
                  <a:lnTo>
                    <a:pt x="232581" y="198010"/>
                  </a:lnTo>
                  <a:lnTo>
                    <a:pt x="244273" y="217619"/>
                  </a:lnTo>
                  <a:lnTo>
                    <a:pt x="248325" y="233719"/>
                  </a:lnTo>
                  <a:lnTo>
                    <a:pt x="249273" y="247326"/>
                  </a:lnTo>
                  <a:lnTo>
                    <a:pt x="246167" y="258665"/>
                  </a:lnTo>
                  <a:lnTo>
                    <a:pt x="233393" y="276724"/>
                  </a:lnTo>
                  <a:lnTo>
                    <a:pt x="222352" y="281432"/>
                  </a:lnTo>
                  <a:lnTo>
                    <a:pt x="177840" y="291562"/>
                  </a:lnTo>
                  <a:lnTo>
                    <a:pt x="129040" y="286298"/>
                  </a:lnTo>
                  <a:lnTo>
                    <a:pt x="71184" y="281815"/>
                  </a:lnTo>
                  <a:lnTo>
                    <a:pt x="15842" y="266232"/>
                  </a:lnTo>
                  <a:lnTo>
                    <a:pt x="0" y="2613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369"/>
            <p:cNvSpPr/>
            <p:nvPr/>
          </p:nvSpPr>
          <p:spPr>
            <a:xfrm>
              <a:off x="1013729" y="3369469"/>
              <a:ext cx="22116" cy="178595"/>
            </a:xfrm>
            <a:custGeom>
              <a:avLst/>
              <a:gdLst/>
              <a:ahLst/>
              <a:cxnLst/>
              <a:rect l="0" t="0" r="0" b="0"/>
              <a:pathLst>
                <a:path w="22116" h="178595">
                  <a:moveTo>
                    <a:pt x="22115" y="0"/>
                  </a:moveTo>
                  <a:lnTo>
                    <a:pt x="20792" y="55822"/>
                  </a:lnTo>
                  <a:lnTo>
                    <a:pt x="11864" y="91838"/>
                  </a:lnTo>
                  <a:lnTo>
                    <a:pt x="6899" y="131043"/>
                  </a:lnTo>
                  <a:lnTo>
                    <a:pt x="0" y="156412"/>
                  </a:lnTo>
                  <a:lnTo>
                    <a:pt x="757" y="161160"/>
                  </a:lnTo>
                  <a:lnTo>
                    <a:pt x="10209"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370"/>
            <p:cNvSpPr/>
            <p:nvPr/>
          </p:nvSpPr>
          <p:spPr>
            <a:xfrm>
              <a:off x="738238" y="2821781"/>
              <a:ext cx="702376" cy="428626"/>
            </a:xfrm>
            <a:custGeom>
              <a:avLst/>
              <a:gdLst/>
              <a:ahLst/>
              <a:cxnLst/>
              <a:rect l="0" t="0" r="0" b="0"/>
              <a:pathLst>
                <a:path w="702376" h="428626">
                  <a:moveTo>
                    <a:pt x="95200" y="404813"/>
                  </a:moveTo>
                  <a:lnTo>
                    <a:pt x="83784" y="404813"/>
                  </a:lnTo>
                  <a:lnTo>
                    <a:pt x="99908" y="404813"/>
                  </a:lnTo>
                  <a:lnTo>
                    <a:pt x="107435" y="408340"/>
                  </a:lnTo>
                  <a:lnTo>
                    <a:pt x="111294" y="411133"/>
                  </a:lnTo>
                  <a:lnTo>
                    <a:pt x="129366" y="415064"/>
                  </a:lnTo>
                  <a:lnTo>
                    <a:pt x="181107" y="422895"/>
                  </a:lnTo>
                  <a:lnTo>
                    <a:pt x="227998" y="427493"/>
                  </a:lnTo>
                  <a:lnTo>
                    <a:pt x="283317" y="428402"/>
                  </a:lnTo>
                  <a:lnTo>
                    <a:pt x="339175" y="428581"/>
                  </a:lnTo>
                  <a:lnTo>
                    <a:pt x="391659" y="428617"/>
                  </a:lnTo>
                  <a:lnTo>
                    <a:pt x="445909" y="428624"/>
                  </a:lnTo>
                  <a:lnTo>
                    <a:pt x="502511" y="428625"/>
                  </a:lnTo>
                  <a:lnTo>
                    <a:pt x="513470" y="428625"/>
                  </a:lnTo>
                  <a:lnTo>
                    <a:pt x="522750" y="425098"/>
                  </a:lnTo>
                  <a:lnTo>
                    <a:pt x="535731" y="416719"/>
                  </a:lnTo>
                  <a:lnTo>
                    <a:pt x="592958" y="416719"/>
                  </a:lnTo>
                  <a:lnTo>
                    <a:pt x="634606" y="416719"/>
                  </a:lnTo>
                  <a:lnTo>
                    <a:pt x="642734" y="413191"/>
                  </a:lnTo>
                  <a:lnTo>
                    <a:pt x="650757" y="408536"/>
                  </a:lnTo>
                  <a:lnTo>
                    <a:pt x="666686" y="405548"/>
                  </a:lnTo>
                  <a:lnTo>
                    <a:pt x="690305" y="404817"/>
                  </a:lnTo>
                  <a:lnTo>
                    <a:pt x="690494" y="394562"/>
                  </a:lnTo>
                  <a:lnTo>
                    <a:pt x="691823" y="394010"/>
                  </a:lnTo>
                  <a:lnTo>
                    <a:pt x="696827" y="393397"/>
                  </a:lnTo>
                  <a:lnTo>
                    <a:pt x="698691" y="391911"/>
                  </a:lnTo>
                  <a:lnTo>
                    <a:pt x="701927" y="382698"/>
                  </a:lnTo>
                  <a:lnTo>
                    <a:pt x="702375" y="370898"/>
                  </a:lnTo>
                  <a:lnTo>
                    <a:pt x="694227" y="359945"/>
                  </a:lnTo>
                  <a:lnTo>
                    <a:pt x="691613" y="348891"/>
                  </a:lnTo>
                  <a:lnTo>
                    <a:pt x="689286" y="324083"/>
                  </a:lnTo>
                  <a:lnTo>
                    <a:pt x="680273" y="295339"/>
                  </a:lnTo>
                  <a:lnTo>
                    <a:pt x="677380" y="253877"/>
                  </a:lnTo>
                  <a:lnTo>
                    <a:pt x="668367" y="217743"/>
                  </a:lnTo>
                  <a:lnTo>
                    <a:pt x="665474" y="164010"/>
                  </a:lnTo>
                  <a:lnTo>
                    <a:pt x="657295" y="140386"/>
                  </a:lnTo>
                  <a:lnTo>
                    <a:pt x="653499" y="87422"/>
                  </a:lnTo>
                  <a:lnTo>
                    <a:pt x="642670" y="71692"/>
                  </a:lnTo>
                  <a:lnTo>
                    <a:pt x="624818" y="53374"/>
                  </a:lnTo>
                  <a:lnTo>
                    <a:pt x="618100" y="50180"/>
                  </a:lnTo>
                  <a:lnTo>
                    <a:pt x="566851" y="38268"/>
                  </a:lnTo>
                  <a:lnTo>
                    <a:pt x="512636" y="36055"/>
                  </a:lnTo>
                  <a:lnTo>
                    <a:pt x="456238" y="29442"/>
                  </a:lnTo>
                  <a:lnTo>
                    <a:pt x="404200" y="23602"/>
                  </a:lnTo>
                  <a:lnTo>
                    <a:pt x="359763" y="15960"/>
                  </a:lnTo>
                  <a:lnTo>
                    <a:pt x="313083" y="11785"/>
                  </a:lnTo>
                  <a:lnTo>
                    <a:pt x="267061" y="4080"/>
                  </a:lnTo>
                  <a:lnTo>
                    <a:pt x="211756" y="806"/>
                  </a:lnTo>
                  <a:lnTo>
                    <a:pt x="156588" y="160"/>
                  </a:lnTo>
                  <a:lnTo>
                    <a:pt x="98972" y="21"/>
                  </a:lnTo>
                  <a:lnTo>
                    <a:pt x="39858" y="2"/>
                  </a:lnTo>
                  <a:lnTo>
                    <a:pt x="22210" y="0"/>
                  </a:lnTo>
                  <a:lnTo>
                    <a:pt x="18759" y="1323"/>
                  </a:lnTo>
                  <a:lnTo>
                    <a:pt x="16458" y="3528"/>
                  </a:lnTo>
                  <a:lnTo>
                    <a:pt x="9692" y="12952"/>
                  </a:lnTo>
                  <a:lnTo>
                    <a:pt x="4279" y="20309"/>
                  </a:lnTo>
                  <a:lnTo>
                    <a:pt x="1232" y="31888"/>
                  </a:lnTo>
                  <a:lnTo>
                    <a:pt x="0" y="73757"/>
                  </a:lnTo>
                  <a:lnTo>
                    <a:pt x="11122" y="131215"/>
                  </a:lnTo>
                  <a:lnTo>
                    <a:pt x="11791" y="188039"/>
                  </a:lnTo>
                  <a:lnTo>
                    <a:pt x="15364" y="217111"/>
                  </a:lnTo>
                  <a:lnTo>
                    <a:pt x="22656" y="272890"/>
                  </a:lnTo>
                  <a:lnTo>
                    <a:pt x="23665" y="325006"/>
                  </a:lnTo>
                  <a:lnTo>
                    <a:pt x="23760" y="380682"/>
                  </a:lnTo>
                  <a:lnTo>
                    <a:pt x="23762" y="392190"/>
                  </a:lnTo>
                  <a:lnTo>
                    <a:pt x="52197" y="392905"/>
                  </a:lnTo>
                  <a:lnTo>
                    <a:pt x="59771" y="389378"/>
                  </a:lnTo>
                  <a:lnTo>
                    <a:pt x="67548" y="384724"/>
                  </a:lnTo>
                  <a:lnTo>
                    <a:pt x="83319" y="381736"/>
                  </a:lnTo>
                  <a:lnTo>
                    <a:pt x="107106" y="381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5" name="SMARTInkShape-Group58"/>
          <p:cNvGrpSpPr/>
          <p:nvPr/>
        </p:nvGrpSpPr>
        <p:grpSpPr>
          <a:xfrm>
            <a:off x="404861" y="3226594"/>
            <a:ext cx="333328" cy="250032"/>
            <a:chOff x="404861" y="3226594"/>
            <a:chExt cx="333328" cy="250032"/>
          </a:xfrm>
        </p:grpSpPr>
        <p:sp>
          <p:nvSpPr>
            <p:cNvPr id="282" name="SMARTInkShape-371"/>
            <p:cNvSpPr/>
            <p:nvPr/>
          </p:nvSpPr>
          <p:spPr>
            <a:xfrm>
              <a:off x="440531" y="3357563"/>
              <a:ext cx="154783" cy="11907"/>
            </a:xfrm>
            <a:custGeom>
              <a:avLst/>
              <a:gdLst/>
              <a:ahLst/>
              <a:cxnLst/>
              <a:rect l="0" t="0" r="0" b="0"/>
              <a:pathLst>
                <a:path w="154783" h="11907">
                  <a:moveTo>
                    <a:pt x="0" y="0"/>
                  </a:moveTo>
                  <a:lnTo>
                    <a:pt x="29814" y="1322"/>
                  </a:lnTo>
                  <a:lnTo>
                    <a:pt x="74057" y="10250"/>
                  </a:lnTo>
                  <a:lnTo>
                    <a:pt x="133304" y="11808"/>
                  </a:lnTo>
                  <a:lnTo>
                    <a:pt x="154782"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372"/>
            <p:cNvSpPr/>
            <p:nvPr/>
          </p:nvSpPr>
          <p:spPr>
            <a:xfrm>
              <a:off x="404861" y="3262313"/>
              <a:ext cx="190453" cy="214313"/>
            </a:xfrm>
            <a:custGeom>
              <a:avLst/>
              <a:gdLst/>
              <a:ahLst/>
              <a:cxnLst/>
              <a:rect l="0" t="0" r="0" b="0"/>
              <a:pathLst>
                <a:path w="190453" h="214313">
                  <a:moveTo>
                    <a:pt x="119014" y="0"/>
                  </a:moveTo>
                  <a:lnTo>
                    <a:pt x="119014" y="10250"/>
                  </a:lnTo>
                  <a:lnTo>
                    <a:pt x="112693" y="17736"/>
                  </a:lnTo>
                  <a:lnTo>
                    <a:pt x="109590" y="28167"/>
                  </a:lnTo>
                  <a:lnTo>
                    <a:pt x="106888" y="40300"/>
                  </a:lnTo>
                  <a:lnTo>
                    <a:pt x="75249" y="99595"/>
                  </a:lnTo>
                  <a:lnTo>
                    <a:pt x="55933" y="131043"/>
                  </a:lnTo>
                  <a:lnTo>
                    <a:pt x="41674" y="151275"/>
                  </a:lnTo>
                  <a:lnTo>
                    <a:pt x="37016" y="161160"/>
                  </a:lnTo>
                  <a:lnTo>
                    <a:pt x="15232" y="190408"/>
                  </a:lnTo>
                  <a:lnTo>
                    <a:pt x="14107" y="194408"/>
                  </a:lnTo>
                  <a:lnTo>
                    <a:pt x="12034" y="197074"/>
                  </a:lnTo>
                  <a:lnTo>
                    <a:pt x="500" y="202197"/>
                  </a:lnTo>
                  <a:lnTo>
                    <a:pt x="0" y="185816"/>
                  </a:lnTo>
                  <a:lnTo>
                    <a:pt x="3501" y="178275"/>
                  </a:lnTo>
                  <a:lnTo>
                    <a:pt x="6286" y="174412"/>
                  </a:lnTo>
                  <a:lnTo>
                    <a:pt x="24592" y="118744"/>
                  </a:lnTo>
                  <a:lnTo>
                    <a:pt x="55977" y="62315"/>
                  </a:lnTo>
                  <a:lnTo>
                    <a:pt x="65111" y="37885"/>
                  </a:lnTo>
                  <a:lnTo>
                    <a:pt x="83514" y="12714"/>
                  </a:lnTo>
                  <a:lnTo>
                    <a:pt x="91330" y="5650"/>
                  </a:lnTo>
                  <a:lnTo>
                    <a:pt x="104769" y="744"/>
                  </a:lnTo>
                  <a:lnTo>
                    <a:pt x="117154" y="65"/>
                  </a:lnTo>
                  <a:lnTo>
                    <a:pt x="124783" y="6339"/>
                  </a:lnTo>
                  <a:lnTo>
                    <a:pt x="128193" y="12960"/>
                  </a:lnTo>
                  <a:lnTo>
                    <a:pt x="145548" y="71774"/>
                  </a:lnTo>
                  <a:lnTo>
                    <a:pt x="152011" y="95349"/>
                  </a:lnTo>
                  <a:lnTo>
                    <a:pt x="157454" y="119091"/>
                  </a:lnTo>
                  <a:lnTo>
                    <a:pt x="175824" y="175802"/>
                  </a:lnTo>
                  <a:lnTo>
                    <a:pt x="178386" y="199891"/>
                  </a:lnTo>
                  <a:lnTo>
                    <a:pt x="190452"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373"/>
            <p:cNvSpPr/>
            <p:nvPr/>
          </p:nvSpPr>
          <p:spPr>
            <a:xfrm>
              <a:off x="416719" y="3226594"/>
              <a:ext cx="321470" cy="11907"/>
            </a:xfrm>
            <a:custGeom>
              <a:avLst/>
              <a:gdLst/>
              <a:ahLst/>
              <a:cxnLst/>
              <a:rect l="0" t="0" r="0" b="0"/>
              <a:pathLst>
                <a:path w="321470" h="11907">
                  <a:moveTo>
                    <a:pt x="0" y="11906"/>
                  </a:moveTo>
                  <a:lnTo>
                    <a:pt x="53202" y="11906"/>
                  </a:lnTo>
                  <a:lnTo>
                    <a:pt x="104905" y="11906"/>
                  </a:lnTo>
                  <a:lnTo>
                    <a:pt x="161214" y="11906"/>
                  </a:lnTo>
                  <a:lnTo>
                    <a:pt x="220463" y="11906"/>
                  </a:lnTo>
                  <a:lnTo>
                    <a:pt x="273648" y="1655"/>
                  </a:lnTo>
                  <a:lnTo>
                    <a:pt x="3214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7" name="SMARTInkShape-Group59"/>
          <p:cNvGrpSpPr/>
          <p:nvPr/>
        </p:nvGrpSpPr>
        <p:grpSpPr>
          <a:xfrm>
            <a:off x="7810500" y="1619250"/>
            <a:ext cx="3798095" cy="964407"/>
            <a:chOff x="7810500" y="1619250"/>
            <a:chExt cx="3798095" cy="964407"/>
          </a:xfrm>
        </p:grpSpPr>
        <p:sp>
          <p:nvSpPr>
            <p:cNvPr id="286" name="SMARTInkShape-374"/>
            <p:cNvSpPr/>
            <p:nvPr/>
          </p:nvSpPr>
          <p:spPr>
            <a:xfrm>
              <a:off x="11322844" y="2107406"/>
              <a:ext cx="285751" cy="59533"/>
            </a:xfrm>
            <a:custGeom>
              <a:avLst/>
              <a:gdLst/>
              <a:ahLst/>
              <a:cxnLst/>
              <a:rect l="0" t="0" r="0" b="0"/>
              <a:pathLst>
                <a:path w="285751" h="59533">
                  <a:moveTo>
                    <a:pt x="0" y="59532"/>
                  </a:moveTo>
                  <a:lnTo>
                    <a:pt x="6321" y="53211"/>
                  </a:lnTo>
                  <a:lnTo>
                    <a:pt x="12951" y="50108"/>
                  </a:lnTo>
                  <a:lnTo>
                    <a:pt x="62641" y="41450"/>
                  </a:lnTo>
                  <a:lnTo>
                    <a:pt x="119472" y="36474"/>
                  </a:lnTo>
                  <a:lnTo>
                    <a:pt x="178647" y="27636"/>
                  </a:lnTo>
                  <a:lnTo>
                    <a:pt x="231811" y="17996"/>
                  </a:lnTo>
                  <a:lnTo>
                    <a:pt x="2857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375"/>
            <p:cNvSpPr/>
            <p:nvPr/>
          </p:nvSpPr>
          <p:spPr>
            <a:xfrm>
              <a:off x="11465719" y="1976438"/>
              <a:ext cx="47626" cy="404813"/>
            </a:xfrm>
            <a:custGeom>
              <a:avLst/>
              <a:gdLst/>
              <a:ahLst/>
              <a:cxnLst/>
              <a:rect l="0" t="0" r="0" b="0"/>
              <a:pathLst>
                <a:path w="47626" h="404813">
                  <a:moveTo>
                    <a:pt x="0" y="0"/>
                  </a:moveTo>
                  <a:lnTo>
                    <a:pt x="0" y="6320"/>
                  </a:lnTo>
                  <a:lnTo>
                    <a:pt x="14699" y="63460"/>
                  </a:lnTo>
                  <a:lnTo>
                    <a:pt x="23934" y="119579"/>
                  </a:lnTo>
                  <a:lnTo>
                    <a:pt x="32999" y="170317"/>
                  </a:lnTo>
                  <a:lnTo>
                    <a:pt x="41502" y="224583"/>
                  </a:lnTo>
                  <a:lnTo>
                    <a:pt x="46416" y="273521"/>
                  </a:lnTo>
                  <a:lnTo>
                    <a:pt x="47385" y="321405"/>
                  </a:lnTo>
                  <a:lnTo>
                    <a:pt x="47603" y="376421"/>
                  </a:lnTo>
                  <a:lnTo>
                    <a:pt x="47625" y="404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376"/>
            <p:cNvSpPr/>
            <p:nvPr/>
          </p:nvSpPr>
          <p:spPr>
            <a:xfrm>
              <a:off x="11113577" y="2181419"/>
              <a:ext cx="256831" cy="247381"/>
            </a:xfrm>
            <a:custGeom>
              <a:avLst/>
              <a:gdLst/>
              <a:ahLst/>
              <a:cxnLst/>
              <a:rect l="0" t="0" r="0" b="0"/>
              <a:pathLst>
                <a:path w="256831" h="247381">
                  <a:moveTo>
                    <a:pt x="6861" y="33144"/>
                  </a:moveTo>
                  <a:lnTo>
                    <a:pt x="539" y="39464"/>
                  </a:lnTo>
                  <a:lnTo>
                    <a:pt x="0" y="43972"/>
                  </a:lnTo>
                  <a:lnTo>
                    <a:pt x="6516" y="100880"/>
                  </a:lnTo>
                  <a:lnTo>
                    <a:pt x="23402" y="154581"/>
                  </a:lnTo>
                  <a:lnTo>
                    <a:pt x="33243" y="195571"/>
                  </a:lnTo>
                  <a:lnTo>
                    <a:pt x="49533" y="227296"/>
                  </a:lnTo>
                  <a:lnTo>
                    <a:pt x="52284" y="237614"/>
                  </a:lnTo>
                  <a:lnTo>
                    <a:pt x="54340" y="240895"/>
                  </a:lnTo>
                  <a:lnTo>
                    <a:pt x="57034" y="243082"/>
                  </a:lnTo>
                  <a:lnTo>
                    <a:pt x="66228" y="247380"/>
                  </a:lnTo>
                  <a:lnTo>
                    <a:pt x="66391" y="193418"/>
                  </a:lnTo>
                  <a:lnTo>
                    <a:pt x="69918" y="137254"/>
                  </a:lnTo>
                  <a:lnTo>
                    <a:pt x="85377" y="81691"/>
                  </a:lnTo>
                  <a:lnTo>
                    <a:pt x="91420" y="54437"/>
                  </a:lnTo>
                  <a:lnTo>
                    <a:pt x="121189" y="14995"/>
                  </a:lnTo>
                  <a:lnTo>
                    <a:pt x="133633" y="3219"/>
                  </a:lnTo>
                  <a:lnTo>
                    <a:pt x="141698" y="0"/>
                  </a:lnTo>
                  <a:lnTo>
                    <a:pt x="145699" y="465"/>
                  </a:lnTo>
                  <a:lnTo>
                    <a:pt x="179077" y="19206"/>
                  </a:lnTo>
                  <a:lnTo>
                    <a:pt x="200470" y="38862"/>
                  </a:lnTo>
                  <a:lnTo>
                    <a:pt x="228686" y="86214"/>
                  </a:lnTo>
                  <a:lnTo>
                    <a:pt x="251563" y="143178"/>
                  </a:lnTo>
                  <a:lnTo>
                    <a:pt x="256683" y="197475"/>
                  </a:lnTo>
                  <a:lnTo>
                    <a:pt x="256830" y="213832"/>
                  </a:lnTo>
                  <a:lnTo>
                    <a:pt x="255527" y="217103"/>
                  </a:lnTo>
                  <a:lnTo>
                    <a:pt x="253336" y="219283"/>
                  </a:lnTo>
                  <a:lnTo>
                    <a:pt x="244986" y="2236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377"/>
            <p:cNvSpPr/>
            <p:nvPr/>
          </p:nvSpPr>
          <p:spPr>
            <a:xfrm>
              <a:off x="10810875" y="2226632"/>
              <a:ext cx="261939" cy="177720"/>
            </a:xfrm>
            <a:custGeom>
              <a:avLst/>
              <a:gdLst/>
              <a:ahLst/>
              <a:cxnLst/>
              <a:rect l="0" t="0" r="0" b="0"/>
              <a:pathLst>
                <a:path w="261939" h="177720">
                  <a:moveTo>
                    <a:pt x="0" y="118899"/>
                  </a:moveTo>
                  <a:lnTo>
                    <a:pt x="6319" y="118899"/>
                  </a:lnTo>
                  <a:lnTo>
                    <a:pt x="12951" y="115371"/>
                  </a:lnTo>
                  <a:lnTo>
                    <a:pt x="71775" y="83089"/>
                  </a:lnTo>
                  <a:lnTo>
                    <a:pt x="127021" y="55394"/>
                  </a:lnTo>
                  <a:lnTo>
                    <a:pt x="168306" y="31586"/>
                  </a:lnTo>
                  <a:lnTo>
                    <a:pt x="186066" y="17035"/>
                  </a:lnTo>
                  <a:lnTo>
                    <a:pt x="194262" y="14095"/>
                  </a:lnTo>
                  <a:lnTo>
                    <a:pt x="196976" y="11988"/>
                  </a:lnTo>
                  <a:lnTo>
                    <a:pt x="199992" y="6119"/>
                  </a:lnTo>
                  <a:lnTo>
                    <a:pt x="199475" y="4025"/>
                  </a:lnTo>
                  <a:lnTo>
                    <a:pt x="197805" y="2629"/>
                  </a:lnTo>
                  <a:lnTo>
                    <a:pt x="191943" y="388"/>
                  </a:lnTo>
                  <a:lnTo>
                    <a:pt x="178286" y="0"/>
                  </a:lnTo>
                  <a:lnTo>
                    <a:pt x="168315" y="3437"/>
                  </a:lnTo>
                  <a:lnTo>
                    <a:pt x="138876" y="21478"/>
                  </a:lnTo>
                  <a:lnTo>
                    <a:pt x="116312" y="45073"/>
                  </a:lnTo>
                  <a:lnTo>
                    <a:pt x="103289" y="55660"/>
                  </a:lnTo>
                  <a:lnTo>
                    <a:pt x="79911" y="91675"/>
                  </a:lnTo>
                  <a:lnTo>
                    <a:pt x="73948" y="108775"/>
                  </a:lnTo>
                  <a:lnTo>
                    <a:pt x="72182" y="128541"/>
                  </a:lnTo>
                  <a:lnTo>
                    <a:pt x="75297" y="139941"/>
                  </a:lnTo>
                  <a:lnTo>
                    <a:pt x="88075" y="158039"/>
                  </a:lnTo>
                  <a:lnTo>
                    <a:pt x="105765" y="170331"/>
                  </a:lnTo>
                  <a:lnTo>
                    <a:pt x="127765" y="176031"/>
                  </a:lnTo>
                  <a:lnTo>
                    <a:pt x="151039" y="177719"/>
                  </a:lnTo>
                  <a:lnTo>
                    <a:pt x="174691" y="171899"/>
                  </a:lnTo>
                  <a:lnTo>
                    <a:pt x="230191" y="147853"/>
                  </a:lnTo>
                  <a:lnTo>
                    <a:pt x="261938" y="1427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378"/>
            <p:cNvSpPr/>
            <p:nvPr/>
          </p:nvSpPr>
          <p:spPr>
            <a:xfrm>
              <a:off x="10394252" y="2192818"/>
              <a:ext cx="380905" cy="212033"/>
            </a:xfrm>
            <a:custGeom>
              <a:avLst/>
              <a:gdLst/>
              <a:ahLst/>
              <a:cxnLst/>
              <a:rect l="0" t="0" r="0" b="0"/>
              <a:pathLst>
                <a:path w="380905" h="212033">
                  <a:moveTo>
                    <a:pt x="11811" y="33651"/>
                  </a:moveTo>
                  <a:lnTo>
                    <a:pt x="11811" y="39971"/>
                  </a:lnTo>
                  <a:lnTo>
                    <a:pt x="8283" y="46602"/>
                  </a:lnTo>
                  <a:lnTo>
                    <a:pt x="3628" y="53959"/>
                  </a:lnTo>
                  <a:lnTo>
                    <a:pt x="1008" y="66861"/>
                  </a:lnTo>
                  <a:lnTo>
                    <a:pt x="0" y="117716"/>
                  </a:lnTo>
                  <a:lnTo>
                    <a:pt x="1235" y="166980"/>
                  </a:lnTo>
                  <a:lnTo>
                    <a:pt x="10157" y="191666"/>
                  </a:lnTo>
                  <a:lnTo>
                    <a:pt x="11323" y="204089"/>
                  </a:lnTo>
                  <a:lnTo>
                    <a:pt x="12807" y="206808"/>
                  </a:lnTo>
                  <a:lnTo>
                    <a:pt x="15121" y="208620"/>
                  </a:lnTo>
                  <a:lnTo>
                    <a:pt x="23214" y="212032"/>
                  </a:lnTo>
                  <a:lnTo>
                    <a:pt x="23713" y="159952"/>
                  </a:lnTo>
                  <a:lnTo>
                    <a:pt x="25038" y="113979"/>
                  </a:lnTo>
                  <a:lnTo>
                    <a:pt x="47839" y="57519"/>
                  </a:lnTo>
                  <a:lnTo>
                    <a:pt x="67414" y="20429"/>
                  </a:lnTo>
                  <a:lnTo>
                    <a:pt x="87221" y="4912"/>
                  </a:lnTo>
                  <a:lnTo>
                    <a:pt x="98685" y="1034"/>
                  </a:lnTo>
                  <a:lnTo>
                    <a:pt x="105444" y="0"/>
                  </a:lnTo>
                  <a:lnTo>
                    <a:pt x="116484" y="2379"/>
                  </a:lnTo>
                  <a:lnTo>
                    <a:pt x="134352" y="14685"/>
                  </a:lnTo>
                  <a:lnTo>
                    <a:pt x="158611" y="47948"/>
                  </a:lnTo>
                  <a:lnTo>
                    <a:pt x="163045" y="60290"/>
                  </a:lnTo>
                  <a:lnTo>
                    <a:pt x="166384" y="117122"/>
                  </a:lnTo>
                  <a:lnTo>
                    <a:pt x="166589" y="176264"/>
                  </a:lnTo>
                  <a:lnTo>
                    <a:pt x="166591" y="180319"/>
                  </a:lnTo>
                  <a:lnTo>
                    <a:pt x="165268" y="183024"/>
                  </a:lnTo>
                  <a:lnTo>
                    <a:pt x="163063" y="184827"/>
                  </a:lnTo>
                  <a:lnTo>
                    <a:pt x="160270" y="186028"/>
                  </a:lnTo>
                  <a:lnTo>
                    <a:pt x="158409" y="185507"/>
                  </a:lnTo>
                  <a:lnTo>
                    <a:pt x="157167" y="183836"/>
                  </a:lnTo>
                  <a:lnTo>
                    <a:pt x="155173" y="177970"/>
                  </a:lnTo>
                  <a:lnTo>
                    <a:pt x="162965" y="165983"/>
                  </a:lnTo>
                  <a:lnTo>
                    <a:pt x="168920" y="131215"/>
                  </a:lnTo>
                  <a:lnTo>
                    <a:pt x="201865" y="73381"/>
                  </a:lnTo>
                  <a:lnTo>
                    <a:pt x="231601" y="41871"/>
                  </a:lnTo>
                  <a:lnTo>
                    <a:pt x="253028" y="28296"/>
                  </a:lnTo>
                  <a:lnTo>
                    <a:pt x="269667" y="23686"/>
                  </a:lnTo>
                  <a:lnTo>
                    <a:pt x="306006" y="22000"/>
                  </a:lnTo>
                  <a:lnTo>
                    <a:pt x="329462" y="28141"/>
                  </a:lnTo>
                  <a:lnTo>
                    <a:pt x="341725" y="38258"/>
                  </a:lnTo>
                  <a:lnTo>
                    <a:pt x="372764" y="83162"/>
                  </a:lnTo>
                  <a:lnTo>
                    <a:pt x="377286" y="99312"/>
                  </a:lnTo>
                  <a:lnTo>
                    <a:pt x="380764" y="156237"/>
                  </a:lnTo>
                  <a:lnTo>
                    <a:pt x="380904" y="1884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379"/>
            <p:cNvSpPr/>
            <p:nvPr/>
          </p:nvSpPr>
          <p:spPr>
            <a:xfrm>
              <a:off x="10134243" y="2168800"/>
              <a:ext cx="164664" cy="200324"/>
            </a:xfrm>
            <a:custGeom>
              <a:avLst/>
              <a:gdLst/>
              <a:ahLst/>
              <a:cxnLst/>
              <a:rect l="0" t="0" r="0" b="0"/>
              <a:pathLst>
                <a:path w="164664" h="200324">
                  <a:moveTo>
                    <a:pt x="21788" y="141013"/>
                  </a:moveTo>
                  <a:lnTo>
                    <a:pt x="21788" y="123276"/>
                  </a:lnTo>
                  <a:lnTo>
                    <a:pt x="23110" y="121251"/>
                  </a:lnTo>
                  <a:lnTo>
                    <a:pt x="25316" y="119900"/>
                  </a:lnTo>
                  <a:lnTo>
                    <a:pt x="34739" y="118000"/>
                  </a:lnTo>
                  <a:lnTo>
                    <a:pt x="38360" y="117733"/>
                  </a:lnTo>
                  <a:lnTo>
                    <a:pt x="45910" y="113909"/>
                  </a:lnTo>
                  <a:lnTo>
                    <a:pt x="101922" y="77868"/>
                  </a:lnTo>
                  <a:lnTo>
                    <a:pt x="112965" y="65323"/>
                  </a:lnTo>
                  <a:lnTo>
                    <a:pt x="156180" y="30031"/>
                  </a:lnTo>
                  <a:lnTo>
                    <a:pt x="160893" y="22014"/>
                  </a:lnTo>
                  <a:lnTo>
                    <a:pt x="163919" y="12409"/>
                  </a:lnTo>
                  <a:lnTo>
                    <a:pt x="160805" y="7567"/>
                  </a:lnTo>
                  <a:lnTo>
                    <a:pt x="158123" y="4424"/>
                  </a:lnTo>
                  <a:lnTo>
                    <a:pt x="151614" y="932"/>
                  </a:lnTo>
                  <a:lnTo>
                    <a:pt x="148028" y="0"/>
                  </a:lnTo>
                  <a:lnTo>
                    <a:pt x="92887" y="12908"/>
                  </a:lnTo>
                  <a:lnTo>
                    <a:pt x="61410" y="26485"/>
                  </a:lnTo>
                  <a:lnTo>
                    <a:pt x="49098" y="37635"/>
                  </a:lnTo>
                  <a:lnTo>
                    <a:pt x="16199" y="78285"/>
                  </a:lnTo>
                  <a:lnTo>
                    <a:pt x="1012" y="117965"/>
                  </a:lnTo>
                  <a:lnTo>
                    <a:pt x="0" y="125648"/>
                  </a:lnTo>
                  <a:lnTo>
                    <a:pt x="2403" y="137711"/>
                  </a:lnTo>
                  <a:lnTo>
                    <a:pt x="26015" y="178852"/>
                  </a:lnTo>
                  <a:lnTo>
                    <a:pt x="44060" y="192059"/>
                  </a:lnTo>
                  <a:lnTo>
                    <a:pt x="72485" y="198030"/>
                  </a:lnTo>
                  <a:lnTo>
                    <a:pt x="124548" y="200323"/>
                  </a:lnTo>
                  <a:lnTo>
                    <a:pt x="164663" y="1886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380"/>
            <p:cNvSpPr/>
            <p:nvPr/>
          </p:nvSpPr>
          <p:spPr>
            <a:xfrm>
              <a:off x="9918622" y="2214563"/>
              <a:ext cx="154067" cy="190501"/>
            </a:xfrm>
            <a:custGeom>
              <a:avLst/>
              <a:gdLst/>
              <a:ahLst/>
              <a:cxnLst/>
              <a:rect l="0" t="0" r="0" b="0"/>
              <a:pathLst>
                <a:path w="154067" h="190501">
                  <a:moveTo>
                    <a:pt x="154066" y="0"/>
                  </a:moveTo>
                  <a:lnTo>
                    <a:pt x="112673" y="1322"/>
                  </a:lnTo>
                  <a:lnTo>
                    <a:pt x="58716" y="24121"/>
                  </a:lnTo>
                  <a:lnTo>
                    <a:pt x="44220" y="33210"/>
                  </a:lnTo>
                  <a:lnTo>
                    <a:pt x="11497" y="74238"/>
                  </a:lnTo>
                  <a:lnTo>
                    <a:pt x="4713" y="88557"/>
                  </a:lnTo>
                  <a:lnTo>
                    <a:pt x="0" y="127163"/>
                  </a:lnTo>
                  <a:lnTo>
                    <a:pt x="3129" y="139420"/>
                  </a:lnTo>
                  <a:lnTo>
                    <a:pt x="15919" y="158067"/>
                  </a:lnTo>
                  <a:lnTo>
                    <a:pt x="33611" y="170453"/>
                  </a:lnTo>
                  <a:lnTo>
                    <a:pt x="94534"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381"/>
            <p:cNvSpPr/>
            <p:nvPr/>
          </p:nvSpPr>
          <p:spPr>
            <a:xfrm>
              <a:off x="9668085" y="2232006"/>
              <a:ext cx="226010" cy="208776"/>
            </a:xfrm>
            <a:custGeom>
              <a:avLst/>
              <a:gdLst/>
              <a:ahLst/>
              <a:cxnLst/>
              <a:rect l="0" t="0" r="0" b="0"/>
              <a:pathLst>
                <a:path w="226010" h="208776">
                  <a:moveTo>
                    <a:pt x="130759" y="77807"/>
                  </a:moveTo>
                  <a:lnTo>
                    <a:pt x="130759" y="43153"/>
                  </a:lnTo>
                  <a:lnTo>
                    <a:pt x="127231" y="32419"/>
                  </a:lnTo>
                  <a:lnTo>
                    <a:pt x="114186" y="14749"/>
                  </a:lnTo>
                  <a:lnTo>
                    <a:pt x="106637" y="10093"/>
                  </a:lnTo>
                  <a:lnTo>
                    <a:pt x="78879" y="0"/>
                  </a:lnTo>
                  <a:lnTo>
                    <a:pt x="68896" y="2657"/>
                  </a:lnTo>
                  <a:lnTo>
                    <a:pt x="38207" y="18832"/>
                  </a:lnTo>
                  <a:lnTo>
                    <a:pt x="7886" y="46089"/>
                  </a:lnTo>
                  <a:lnTo>
                    <a:pt x="3387" y="57536"/>
                  </a:lnTo>
                  <a:lnTo>
                    <a:pt x="0" y="103443"/>
                  </a:lnTo>
                  <a:lnTo>
                    <a:pt x="6173" y="123179"/>
                  </a:lnTo>
                  <a:lnTo>
                    <a:pt x="16380" y="139463"/>
                  </a:lnTo>
                  <a:lnTo>
                    <a:pt x="21434" y="142724"/>
                  </a:lnTo>
                  <a:lnTo>
                    <a:pt x="71565" y="158286"/>
                  </a:lnTo>
                  <a:lnTo>
                    <a:pt x="79391" y="159241"/>
                  </a:lnTo>
                  <a:lnTo>
                    <a:pt x="91613" y="156774"/>
                  </a:lnTo>
                  <a:lnTo>
                    <a:pt x="102778" y="152591"/>
                  </a:lnTo>
                  <a:lnTo>
                    <a:pt x="116558" y="150731"/>
                  </a:lnTo>
                  <a:lnTo>
                    <a:pt x="131503" y="142849"/>
                  </a:lnTo>
                  <a:lnTo>
                    <a:pt x="151263" y="130592"/>
                  </a:lnTo>
                  <a:lnTo>
                    <a:pt x="161038" y="126403"/>
                  </a:lnTo>
                  <a:lnTo>
                    <a:pt x="182158" y="109162"/>
                  </a:lnTo>
                  <a:lnTo>
                    <a:pt x="186677" y="101443"/>
                  </a:lnTo>
                  <a:lnTo>
                    <a:pt x="190271" y="89773"/>
                  </a:lnTo>
                  <a:lnTo>
                    <a:pt x="191612" y="141593"/>
                  </a:lnTo>
                  <a:lnTo>
                    <a:pt x="199713" y="163951"/>
                  </a:lnTo>
                  <a:lnTo>
                    <a:pt x="202416" y="176947"/>
                  </a:lnTo>
                  <a:lnTo>
                    <a:pt x="211374" y="191701"/>
                  </a:lnTo>
                  <a:lnTo>
                    <a:pt x="226009" y="2087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382"/>
            <p:cNvSpPr/>
            <p:nvPr/>
          </p:nvSpPr>
          <p:spPr>
            <a:xfrm>
              <a:off x="9536906" y="2119313"/>
              <a:ext cx="35720" cy="297657"/>
            </a:xfrm>
            <a:custGeom>
              <a:avLst/>
              <a:gdLst/>
              <a:ahLst/>
              <a:cxnLst/>
              <a:rect l="0" t="0" r="0" b="0"/>
              <a:pathLst>
                <a:path w="35720" h="297657">
                  <a:moveTo>
                    <a:pt x="0" y="0"/>
                  </a:moveTo>
                  <a:lnTo>
                    <a:pt x="0" y="52289"/>
                  </a:lnTo>
                  <a:lnTo>
                    <a:pt x="3528" y="84725"/>
                  </a:lnTo>
                  <a:lnTo>
                    <a:pt x="18985" y="143056"/>
                  </a:lnTo>
                  <a:lnTo>
                    <a:pt x="23177" y="196109"/>
                  </a:lnTo>
                  <a:lnTo>
                    <a:pt x="25099" y="253863"/>
                  </a:lnTo>
                  <a:lnTo>
                    <a:pt x="35719"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383"/>
            <p:cNvSpPr/>
            <p:nvPr/>
          </p:nvSpPr>
          <p:spPr>
            <a:xfrm>
              <a:off x="9251156" y="2253063"/>
              <a:ext cx="224958" cy="150309"/>
            </a:xfrm>
            <a:custGeom>
              <a:avLst/>
              <a:gdLst/>
              <a:ahLst/>
              <a:cxnLst/>
              <a:rect l="0" t="0" r="0" b="0"/>
              <a:pathLst>
                <a:path w="224958" h="150309">
                  <a:moveTo>
                    <a:pt x="0" y="32937"/>
                  </a:moveTo>
                  <a:lnTo>
                    <a:pt x="0" y="26616"/>
                  </a:lnTo>
                  <a:lnTo>
                    <a:pt x="1323" y="24754"/>
                  </a:lnTo>
                  <a:lnTo>
                    <a:pt x="3528" y="23513"/>
                  </a:lnTo>
                  <a:lnTo>
                    <a:pt x="54843" y="2143"/>
                  </a:lnTo>
                  <a:lnTo>
                    <a:pt x="91949" y="0"/>
                  </a:lnTo>
                  <a:lnTo>
                    <a:pt x="144270" y="13982"/>
                  </a:lnTo>
                  <a:lnTo>
                    <a:pt x="186112" y="33054"/>
                  </a:lnTo>
                  <a:lnTo>
                    <a:pt x="211828" y="55156"/>
                  </a:lnTo>
                  <a:lnTo>
                    <a:pt x="219823" y="66184"/>
                  </a:lnTo>
                  <a:lnTo>
                    <a:pt x="223377" y="76817"/>
                  </a:lnTo>
                  <a:lnTo>
                    <a:pt x="224957" y="90363"/>
                  </a:lnTo>
                  <a:lnTo>
                    <a:pt x="222129" y="101675"/>
                  </a:lnTo>
                  <a:lnTo>
                    <a:pt x="219525" y="106544"/>
                  </a:lnTo>
                  <a:lnTo>
                    <a:pt x="187948" y="131998"/>
                  </a:lnTo>
                  <a:lnTo>
                    <a:pt x="175696" y="136495"/>
                  </a:lnTo>
                  <a:lnTo>
                    <a:pt x="116541" y="150134"/>
                  </a:lnTo>
                  <a:lnTo>
                    <a:pt x="80445" y="150308"/>
                  </a:lnTo>
                  <a:lnTo>
                    <a:pt x="23813" y="1400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384"/>
            <p:cNvSpPr/>
            <p:nvPr/>
          </p:nvSpPr>
          <p:spPr>
            <a:xfrm>
              <a:off x="9239250" y="2274094"/>
              <a:ext cx="11907" cy="309563"/>
            </a:xfrm>
            <a:custGeom>
              <a:avLst/>
              <a:gdLst/>
              <a:ahLst/>
              <a:cxnLst/>
              <a:rect l="0" t="0" r="0" b="0"/>
              <a:pathLst>
                <a:path w="11907" h="309563">
                  <a:moveTo>
                    <a:pt x="11906" y="0"/>
                  </a:moveTo>
                  <a:lnTo>
                    <a:pt x="11906" y="6320"/>
                  </a:lnTo>
                  <a:lnTo>
                    <a:pt x="8380" y="12951"/>
                  </a:lnTo>
                  <a:lnTo>
                    <a:pt x="5585" y="16572"/>
                  </a:lnTo>
                  <a:lnTo>
                    <a:pt x="2483" y="27649"/>
                  </a:lnTo>
                  <a:lnTo>
                    <a:pt x="146" y="79599"/>
                  </a:lnTo>
                  <a:lnTo>
                    <a:pt x="12" y="137271"/>
                  </a:lnTo>
                  <a:lnTo>
                    <a:pt x="1" y="196639"/>
                  </a:lnTo>
                  <a:lnTo>
                    <a:pt x="0" y="256156"/>
                  </a:lnTo>
                  <a:lnTo>
                    <a:pt x="0" y="309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385"/>
            <p:cNvSpPr/>
            <p:nvPr/>
          </p:nvSpPr>
          <p:spPr>
            <a:xfrm>
              <a:off x="9001835" y="2250341"/>
              <a:ext cx="154072" cy="190376"/>
            </a:xfrm>
            <a:custGeom>
              <a:avLst/>
              <a:gdLst/>
              <a:ahLst/>
              <a:cxnLst/>
              <a:rect l="0" t="0" r="0" b="0"/>
              <a:pathLst>
                <a:path w="154072" h="190376">
                  <a:moveTo>
                    <a:pt x="23103" y="95190"/>
                  </a:moveTo>
                  <a:lnTo>
                    <a:pt x="23103" y="88870"/>
                  </a:lnTo>
                  <a:lnTo>
                    <a:pt x="24426" y="87008"/>
                  </a:lnTo>
                  <a:lnTo>
                    <a:pt x="26630" y="85767"/>
                  </a:lnTo>
                  <a:lnTo>
                    <a:pt x="29422" y="84939"/>
                  </a:lnTo>
                  <a:lnTo>
                    <a:pt x="31285" y="83065"/>
                  </a:lnTo>
                  <a:lnTo>
                    <a:pt x="33353" y="77454"/>
                  </a:lnTo>
                  <a:lnTo>
                    <a:pt x="36551" y="75429"/>
                  </a:lnTo>
                  <a:lnTo>
                    <a:pt x="57166" y="68650"/>
                  </a:lnTo>
                  <a:lnTo>
                    <a:pt x="105668" y="39115"/>
                  </a:lnTo>
                  <a:lnTo>
                    <a:pt x="114039" y="35872"/>
                  </a:lnTo>
                  <a:lnTo>
                    <a:pt x="122167" y="30021"/>
                  </a:lnTo>
                  <a:lnTo>
                    <a:pt x="126663" y="23011"/>
                  </a:lnTo>
                  <a:lnTo>
                    <a:pt x="130049" y="2249"/>
                  </a:lnTo>
                  <a:lnTo>
                    <a:pt x="128796" y="1479"/>
                  </a:lnTo>
                  <a:lnTo>
                    <a:pt x="106128" y="30"/>
                  </a:lnTo>
                  <a:lnTo>
                    <a:pt x="102266" y="0"/>
                  </a:lnTo>
                  <a:lnTo>
                    <a:pt x="84187" y="6279"/>
                  </a:lnTo>
                  <a:lnTo>
                    <a:pt x="73181" y="16428"/>
                  </a:lnTo>
                  <a:lnTo>
                    <a:pt x="62557" y="28434"/>
                  </a:lnTo>
                  <a:lnTo>
                    <a:pt x="43024" y="43955"/>
                  </a:lnTo>
                  <a:lnTo>
                    <a:pt x="7386" y="96976"/>
                  </a:lnTo>
                  <a:lnTo>
                    <a:pt x="2887" y="109654"/>
                  </a:lnTo>
                  <a:lnTo>
                    <a:pt x="0" y="133031"/>
                  </a:lnTo>
                  <a:lnTo>
                    <a:pt x="5822" y="152557"/>
                  </a:lnTo>
                  <a:lnTo>
                    <a:pt x="15863" y="163902"/>
                  </a:lnTo>
                  <a:lnTo>
                    <a:pt x="43316" y="184790"/>
                  </a:lnTo>
                  <a:lnTo>
                    <a:pt x="71586" y="189324"/>
                  </a:lnTo>
                  <a:lnTo>
                    <a:pt x="130271" y="190375"/>
                  </a:lnTo>
                  <a:lnTo>
                    <a:pt x="140406" y="186883"/>
                  </a:lnTo>
                  <a:lnTo>
                    <a:pt x="154071" y="17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386"/>
            <p:cNvSpPr/>
            <p:nvPr/>
          </p:nvSpPr>
          <p:spPr>
            <a:xfrm>
              <a:off x="8572500" y="2084307"/>
              <a:ext cx="380819" cy="380288"/>
            </a:xfrm>
            <a:custGeom>
              <a:avLst/>
              <a:gdLst/>
              <a:ahLst/>
              <a:cxnLst/>
              <a:rect l="0" t="0" r="0" b="0"/>
              <a:pathLst>
                <a:path w="380819" h="380288">
                  <a:moveTo>
                    <a:pt x="0" y="94537"/>
                  </a:moveTo>
                  <a:lnTo>
                    <a:pt x="9506" y="83708"/>
                  </a:lnTo>
                  <a:lnTo>
                    <a:pt x="34309" y="49977"/>
                  </a:lnTo>
                  <a:lnTo>
                    <a:pt x="56321" y="33121"/>
                  </a:lnTo>
                  <a:lnTo>
                    <a:pt x="108301" y="11468"/>
                  </a:lnTo>
                  <a:lnTo>
                    <a:pt x="143214" y="2896"/>
                  </a:lnTo>
                  <a:lnTo>
                    <a:pt x="196887" y="0"/>
                  </a:lnTo>
                  <a:lnTo>
                    <a:pt x="251787" y="12332"/>
                  </a:lnTo>
                  <a:lnTo>
                    <a:pt x="271978" y="20960"/>
                  </a:lnTo>
                  <a:lnTo>
                    <a:pt x="306655" y="55613"/>
                  </a:lnTo>
                  <a:lnTo>
                    <a:pt x="314885" y="71063"/>
                  </a:lnTo>
                  <a:lnTo>
                    <a:pt x="320167" y="102541"/>
                  </a:lnTo>
                  <a:lnTo>
                    <a:pt x="314763" y="126307"/>
                  </a:lnTo>
                  <a:lnTo>
                    <a:pt x="291579" y="158041"/>
                  </a:lnTo>
                  <a:lnTo>
                    <a:pt x="261521" y="186260"/>
                  </a:lnTo>
                  <a:lnTo>
                    <a:pt x="204852" y="213290"/>
                  </a:lnTo>
                  <a:lnTo>
                    <a:pt x="163559" y="235042"/>
                  </a:lnTo>
                  <a:lnTo>
                    <a:pt x="145300" y="237203"/>
                  </a:lnTo>
                  <a:lnTo>
                    <a:pt x="149914" y="237350"/>
                  </a:lnTo>
                  <a:lnTo>
                    <a:pt x="156146" y="233856"/>
                  </a:lnTo>
                  <a:lnTo>
                    <a:pt x="163324" y="229217"/>
                  </a:lnTo>
                  <a:lnTo>
                    <a:pt x="176126" y="226605"/>
                  </a:lnTo>
                  <a:lnTo>
                    <a:pt x="226945" y="225602"/>
                  </a:lnTo>
                  <a:lnTo>
                    <a:pt x="264824" y="229053"/>
                  </a:lnTo>
                  <a:lnTo>
                    <a:pt x="320677" y="249630"/>
                  </a:lnTo>
                  <a:lnTo>
                    <a:pt x="358406" y="269203"/>
                  </a:lnTo>
                  <a:lnTo>
                    <a:pt x="364344" y="277117"/>
                  </a:lnTo>
                  <a:lnTo>
                    <a:pt x="377891" y="306369"/>
                  </a:lnTo>
                  <a:lnTo>
                    <a:pt x="380818" y="336485"/>
                  </a:lnTo>
                  <a:lnTo>
                    <a:pt x="377391" y="344504"/>
                  </a:lnTo>
                  <a:lnTo>
                    <a:pt x="360399" y="368375"/>
                  </a:lnTo>
                  <a:lnTo>
                    <a:pt x="357188" y="380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387"/>
            <p:cNvSpPr/>
            <p:nvPr/>
          </p:nvSpPr>
          <p:spPr>
            <a:xfrm>
              <a:off x="8708612" y="2166938"/>
              <a:ext cx="18670" cy="345282"/>
            </a:xfrm>
            <a:custGeom>
              <a:avLst/>
              <a:gdLst/>
              <a:ahLst/>
              <a:cxnLst/>
              <a:rect l="0" t="0" r="0" b="0"/>
              <a:pathLst>
                <a:path w="18670" h="345282">
                  <a:moveTo>
                    <a:pt x="18669" y="0"/>
                  </a:moveTo>
                  <a:lnTo>
                    <a:pt x="12348" y="6320"/>
                  </a:lnTo>
                  <a:lnTo>
                    <a:pt x="9246" y="12951"/>
                  </a:lnTo>
                  <a:lnTo>
                    <a:pt x="3452" y="61713"/>
                  </a:lnTo>
                  <a:lnTo>
                    <a:pt x="0" y="85636"/>
                  </a:lnTo>
                  <a:lnTo>
                    <a:pt x="5035" y="140583"/>
                  </a:lnTo>
                  <a:lnTo>
                    <a:pt x="6422" y="190047"/>
                  </a:lnTo>
                  <a:lnTo>
                    <a:pt x="8018" y="244895"/>
                  </a:lnTo>
                  <a:lnTo>
                    <a:pt x="17005" y="298809"/>
                  </a:lnTo>
                  <a:lnTo>
                    <a:pt x="18669" y="345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388"/>
            <p:cNvSpPr/>
            <p:nvPr/>
          </p:nvSpPr>
          <p:spPr>
            <a:xfrm>
              <a:off x="9239250" y="1696102"/>
              <a:ext cx="166689" cy="208899"/>
            </a:xfrm>
            <a:custGeom>
              <a:avLst/>
              <a:gdLst/>
              <a:ahLst/>
              <a:cxnLst/>
              <a:rect l="0" t="0" r="0" b="0"/>
              <a:pathLst>
                <a:path w="166689" h="208899">
                  <a:moveTo>
                    <a:pt x="0" y="113648"/>
                  </a:moveTo>
                  <a:lnTo>
                    <a:pt x="0" y="107327"/>
                  </a:lnTo>
                  <a:lnTo>
                    <a:pt x="2646" y="105465"/>
                  </a:lnTo>
                  <a:lnTo>
                    <a:pt x="17689" y="101522"/>
                  </a:lnTo>
                  <a:lnTo>
                    <a:pt x="74193" y="65950"/>
                  </a:lnTo>
                  <a:lnTo>
                    <a:pt x="101982" y="46170"/>
                  </a:lnTo>
                  <a:lnTo>
                    <a:pt x="128570" y="20749"/>
                  </a:lnTo>
                  <a:lnTo>
                    <a:pt x="129902" y="15915"/>
                  </a:lnTo>
                  <a:lnTo>
                    <a:pt x="130759" y="8353"/>
                  </a:lnTo>
                  <a:lnTo>
                    <a:pt x="124585" y="723"/>
                  </a:lnTo>
                  <a:lnTo>
                    <a:pt x="121422" y="0"/>
                  </a:lnTo>
                  <a:lnTo>
                    <a:pt x="117990" y="841"/>
                  </a:lnTo>
                  <a:lnTo>
                    <a:pt x="110648" y="3980"/>
                  </a:lnTo>
                  <a:lnTo>
                    <a:pt x="84897" y="12482"/>
                  </a:lnTo>
                  <a:lnTo>
                    <a:pt x="73891" y="22824"/>
                  </a:lnTo>
                  <a:lnTo>
                    <a:pt x="63267" y="34917"/>
                  </a:lnTo>
                  <a:lnTo>
                    <a:pt x="43734" y="50486"/>
                  </a:lnTo>
                  <a:lnTo>
                    <a:pt x="9371" y="94182"/>
                  </a:lnTo>
                  <a:lnTo>
                    <a:pt x="1852" y="122101"/>
                  </a:lnTo>
                  <a:lnTo>
                    <a:pt x="366" y="147068"/>
                  </a:lnTo>
                  <a:lnTo>
                    <a:pt x="3690" y="158487"/>
                  </a:lnTo>
                  <a:lnTo>
                    <a:pt x="20330" y="180750"/>
                  </a:lnTo>
                  <a:lnTo>
                    <a:pt x="27996" y="188891"/>
                  </a:lnTo>
                  <a:lnTo>
                    <a:pt x="39343" y="193392"/>
                  </a:lnTo>
                  <a:lnTo>
                    <a:pt x="93085" y="200203"/>
                  </a:lnTo>
                  <a:lnTo>
                    <a:pt x="126573" y="207181"/>
                  </a:lnTo>
                  <a:lnTo>
                    <a:pt x="166688" y="2088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389"/>
            <p:cNvSpPr/>
            <p:nvPr/>
          </p:nvSpPr>
          <p:spPr>
            <a:xfrm>
              <a:off x="9120188" y="1643063"/>
              <a:ext cx="35719" cy="261938"/>
            </a:xfrm>
            <a:custGeom>
              <a:avLst/>
              <a:gdLst/>
              <a:ahLst/>
              <a:cxnLst/>
              <a:rect l="0" t="0" r="0" b="0"/>
              <a:pathLst>
                <a:path w="35719" h="261938">
                  <a:moveTo>
                    <a:pt x="0" y="0"/>
                  </a:moveTo>
                  <a:lnTo>
                    <a:pt x="6319" y="0"/>
                  </a:lnTo>
                  <a:lnTo>
                    <a:pt x="8182" y="2645"/>
                  </a:lnTo>
                  <a:lnTo>
                    <a:pt x="21111" y="51772"/>
                  </a:lnTo>
                  <a:lnTo>
                    <a:pt x="27102" y="110002"/>
                  </a:lnTo>
                  <a:lnTo>
                    <a:pt x="34584" y="165739"/>
                  </a:lnTo>
                  <a:lnTo>
                    <a:pt x="35619" y="217849"/>
                  </a:lnTo>
                  <a:lnTo>
                    <a:pt x="35718"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390"/>
            <p:cNvSpPr/>
            <p:nvPr/>
          </p:nvSpPr>
          <p:spPr>
            <a:xfrm>
              <a:off x="8786813" y="1619250"/>
              <a:ext cx="261181" cy="309011"/>
            </a:xfrm>
            <a:custGeom>
              <a:avLst/>
              <a:gdLst/>
              <a:ahLst/>
              <a:cxnLst/>
              <a:rect l="0" t="0" r="0" b="0"/>
              <a:pathLst>
                <a:path w="261181" h="309011">
                  <a:moveTo>
                    <a:pt x="0" y="0"/>
                  </a:moveTo>
                  <a:lnTo>
                    <a:pt x="1323" y="42946"/>
                  </a:lnTo>
                  <a:lnTo>
                    <a:pt x="10802" y="99608"/>
                  </a:lnTo>
                  <a:lnTo>
                    <a:pt x="11760" y="155355"/>
                  </a:lnTo>
                  <a:lnTo>
                    <a:pt x="21310" y="204964"/>
                  </a:lnTo>
                  <a:lnTo>
                    <a:pt x="26599" y="235355"/>
                  </a:lnTo>
                  <a:lnTo>
                    <a:pt x="34518" y="267942"/>
                  </a:lnTo>
                  <a:lnTo>
                    <a:pt x="35184" y="276954"/>
                  </a:lnTo>
                  <a:lnTo>
                    <a:pt x="39009" y="285368"/>
                  </a:lnTo>
                  <a:lnTo>
                    <a:pt x="47475" y="297443"/>
                  </a:lnTo>
                  <a:lnTo>
                    <a:pt x="48945" y="264442"/>
                  </a:lnTo>
                  <a:lnTo>
                    <a:pt x="65361" y="216414"/>
                  </a:lnTo>
                  <a:lnTo>
                    <a:pt x="75791" y="205104"/>
                  </a:lnTo>
                  <a:lnTo>
                    <a:pt x="103516" y="184241"/>
                  </a:lnTo>
                  <a:lnTo>
                    <a:pt x="145898" y="172230"/>
                  </a:lnTo>
                  <a:lnTo>
                    <a:pt x="191258" y="181633"/>
                  </a:lnTo>
                  <a:lnTo>
                    <a:pt x="228963" y="198838"/>
                  </a:lnTo>
                  <a:lnTo>
                    <a:pt x="253315" y="218334"/>
                  </a:lnTo>
                  <a:lnTo>
                    <a:pt x="258105" y="229770"/>
                  </a:lnTo>
                  <a:lnTo>
                    <a:pt x="261180" y="252350"/>
                  </a:lnTo>
                  <a:lnTo>
                    <a:pt x="258071" y="261204"/>
                  </a:lnTo>
                  <a:lnTo>
                    <a:pt x="233930" y="289676"/>
                  </a:lnTo>
                  <a:lnTo>
                    <a:pt x="222590" y="294109"/>
                  </a:lnTo>
                  <a:lnTo>
                    <a:pt x="163900" y="308321"/>
                  </a:lnTo>
                  <a:lnTo>
                    <a:pt x="153101" y="309010"/>
                  </a:lnTo>
                  <a:lnTo>
                    <a:pt x="125883" y="299948"/>
                  </a:lnTo>
                  <a:lnTo>
                    <a:pt x="9525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391"/>
            <p:cNvSpPr/>
            <p:nvPr/>
          </p:nvSpPr>
          <p:spPr>
            <a:xfrm>
              <a:off x="8572500" y="1797844"/>
              <a:ext cx="178595" cy="130759"/>
            </a:xfrm>
            <a:custGeom>
              <a:avLst/>
              <a:gdLst/>
              <a:ahLst/>
              <a:cxnLst/>
              <a:rect l="0" t="0" r="0" b="0"/>
              <a:pathLst>
                <a:path w="178595" h="130759">
                  <a:moveTo>
                    <a:pt x="0" y="11906"/>
                  </a:moveTo>
                  <a:lnTo>
                    <a:pt x="0" y="67797"/>
                  </a:lnTo>
                  <a:lnTo>
                    <a:pt x="1322" y="87263"/>
                  </a:lnTo>
                  <a:lnTo>
                    <a:pt x="9506" y="101996"/>
                  </a:lnTo>
                  <a:lnTo>
                    <a:pt x="27988" y="122874"/>
                  </a:lnTo>
                  <a:lnTo>
                    <a:pt x="35810" y="127371"/>
                  </a:lnTo>
                  <a:lnTo>
                    <a:pt x="51612" y="130258"/>
                  </a:lnTo>
                  <a:lnTo>
                    <a:pt x="69827" y="130758"/>
                  </a:lnTo>
                  <a:lnTo>
                    <a:pt x="80864" y="127347"/>
                  </a:lnTo>
                  <a:lnTo>
                    <a:pt x="91501" y="122744"/>
                  </a:lnTo>
                  <a:lnTo>
                    <a:pt x="127551" y="113226"/>
                  </a:lnTo>
                  <a:lnTo>
                    <a:pt x="149353" y="98850"/>
                  </a:lnTo>
                  <a:lnTo>
                    <a:pt x="162287" y="85880"/>
                  </a:lnTo>
                  <a:lnTo>
                    <a:pt x="173174" y="67191"/>
                  </a:lnTo>
                  <a:lnTo>
                    <a:pt x="176988" y="51364"/>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392"/>
            <p:cNvSpPr/>
            <p:nvPr/>
          </p:nvSpPr>
          <p:spPr>
            <a:xfrm>
              <a:off x="8311054" y="1798098"/>
              <a:ext cx="175738" cy="154462"/>
            </a:xfrm>
            <a:custGeom>
              <a:avLst/>
              <a:gdLst/>
              <a:ahLst/>
              <a:cxnLst/>
              <a:rect l="0" t="0" r="0" b="0"/>
              <a:pathLst>
                <a:path w="175738" h="154462">
                  <a:moveTo>
                    <a:pt x="11415" y="35465"/>
                  </a:moveTo>
                  <a:lnTo>
                    <a:pt x="5095" y="41785"/>
                  </a:lnTo>
                  <a:lnTo>
                    <a:pt x="1991" y="48416"/>
                  </a:lnTo>
                  <a:lnTo>
                    <a:pt x="0" y="69773"/>
                  </a:lnTo>
                  <a:lnTo>
                    <a:pt x="11662" y="121604"/>
                  </a:lnTo>
                  <a:lnTo>
                    <a:pt x="20601" y="137129"/>
                  </a:lnTo>
                  <a:lnTo>
                    <a:pt x="27845" y="145913"/>
                  </a:lnTo>
                  <a:lnTo>
                    <a:pt x="39001" y="150698"/>
                  </a:lnTo>
                  <a:lnTo>
                    <a:pt x="96930" y="154461"/>
                  </a:lnTo>
                  <a:lnTo>
                    <a:pt x="116422" y="148187"/>
                  </a:lnTo>
                  <a:lnTo>
                    <a:pt x="127757" y="138039"/>
                  </a:lnTo>
                  <a:lnTo>
                    <a:pt x="170117" y="84834"/>
                  </a:lnTo>
                  <a:lnTo>
                    <a:pt x="175737" y="62586"/>
                  </a:lnTo>
                  <a:lnTo>
                    <a:pt x="173523" y="50606"/>
                  </a:lnTo>
                  <a:lnTo>
                    <a:pt x="150053" y="9528"/>
                  </a:lnTo>
                  <a:lnTo>
                    <a:pt x="138736" y="4093"/>
                  </a:lnTo>
                  <a:lnTo>
                    <a:pt x="96858" y="0"/>
                  </a:lnTo>
                  <a:lnTo>
                    <a:pt x="85549" y="3387"/>
                  </a:lnTo>
                  <a:lnTo>
                    <a:pt x="36033" y="35559"/>
                  </a:lnTo>
                  <a:lnTo>
                    <a:pt x="28971" y="43444"/>
                  </a:lnTo>
                  <a:lnTo>
                    <a:pt x="25832" y="51358"/>
                  </a:lnTo>
                  <a:lnTo>
                    <a:pt x="23321" y="949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393"/>
            <p:cNvSpPr/>
            <p:nvPr/>
          </p:nvSpPr>
          <p:spPr>
            <a:xfrm>
              <a:off x="7810500" y="1643063"/>
              <a:ext cx="380031" cy="345282"/>
            </a:xfrm>
            <a:custGeom>
              <a:avLst/>
              <a:gdLst/>
              <a:ahLst/>
              <a:cxnLst/>
              <a:rect l="0" t="0" r="0" b="0"/>
              <a:pathLst>
                <a:path w="380031" h="345282">
                  <a:moveTo>
                    <a:pt x="0" y="0"/>
                  </a:moveTo>
                  <a:lnTo>
                    <a:pt x="0" y="6320"/>
                  </a:lnTo>
                  <a:lnTo>
                    <a:pt x="1322" y="8182"/>
                  </a:lnTo>
                  <a:lnTo>
                    <a:pt x="3527" y="9423"/>
                  </a:lnTo>
                  <a:lnTo>
                    <a:pt x="6320" y="10251"/>
                  </a:lnTo>
                  <a:lnTo>
                    <a:pt x="61713" y="35963"/>
                  </a:lnTo>
                  <a:lnTo>
                    <a:pt x="120672" y="56917"/>
                  </a:lnTo>
                  <a:lnTo>
                    <a:pt x="179696" y="84395"/>
                  </a:lnTo>
                  <a:lnTo>
                    <a:pt x="226545" y="103939"/>
                  </a:lnTo>
                  <a:lnTo>
                    <a:pt x="283463" y="128716"/>
                  </a:lnTo>
                  <a:lnTo>
                    <a:pt x="341453" y="166913"/>
                  </a:lnTo>
                  <a:lnTo>
                    <a:pt x="369954" y="192161"/>
                  </a:lnTo>
                  <a:lnTo>
                    <a:pt x="376091" y="204908"/>
                  </a:lnTo>
                  <a:lnTo>
                    <a:pt x="380030" y="228330"/>
                  </a:lnTo>
                  <a:lnTo>
                    <a:pt x="377041" y="237299"/>
                  </a:lnTo>
                  <a:lnTo>
                    <a:pt x="374392" y="241543"/>
                  </a:lnTo>
                  <a:lnTo>
                    <a:pt x="358023" y="253837"/>
                  </a:lnTo>
                  <a:lnTo>
                    <a:pt x="306936" y="277798"/>
                  </a:lnTo>
                  <a:lnTo>
                    <a:pt x="253213" y="307078"/>
                  </a:lnTo>
                  <a:lnTo>
                    <a:pt x="235571" y="315073"/>
                  </a:lnTo>
                  <a:lnTo>
                    <a:pt x="178677" y="330518"/>
                  </a:lnTo>
                  <a:lnTo>
                    <a:pt x="164078" y="333428"/>
                  </a:lnTo>
                  <a:lnTo>
                    <a:pt x="142875" y="345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394"/>
            <p:cNvSpPr/>
            <p:nvPr/>
          </p:nvSpPr>
          <p:spPr>
            <a:xfrm>
              <a:off x="7858125" y="1678781"/>
              <a:ext cx="59532" cy="261939"/>
            </a:xfrm>
            <a:custGeom>
              <a:avLst/>
              <a:gdLst/>
              <a:ahLst/>
              <a:cxnLst/>
              <a:rect l="0" t="0" r="0" b="0"/>
              <a:pathLst>
                <a:path w="59532" h="261939">
                  <a:moveTo>
                    <a:pt x="0" y="0"/>
                  </a:moveTo>
                  <a:lnTo>
                    <a:pt x="1322" y="20334"/>
                  </a:lnTo>
                  <a:lnTo>
                    <a:pt x="16572" y="72547"/>
                  </a:lnTo>
                  <a:lnTo>
                    <a:pt x="26386" y="131115"/>
                  </a:lnTo>
                  <a:lnTo>
                    <a:pt x="38427" y="189468"/>
                  </a:lnTo>
                  <a:lnTo>
                    <a:pt x="58069" y="244454"/>
                  </a:lnTo>
                  <a:lnTo>
                    <a:pt x="59531" y="261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0" name="SMARTInkShape-Group60"/>
          <p:cNvGrpSpPr/>
          <p:nvPr/>
        </p:nvGrpSpPr>
        <p:grpSpPr>
          <a:xfrm>
            <a:off x="335030" y="1228879"/>
            <a:ext cx="2070034" cy="568966"/>
            <a:chOff x="335030" y="1228879"/>
            <a:chExt cx="2070034" cy="568966"/>
          </a:xfrm>
        </p:grpSpPr>
        <p:sp>
          <p:nvSpPr>
            <p:cNvPr id="308" name="SMARTInkShape-395"/>
            <p:cNvSpPr/>
            <p:nvPr/>
          </p:nvSpPr>
          <p:spPr>
            <a:xfrm>
              <a:off x="335030" y="1228879"/>
              <a:ext cx="2070034" cy="568966"/>
            </a:xfrm>
            <a:custGeom>
              <a:avLst/>
              <a:gdLst/>
              <a:ahLst/>
              <a:cxnLst/>
              <a:rect l="0" t="0" r="0" b="0"/>
              <a:pathLst>
                <a:path w="2070034" h="568966">
                  <a:moveTo>
                    <a:pt x="10251" y="414184"/>
                  </a:moveTo>
                  <a:lnTo>
                    <a:pt x="0" y="414184"/>
                  </a:lnTo>
                  <a:lnTo>
                    <a:pt x="8742" y="403932"/>
                  </a:lnTo>
                  <a:lnTo>
                    <a:pt x="31794" y="382066"/>
                  </a:lnTo>
                  <a:lnTo>
                    <a:pt x="50295" y="369095"/>
                  </a:lnTo>
                  <a:lnTo>
                    <a:pt x="86908" y="327719"/>
                  </a:lnTo>
                  <a:lnTo>
                    <a:pt x="144821" y="282451"/>
                  </a:lnTo>
                  <a:lnTo>
                    <a:pt x="201225" y="243427"/>
                  </a:lnTo>
                  <a:lnTo>
                    <a:pt x="251998" y="211757"/>
                  </a:lnTo>
                  <a:lnTo>
                    <a:pt x="306271" y="180023"/>
                  </a:lnTo>
                  <a:lnTo>
                    <a:pt x="364715" y="148276"/>
                  </a:lnTo>
                  <a:lnTo>
                    <a:pt x="411464" y="125787"/>
                  </a:lnTo>
                  <a:lnTo>
                    <a:pt x="460152" y="108835"/>
                  </a:lnTo>
                  <a:lnTo>
                    <a:pt x="514560" y="87643"/>
                  </a:lnTo>
                  <a:lnTo>
                    <a:pt x="566105" y="65929"/>
                  </a:lnTo>
                  <a:lnTo>
                    <a:pt x="622683" y="50530"/>
                  </a:lnTo>
                  <a:lnTo>
                    <a:pt x="681339" y="37588"/>
                  </a:lnTo>
                  <a:lnTo>
                    <a:pt x="740610" y="26698"/>
                  </a:lnTo>
                  <a:lnTo>
                    <a:pt x="800065" y="21561"/>
                  </a:lnTo>
                  <a:lnTo>
                    <a:pt x="859573" y="13571"/>
                  </a:lnTo>
                  <a:lnTo>
                    <a:pt x="919098" y="9292"/>
                  </a:lnTo>
                  <a:lnTo>
                    <a:pt x="978627" y="1557"/>
                  </a:lnTo>
                  <a:lnTo>
                    <a:pt x="1038158" y="0"/>
                  </a:lnTo>
                  <a:lnTo>
                    <a:pt x="1097689" y="7330"/>
                  </a:lnTo>
                  <a:lnTo>
                    <a:pt x="1137376" y="14196"/>
                  </a:lnTo>
                  <a:lnTo>
                    <a:pt x="1180591" y="18130"/>
                  </a:lnTo>
                  <a:lnTo>
                    <a:pt x="1224934" y="21202"/>
                  </a:lnTo>
                  <a:lnTo>
                    <a:pt x="1266690" y="26976"/>
                  </a:lnTo>
                  <a:lnTo>
                    <a:pt x="1307297" y="37480"/>
                  </a:lnTo>
                  <a:lnTo>
                    <a:pt x="1348716" y="49645"/>
                  </a:lnTo>
                  <a:lnTo>
                    <a:pt x="1393583" y="59462"/>
                  </a:lnTo>
                  <a:lnTo>
                    <a:pt x="1436454" y="71762"/>
                  </a:lnTo>
                  <a:lnTo>
                    <a:pt x="1477557" y="86048"/>
                  </a:lnTo>
                  <a:lnTo>
                    <a:pt x="1517873" y="101217"/>
                  </a:lnTo>
                  <a:lnTo>
                    <a:pt x="1557840" y="120306"/>
                  </a:lnTo>
                  <a:lnTo>
                    <a:pt x="1597652" y="140696"/>
                  </a:lnTo>
                  <a:lnTo>
                    <a:pt x="1655930" y="167051"/>
                  </a:lnTo>
                  <a:lnTo>
                    <a:pt x="1707300" y="192940"/>
                  </a:lnTo>
                  <a:lnTo>
                    <a:pt x="1756034" y="223835"/>
                  </a:lnTo>
                  <a:lnTo>
                    <a:pt x="1802665" y="251657"/>
                  </a:lnTo>
                  <a:lnTo>
                    <a:pt x="1858175" y="292415"/>
                  </a:lnTo>
                  <a:lnTo>
                    <a:pt x="1913385" y="332657"/>
                  </a:lnTo>
                  <a:lnTo>
                    <a:pt x="1961585" y="387083"/>
                  </a:lnTo>
                  <a:lnTo>
                    <a:pt x="2012042" y="445741"/>
                  </a:lnTo>
                  <a:lnTo>
                    <a:pt x="2040786" y="489359"/>
                  </a:lnTo>
                  <a:lnTo>
                    <a:pt x="2045933" y="504220"/>
                  </a:lnTo>
                  <a:lnTo>
                    <a:pt x="2053926" y="517002"/>
                  </a:lnTo>
                  <a:lnTo>
                    <a:pt x="2056882" y="530491"/>
                  </a:lnTo>
                  <a:lnTo>
                    <a:pt x="2057573" y="543487"/>
                  </a:lnTo>
                  <a:lnTo>
                    <a:pt x="2059080" y="548010"/>
                  </a:lnTo>
                  <a:lnTo>
                    <a:pt x="2061408" y="551027"/>
                  </a:lnTo>
                  <a:lnTo>
                    <a:pt x="2064283" y="553037"/>
                  </a:lnTo>
                  <a:lnTo>
                    <a:pt x="2066199" y="555700"/>
                  </a:lnTo>
                  <a:lnTo>
                    <a:pt x="2070033" y="5689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SMARTInkShape-396"/>
            <p:cNvSpPr/>
            <p:nvPr/>
          </p:nvSpPr>
          <p:spPr>
            <a:xfrm>
              <a:off x="904875" y="1536044"/>
              <a:ext cx="976314" cy="237988"/>
            </a:xfrm>
            <a:custGeom>
              <a:avLst/>
              <a:gdLst/>
              <a:ahLst/>
              <a:cxnLst/>
              <a:rect l="0" t="0" r="0" b="0"/>
              <a:pathLst>
                <a:path w="976314" h="237988">
                  <a:moveTo>
                    <a:pt x="0" y="118925"/>
                  </a:moveTo>
                  <a:lnTo>
                    <a:pt x="6321" y="112604"/>
                  </a:lnTo>
                  <a:lnTo>
                    <a:pt x="12952" y="109501"/>
                  </a:lnTo>
                  <a:lnTo>
                    <a:pt x="41393" y="97840"/>
                  </a:lnTo>
                  <a:lnTo>
                    <a:pt x="98878" y="71227"/>
                  </a:lnTo>
                  <a:lnTo>
                    <a:pt x="155259" y="51446"/>
                  </a:lnTo>
                  <a:lnTo>
                    <a:pt x="214375" y="31611"/>
                  </a:lnTo>
                  <a:lnTo>
                    <a:pt x="271455" y="15737"/>
                  </a:lnTo>
                  <a:lnTo>
                    <a:pt x="319291" y="5154"/>
                  </a:lnTo>
                  <a:lnTo>
                    <a:pt x="373446" y="1430"/>
                  </a:lnTo>
                  <a:lnTo>
                    <a:pt x="424917" y="327"/>
                  </a:lnTo>
                  <a:lnTo>
                    <a:pt x="480149" y="0"/>
                  </a:lnTo>
                  <a:lnTo>
                    <a:pt x="531939" y="1226"/>
                  </a:lnTo>
                  <a:lnTo>
                    <a:pt x="587265" y="9380"/>
                  </a:lnTo>
                  <a:lnTo>
                    <a:pt x="637760" y="20174"/>
                  </a:lnTo>
                  <a:lnTo>
                    <a:pt x="684913" y="33074"/>
                  </a:lnTo>
                  <a:lnTo>
                    <a:pt x="737071" y="56938"/>
                  </a:lnTo>
                  <a:lnTo>
                    <a:pt x="785592" y="81104"/>
                  </a:lnTo>
                  <a:lnTo>
                    <a:pt x="841787" y="109747"/>
                  </a:lnTo>
                  <a:lnTo>
                    <a:pt x="889128" y="145459"/>
                  </a:lnTo>
                  <a:lnTo>
                    <a:pt x="939758" y="201294"/>
                  </a:lnTo>
                  <a:lnTo>
                    <a:pt x="959005" y="221984"/>
                  </a:lnTo>
                  <a:lnTo>
                    <a:pt x="962005" y="229993"/>
                  </a:lnTo>
                  <a:lnTo>
                    <a:pt x="964129" y="232658"/>
                  </a:lnTo>
                  <a:lnTo>
                    <a:pt x="976291" y="237979"/>
                  </a:lnTo>
                  <a:lnTo>
                    <a:pt x="976313" y="2379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6" name="SMARTInkShape-Group61"/>
          <p:cNvGrpSpPr/>
          <p:nvPr/>
        </p:nvGrpSpPr>
        <p:grpSpPr>
          <a:xfrm>
            <a:off x="4923034" y="1833563"/>
            <a:ext cx="1065034" cy="404813"/>
            <a:chOff x="4923034" y="1833563"/>
            <a:chExt cx="1065034" cy="404813"/>
          </a:xfrm>
        </p:grpSpPr>
        <p:sp>
          <p:nvSpPr>
            <p:cNvPr id="311" name="SMARTInkShape-397"/>
            <p:cNvSpPr/>
            <p:nvPr/>
          </p:nvSpPr>
          <p:spPr>
            <a:xfrm>
              <a:off x="5643563" y="1833563"/>
              <a:ext cx="344505" cy="404813"/>
            </a:xfrm>
            <a:custGeom>
              <a:avLst/>
              <a:gdLst/>
              <a:ahLst/>
              <a:cxnLst/>
              <a:rect l="0" t="0" r="0" b="0"/>
              <a:pathLst>
                <a:path w="344505" h="404813">
                  <a:moveTo>
                    <a:pt x="0" y="0"/>
                  </a:moveTo>
                  <a:lnTo>
                    <a:pt x="27649" y="24122"/>
                  </a:lnTo>
                  <a:lnTo>
                    <a:pt x="81198" y="57075"/>
                  </a:lnTo>
                  <a:lnTo>
                    <a:pt x="140436" y="88557"/>
                  </a:lnTo>
                  <a:lnTo>
                    <a:pt x="190018" y="119308"/>
                  </a:lnTo>
                  <a:lnTo>
                    <a:pt x="238030" y="150860"/>
                  </a:lnTo>
                  <a:lnTo>
                    <a:pt x="294116" y="190506"/>
                  </a:lnTo>
                  <a:lnTo>
                    <a:pt x="316891" y="214314"/>
                  </a:lnTo>
                  <a:lnTo>
                    <a:pt x="339385" y="245817"/>
                  </a:lnTo>
                  <a:lnTo>
                    <a:pt x="344504" y="275951"/>
                  </a:lnTo>
                  <a:lnTo>
                    <a:pt x="337880" y="288450"/>
                  </a:lnTo>
                  <a:lnTo>
                    <a:pt x="318389" y="311712"/>
                  </a:lnTo>
                  <a:lnTo>
                    <a:pt x="282790" y="329046"/>
                  </a:lnTo>
                  <a:lnTo>
                    <a:pt x="225828" y="349202"/>
                  </a:lnTo>
                  <a:lnTo>
                    <a:pt x="169011" y="365115"/>
                  </a:lnTo>
                  <a:lnTo>
                    <a:pt x="110359" y="380998"/>
                  </a:lnTo>
                  <a:lnTo>
                    <a:pt x="60164" y="396874"/>
                  </a:lnTo>
                  <a:lnTo>
                    <a:pt x="23812" y="404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398"/>
            <p:cNvSpPr/>
            <p:nvPr/>
          </p:nvSpPr>
          <p:spPr>
            <a:xfrm>
              <a:off x="5607844" y="1940719"/>
              <a:ext cx="35720" cy="285751"/>
            </a:xfrm>
            <a:custGeom>
              <a:avLst/>
              <a:gdLst/>
              <a:ahLst/>
              <a:cxnLst/>
              <a:rect l="0" t="0" r="0" b="0"/>
              <a:pathLst>
                <a:path w="35720" h="285751">
                  <a:moveTo>
                    <a:pt x="35719" y="0"/>
                  </a:moveTo>
                  <a:lnTo>
                    <a:pt x="35719" y="6320"/>
                  </a:lnTo>
                  <a:lnTo>
                    <a:pt x="32191" y="12951"/>
                  </a:lnTo>
                  <a:lnTo>
                    <a:pt x="29398" y="16572"/>
                  </a:lnTo>
                  <a:lnTo>
                    <a:pt x="26295" y="27649"/>
                  </a:lnTo>
                  <a:lnTo>
                    <a:pt x="14607" y="81198"/>
                  </a:lnTo>
                  <a:lnTo>
                    <a:pt x="4079" y="132253"/>
                  </a:lnTo>
                  <a:lnTo>
                    <a:pt x="537" y="184348"/>
                  </a:lnTo>
                  <a:lnTo>
                    <a:pt x="31" y="240643"/>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399"/>
            <p:cNvSpPr/>
            <p:nvPr/>
          </p:nvSpPr>
          <p:spPr>
            <a:xfrm>
              <a:off x="4964906" y="2059781"/>
              <a:ext cx="178595" cy="11908"/>
            </a:xfrm>
            <a:custGeom>
              <a:avLst/>
              <a:gdLst/>
              <a:ahLst/>
              <a:cxnLst/>
              <a:rect l="0" t="0" r="0" b="0"/>
              <a:pathLst>
                <a:path w="178595" h="11908">
                  <a:moveTo>
                    <a:pt x="0" y="0"/>
                  </a:moveTo>
                  <a:lnTo>
                    <a:pt x="50898" y="1323"/>
                  </a:lnTo>
                  <a:lnTo>
                    <a:pt x="107586" y="10251"/>
                  </a:lnTo>
                  <a:lnTo>
                    <a:pt x="165584" y="11688"/>
                  </a:lnTo>
                  <a:lnTo>
                    <a:pt x="178594" y="119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400"/>
            <p:cNvSpPr/>
            <p:nvPr/>
          </p:nvSpPr>
          <p:spPr>
            <a:xfrm>
              <a:off x="5000625" y="1846079"/>
              <a:ext cx="214314" cy="320860"/>
            </a:xfrm>
            <a:custGeom>
              <a:avLst/>
              <a:gdLst/>
              <a:ahLst/>
              <a:cxnLst/>
              <a:rect l="0" t="0" r="0" b="0"/>
              <a:pathLst>
                <a:path w="214314" h="320860">
                  <a:moveTo>
                    <a:pt x="0" y="106546"/>
                  </a:moveTo>
                  <a:lnTo>
                    <a:pt x="0" y="100225"/>
                  </a:lnTo>
                  <a:lnTo>
                    <a:pt x="3527" y="93594"/>
                  </a:lnTo>
                  <a:lnTo>
                    <a:pt x="6321" y="89974"/>
                  </a:lnTo>
                  <a:lnTo>
                    <a:pt x="9424" y="78896"/>
                  </a:lnTo>
                  <a:lnTo>
                    <a:pt x="14698" y="57784"/>
                  </a:lnTo>
                  <a:lnTo>
                    <a:pt x="33531" y="15933"/>
                  </a:lnTo>
                  <a:lnTo>
                    <a:pt x="47078" y="0"/>
                  </a:lnTo>
                  <a:lnTo>
                    <a:pt x="51146" y="38735"/>
                  </a:lnTo>
                  <a:lnTo>
                    <a:pt x="55806" y="52595"/>
                  </a:lnTo>
                  <a:lnTo>
                    <a:pt x="68709" y="108255"/>
                  </a:lnTo>
                  <a:lnTo>
                    <a:pt x="81065" y="141448"/>
                  </a:lnTo>
                  <a:lnTo>
                    <a:pt x="109519" y="191611"/>
                  </a:lnTo>
                  <a:lnTo>
                    <a:pt x="134796" y="244907"/>
                  </a:lnTo>
                  <a:lnTo>
                    <a:pt x="182068" y="300304"/>
                  </a:lnTo>
                  <a:lnTo>
                    <a:pt x="200011" y="318444"/>
                  </a:lnTo>
                  <a:lnTo>
                    <a:pt x="204870" y="319786"/>
                  </a:lnTo>
                  <a:lnTo>
                    <a:pt x="214313" y="320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401"/>
            <p:cNvSpPr/>
            <p:nvPr/>
          </p:nvSpPr>
          <p:spPr>
            <a:xfrm>
              <a:off x="4923034" y="1940719"/>
              <a:ext cx="149030" cy="261938"/>
            </a:xfrm>
            <a:custGeom>
              <a:avLst/>
              <a:gdLst/>
              <a:ahLst/>
              <a:cxnLst/>
              <a:rect l="0" t="0" r="0" b="0"/>
              <a:pathLst>
                <a:path w="149030" h="261938">
                  <a:moveTo>
                    <a:pt x="149029" y="0"/>
                  </a:moveTo>
                  <a:lnTo>
                    <a:pt x="149029" y="6320"/>
                  </a:lnTo>
                  <a:lnTo>
                    <a:pt x="145501" y="12951"/>
                  </a:lnTo>
                  <a:lnTo>
                    <a:pt x="142708" y="16572"/>
                  </a:lnTo>
                  <a:lnTo>
                    <a:pt x="139605" y="27649"/>
                  </a:lnTo>
                  <a:lnTo>
                    <a:pt x="138778" y="34308"/>
                  </a:lnTo>
                  <a:lnTo>
                    <a:pt x="124971" y="62641"/>
                  </a:lnTo>
                  <a:lnTo>
                    <a:pt x="81189" y="120990"/>
                  </a:lnTo>
                  <a:lnTo>
                    <a:pt x="45351" y="169424"/>
                  </a:lnTo>
                  <a:lnTo>
                    <a:pt x="24261" y="215989"/>
                  </a:lnTo>
                  <a:lnTo>
                    <a:pt x="14201" y="229610"/>
                  </a:lnTo>
                  <a:lnTo>
                    <a:pt x="7215" y="243392"/>
                  </a:lnTo>
                  <a:lnTo>
                    <a:pt x="893" y="247081"/>
                  </a:lnTo>
                  <a:lnTo>
                    <a:pt x="0" y="249387"/>
                  </a:lnTo>
                  <a:lnTo>
                    <a:pt x="729" y="252247"/>
                  </a:lnTo>
                  <a:lnTo>
                    <a:pt x="6154" y="261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9" name="SMARTInkShape-Group62"/>
          <p:cNvGrpSpPr/>
          <p:nvPr/>
        </p:nvGrpSpPr>
        <p:grpSpPr>
          <a:xfrm>
            <a:off x="3750469" y="1847158"/>
            <a:ext cx="345010" cy="331687"/>
            <a:chOff x="3750469" y="1847158"/>
            <a:chExt cx="345010" cy="331687"/>
          </a:xfrm>
        </p:grpSpPr>
        <p:sp>
          <p:nvSpPr>
            <p:cNvPr id="317" name="SMARTInkShape-402"/>
            <p:cNvSpPr/>
            <p:nvPr/>
          </p:nvSpPr>
          <p:spPr>
            <a:xfrm>
              <a:off x="3750469" y="1847158"/>
              <a:ext cx="345010" cy="317905"/>
            </a:xfrm>
            <a:custGeom>
              <a:avLst/>
              <a:gdLst/>
              <a:ahLst/>
              <a:cxnLst/>
              <a:rect l="0" t="0" r="0" b="0"/>
              <a:pathLst>
                <a:path w="345010" h="317905">
                  <a:moveTo>
                    <a:pt x="0" y="45936"/>
                  </a:moveTo>
                  <a:lnTo>
                    <a:pt x="6321" y="39615"/>
                  </a:lnTo>
                  <a:lnTo>
                    <a:pt x="9424" y="32984"/>
                  </a:lnTo>
                  <a:lnTo>
                    <a:pt x="10251" y="29364"/>
                  </a:lnTo>
                  <a:lnTo>
                    <a:pt x="17736" y="17948"/>
                  </a:lnTo>
                  <a:lnTo>
                    <a:pt x="28167" y="13653"/>
                  </a:lnTo>
                  <a:lnTo>
                    <a:pt x="85951" y="167"/>
                  </a:lnTo>
                  <a:lnTo>
                    <a:pt x="121978" y="0"/>
                  </a:lnTo>
                  <a:lnTo>
                    <a:pt x="175004" y="13031"/>
                  </a:lnTo>
                  <a:lnTo>
                    <a:pt x="204824" y="30431"/>
                  </a:lnTo>
                  <a:lnTo>
                    <a:pt x="210096" y="38163"/>
                  </a:lnTo>
                  <a:lnTo>
                    <a:pt x="213942" y="72076"/>
                  </a:lnTo>
                  <a:lnTo>
                    <a:pt x="210620" y="80925"/>
                  </a:lnTo>
                  <a:lnTo>
                    <a:pt x="197708" y="97385"/>
                  </a:lnTo>
                  <a:lnTo>
                    <a:pt x="179994" y="109393"/>
                  </a:lnTo>
                  <a:lnTo>
                    <a:pt x="126849" y="125089"/>
                  </a:lnTo>
                  <a:lnTo>
                    <a:pt x="72195" y="129265"/>
                  </a:lnTo>
                  <a:lnTo>
                    <a:pt x="77983" y="122954"/>
                  </a:lnTo>
                  <a:lnTo>
                    <a:pt x="84489" y="119854"/>
                  </a:lnTo>
                  <a:lnTo>
                    <a:pt x="135571" y="117438"/>
                  </a:lnTo>
                  <a:lnTo>
                    <a:pt x="193386" y="120907"/>
                  </a:lnTo>
                  <a:lnTo>
                    <a:pt x="232374" y="133946"/>
                  </a:lnTo>
                  <a:lnTo>
                    <a:pt x="291876" y="167373"/>
                  </a:lnTo>
                  <a:lnTo>
                    <a:pt x="323756" y="194033"/>
                  </a:lnTo>
                  <a:lnTo>
                    <a:pt x="334833" y="209211"/>
                  </a:lnTo>
                  <a:lnTo>
                    <a:pt x="340637" y="224777"/>
                  </a:lnTo>
                  <a:lnTo>
                    <a:pt x="345009" y="269855"/>
                  </a:lnTo>
                  <a:lnTo>
                    <a:pt x="342454" y="275913"/>
                  </a:lnTo>
                  <a:lnTo>
                    <a:pt x="332559" y="286172"/>
                  </a:lnTo>
                  <a:lnTo>
                    <a:pt x="312113" y="299386"/>
                  </a:lnTo>
                  <a:lnTo>
                    <a:pt x="259461" y="313449"/>
                  </a:lnTo>
                  <a:lnTo>
                    <a:pt x="225484" y="317904"/>
                  </a:lnTo>
                  <a:lnTo>
                    <a:pt x="166590" y="310109"/>
                  </a:lnTo>
                  <a:lnTo>
                    <a:pt x="109789" y="299985"/>
                  </a:lnTo>
                  <a:lnTo>
                    <a:pt x="83344" y="295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403"/>
            <p:cNvSpPr/>
            <p:nvPr/>
          </p:nvSpPr>
          <p:spPr>
            <a:xfrm>
              <a:off x="3798094" y="1940719"/>
              <a:ext cx="11907" cy="238126"/>
            </a:xfrm>
            <a:custGeom>
              <a:avLst/>
              <a:gdLst/>
              <a:ahLst/>
              <a:cxnLst/>
              <a:rect l="0" t="0" r="0" b="0"/>
              <a:pathLst>
                <a:path w="11907" h="238126">
                  <a:moveTo>
                    <a:pt x="0" y="0"/>
                  </a:moveTo>
                  <a:lnTo>
                    <a:pt x="0" y="16572"/>
                  </a:lnTo>
                  <a:lnTo>
                    <a:pt x="11170" y="75302"/>
                  </a:lnTo>
                  <a:lnTo>
                    <a:pt x="11841" y="130263"/>
                  </a:lnTo>
                  <a:lnTo>
                    <a:pt x="11902" y="186490"/>
                  </a:lnTo>
                  <a:lnTo>
                    <a:pt x="11906" y="2381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0" name="SMARTInkShape-404"/>
          <p:cNvSpPr/>
          <p:nvPr/>
        </p:nvSpPr>
        <p:spPr>
          <a:xfrm>
            <a:off x="3113514" y="1928813"/>
            <a:ext cx="291675" cy="213611"/>
          </a:xfrm>
          <a:custGeom>
            <a:avLst/>
            <a:gdLst/>
            <a:ahLst/>
            <a:cxnLst/>
            <a:rect l="0" t="0" r="0" b="0"/>
            <a:pathLst>
              <a:path w="291675" h="213611">
                <a:moveTo>
                  <a:pt x="160705" y="0"/>
                </a:moveTo>
                <a:lnTo>
                  <a:pt x="154384" y="0"/>
                </a:lnTo>
                <a:lnTo>
                  <a:pt x="147753" y="3527"/>
                </a:lnTo>
                <a:lnTo>
                  <a:pt x="88517" y="41392"/>
                </a:lnTo>
                <a:lnTo>
                  <a:pt x="29924" y="95349"/>
                </a:lnTo>
                <a:lnTo>
                  <a:pt x="16590" y="111168"/>
                </a:lnTo>
                <a:lnTo>
                  <a:pt x="1008" y="150818"/>
                </a:lnTo>
                <a:lnTo>
                  <a:pt x="0" y="157431"/>
                </a:lnTo>
                <a:lnTo>
                  <a:pt x="2409" y="168306"/>
                </a:lnTo>
                <a:lnTo>
                  <a:pt x="11203" y="181866"/>
                </a:lnTo>
                <a:lnTo>
                  <a:pt x="28508" y="194262"/>
                </a:lnTo>
                <a:lnTo>
                  <a:pt x="67564" y="208980"/>
                </a:lnTo>
                <a:lnTo>
                  <a:pt x="125264" y="213610"/>
                </a:lnTo>
                <a:lnTo>
                  <a:pt x="184554" y="204796"/>
                </a:lnTo>
                <a:lnTo>
                  <a:pt x="216719" y="199586"/>
                </a:lnTo>
                <a:lnTo>
                  <a:pt x="274094" y="182671"/>
                </a:lnTo>
                <a:lnTo>
                  <a:pt x="291674"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23" name="SMARTInkShape-Group64"/>
          <p:cNvGrpSpPr/>
          <p:nvPr/>
        </p:nvGrpSpPr>
        <p:grpSpPr>
          <a:xfrm>
            <a:off x="2357438" y="1821656"/>
            <a:ext cx="219458" cy="333376"/>
            <a:chOff x="2357438" y="1821656"/>
            <a:chExt cx="219458" cy="333376"/>
          </a:xfrm>
        </p:grpSpPr>
        <p:sp>
          <p:nvSpPr>
            <p:cNvPr id="321" name="SMARTInkShape-405"/>
            <p:cNvSpPr/>
            <p:nvPr/>
          </p:nvSpPr>
          <p:spPr>
            <a:xfrm>
              <a:off x="2357438" y="1821656"/>
              <a:ext cx="219458" cy="333376"/>
            </a:xfrm>
            <a:custGeom>
              <a:avLst/>
              <a:gdLst/>
              <a:ahLst/>
              <a:cxnLst/>
              <a:rect l="0" t="0" r="0" b="0"/>
              <a:pathLst>
                <a:path w="219458" h="333376">
                  <a:moveTo>
                    <a:pt x="11906" y="0"/>
                  </a:moveTo>
                  <a:lnTo>
                    <a:pt x="21411" y="10829"/>
                  </a:lnTo>
                  <a:lnTo>
                    <a:pt x="39893" y="38239"/>
                  </a:lnTo>
                  <a:lnTo>
                    <a:pt x="90340" y="86265"/>
                  </a:lnTo>
                  <a:lnTo>
                    <a:pt x="149074" y="138466"/>
                  </a:lnTo>
                  <a:lnTo>
                    <a:pt x="186743" y="178536"/>
                  </a:lnTo>
                  <a:lnTo>
                    <a:pt x="218061" y="234153"/>
                  </a:lnTo>
                  <a:lnTo>
                    <a:pt x="219457" y="240768"/>
                  </a:lnTo>
                  <a:lnTo>
                    <a:pt x="219065" y="246502"/>
                  </a:lnTo>
                  <a:lnTo>
                    <a:pt x="208930" y="271530"/>
                  </a:lnTo>
                  <a:lnTo>
                    <a:pt x="198018" y="287857"/>
                  </a:lnTo>
                  <a:lnTo>
                    <a:pt x="180086" y="301074"/>
                  </a:lnTo>
                  <a:lnTo>
                    <a:pt x="128399" y="315138"/>
                  </a:lnTo>
                  <a:lnTo>
                    <a:pt x="71098" y="320636"/>
                  </a:lnTo>
                  <a:lnTo>
                    <a:pt x="15830" y="329542"/>
                  </a:lnTo>
                  <a:lnTo>
                    <a:pt x="0"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406"/>
            <p:cNvSpPr/>
            <p:nvPr/>
          </p:nvSpPr>
          <p:spPr>
            <a:xfrm>
              <a:off x="2382353" y="1881188"/>
              <a:ext cx="10804" cy="214313"/>
            </a:xfrm>
            <a:custGeom>
              <a:avLst/>
              <a:gdLst/>
              <a:ahLst/>
              <a:cxnLst/>
              <a:rect l="0" t="0" r="0" b="0"/>
              <a:pathLst>
                <a:path w="10804" h="214313">
                  <a:moveTo>
                    <a:pt x="10803" y="0"/>
                  </a:moveTo>
                  <a:lnTo>
                    <a:pt x="10803" y="6320"/>
                  </a:lnTo>
                  <a:lnTo>
                    <a:pt x="0" y="53518"/>
                  </a:lnTo>
                  <a:lnTo>
                    <a:pt x="317" y="110074"/>
                  </a:lnTo>
                  <a:lnTo>
                    <a:pt x="10316" y="168263"/>
                  </a:lnTo>
                  <a:lnTo>
                    <a:pt x="10803"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4" name="SMARTInkShape-407"/>
          <p:cNvSpPr/>
          <p:nvPr/>
        </p:nvSpPr>
        <p:spPr>
          <a:xfrm>
            <a:off x="1827208" y="1881735"/>
            <a:ext cx="268293" cy="249479"/>
          </a:xfrm>
          <a:custGeom>
            <a:avLst/>
            <a:gdLst/>
            <a:ahLst/>
            <a:cxnLst/>
            <a:rect l="0" t="0" r="0" b="0"/>
            <a:pathLst>
              <a:path w="268293" h="249479">
                <a:moveTo>
                  <a:pt x="232573" y="47078"/>
                </a:moveTo>
                <a:lnTo>
                  <a:pt x="232573" y="36826"/>
                </a:lnTo>
                <a:lnTo>
                  <a:pt x="224391" y="25993"/>
                </a:lnTo>
                <a:lnTo>
                  <a:pt x="222322" y="18745"/>
                </a:lnTo>
                <a:lnTo>
                  <a:pt x="220447" y="16283"/>
                </a:lnTo>
                <a:lnTo>
                  <a:pt x="196609" y="2223"/>
                </a:lnTo>
                <a:lnTo>
                  <a:pt x="180931" y="0"/>
                </a:lnTo>
                <a:lnTo>
                  <a:pt x="148178" y="12476"/>
                </a:lnTo>
                <a:lnTo>
                  <a:pt x="101512" y="38797"/>
                </a:lnTo>
                <a:lnTo>
                  <a:pt x="46037" y="80695"/>
                </a:lnTo>
                <a:lnTo>
                  <a:pt x="19305" y="118761"/>
                </a:lnTo>
                <a:lnTo>
                  <a:pt x="12110" y="134499"/>
                </a:lnTo>
                <a:lnTo>
                  <a:pt x="3964" y="162634"/>
                </a:lnTo>
                <a:lnTo>
                  <a:pt x="792" y="167771"/>
                </a:lnTo>
                <a:lnTo>
                  <a:pt x="0" y="173842"/>
                </a:lnTo>
                <a:lnTo>
                  <a:pt x="2649" y="187643"/>
                </a:lnTo>
                <a:lnTo>
                  <a:pt x="11577" y="203967"/>
                </a:lnTo>
                <a:lnTo>
                  <a:pt x="35951" y="221335"/>
                </a:lnTo>
                <a:lnTo>
                  <a:pt x="81920" y="244160"/>
                </a:lnTo>
                <a:lnTo>
                  <a:pt x="140860" y="249172"/>
                </a:lnTo>
                <a:lnTo>
                  <a:pt x="196120" y="249456"/>
                </a:lnTo>
                <a:lnTo>
                  <a:pt x="222139" y="249478"/>
                </a:lnTo>
                <a:lnTo>
                  <a:pt x="231464" y="245954"/>
                </a:lnTo>
                <a:lnTo>
                  <a:pt x="268292" y="225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3" name="SMARTInkShape-Group66"/>
          <p:cNvGrpSpPr/>
          <p:nvPr/>
        </p:nvGrpSpPr>
        <p:grpSpPr>
          <a:xfrm>
            <a:off x="690563" y="2559844"/>
            <a:ext cx="595313" cy="250032"/>
            <a:chOff x="690563" y="2559844"/>
            <a:chExt cx="595313" cy="250032"/>
          </a:xfrm>
        </p:grpSpPr>
        <p:sp>
          <p:nvSpPr>
            <p:cNvPr id="325" name="SMARTInkShape-408"/>
            <p:cNvSpPr/>
            <p:nvPr/>
          </p:nvSpPr>
          <p:spPr>
            <a:xfrm>
              <a:off x="1154906" y="2607469"/>
              <a:ext cx="23814" cy="119063"/>
            </a:xfrm>
            <a:custGeom>
              <a:avLst/>
              <a:gdLst/>
              <a:ahLst/>
              <a:cxnLst/>
              <a:rect l="0" t="0" r="0" b="0"/>
              <a:pathLst>
                <a:path w="23814" h="119063">
                  <a:moveTo>
                    <a:pt x="0" y="0"/>
                  </a:moveTo>
                  <a:lnTo>
                    <a:pt x="1323" y="53203"/>
                  </a:lnTo>
                  <a:lnTo>
                    <a:pt x="23813" y="1190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409"/>
            <p:cNvSpPr/>
            <p:nvPr/>
          </p:nvSpPr>
          <p:spPr>
            <a:xfrm>
              <a:off x="1095375" y="2750344"/>
              <a:ext cx="190501" cy="11906"/>
            </a:xfrm>
            <a:custGeom>
              <a:avLst/>
              <a:gdLst/>
              <a:ahLst/>
              <a:cxnLst/>
              <a:rect l="0" t="0" r="0" b="0"/>
              <a:pathLst>
                <a:path w="190501" h="11906">
                  <a:moveTo>
                    <a:pt x="0" y="0"/>
                  </a:moveTo>
                  <a:lnTo>
                    <a:pt x="6321" y="0"/>
                  </a:lnTo>
                  <a:lnTo>
                    <a:pt x="12952" y="3527"/>
                  </a:lnTo>
                  <a:lnTo>
                    <a:pt x="20308" y="8182"/>
                  </a:lnTo>
                  <a:lnTo>
                    <a:pt x="33210" y="10803"/>
                  </a:lnTo>
                  <a:lnTo>
                    <a:pt x="91493" y="11863"/>
                  </a:lnTo>
                  <a:lnTo>
                    <a:pt x="145245" y="11902"/>
                  </a:lnTo>
                  <a:lnTo>
                    <a:pt x="166655" y="11905"/>
                  </a:lnTo>
                  <a:lnTo>
                    <a:pt x="176815" y="8378"/>
                  </a:lnTo>
                  <a:lnTo>
                    <a:pt x="1905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410"/>
            <p:cNvSpPr/>
            <p:nvPr/>
          </p:nvSpPr>
          <p:spPr>
            <a:xfrm>
              <a:off x="1035844" y="2572504"/>
              <a:ext cx="202407" cy="23060"/>
            </a:xfrm>
            <a:custGeom>
              <a:avLst/>
              <a:gdLst/>
              <a:ahLst/>
              <a:cxnLst/>
              <a:rect l="0" t="0" r="0" b="0"/>
              <a:pathLst>
                <a:path w="202407" h="23060">
                  <a:moveTo>
                    <a:pt x="0" y="23059"/>
                  </a:moveTo>
                  <a:lnTo>
                    <a:pt x="6320" y="23059"/>
                  </a:lnTo>
                  <a:lnTo>
                    <a:pt x="12951" y="19531"/>
                  </a:lnTo>
                  <a:lnTo>
                    <a:pt x="20308" y="14876"/>
                  </a:lnTo>
                  <a:lnTo>
                    <a:pt x="27987" y="12807"/>
                  </a:lnTo>
                  <a:lnTo>
                    <a:pt x="84755" y="4977"/>
                  </a:lnTo>
                  <a:lnTo>
                    <a:pt x="133637" y="0"/>
                  </a:lnTo>
                  <a:lnTo>
                    <a:pt x="154644" y="904"/>
                  </a:lnTo>
                  <a:lnTo>
                    <a:pt x="202406" y="111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411"/>
            <p:cNvSpPr/>
            <p:nvPr/>
          </p:nvSpPr>
          <p:spPr>
            <a:xfrm>
              <a:off x="857250" y="2690813"/>
              <a:ext cx="142876" cy="1"/>
            </a:xfrm>
            <a:custGeom>
              <a:avLst/>
              <a:gdLst/>
              <a:ahLst/>
              <a:cxnLst/>
              <a:rect l="0" t="0" r="0" b="0"/>
              <a:pathLst>
                <a:path w="142876" h="1">
                  <a:moveTo>
                    <a:pt x="0" y="0"/>
                  </a:moveTo>
                  <a:lnTo>
                    <a:pt x="56320" y="0"/>
                  </a:lnTo>
                  <a:lnTo>
                    <a:pt x="108301" y="0"/>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412"/>
            <p:cNvSpPr/>
            <p:nvPr/>
          </p:nvSpPr>
          <p:spPr>
            <a:xfrm>
              <a:off x="954155" y="2559844"/>
              <a:ext cx="81690" cy="214313"/>
            </a:xfrm>
            <a:custGeom>
              <a:avLst/>
              <a:gdLst/>
              <a:ahLst/>
              <a:cxnLst/>
              <a:rect l="0" t="0" r="0" b="0"/>
              <a:pathLst>
                <a:path w="81690" h="214313">
                  <a:moveTo>
                    <a:pt x="10251" y="0"/>
                  </a:moveTo>
                  <a:lnTo>
                    <a:pt x="3931" y="0"/>
                  </a:lnTo>
                  <a:lnTo>
                    <a:pt x="2069" y="1323"/>
                  </a:lnTo>
                  <a:lnTo>
                    <a:pt x="828" y="3527"/>
                  </a:lnTo>
                  <a:lnTo>
                    <a:pt x="0" y="6320"/>
                  </a:lnTo>
                  <a:lnTo>
                    <a:pt x="16125" y="63805"/>
                  </a:lnTo>
                  <a:lnTo>
                    <a:pt x="31310" y="122816"/>
                  </a:lnTo>
                  <a:lnTo>
                    <a:pt x="55042" y="182337"/>
                  </a:lnTo>
                  <a:lnTo>
                    <a:pt x="816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413"/>
            <p:cNvSpPr/>
            <p:nvPr/>
          </p:nvSpPr>
          <p:spPr>
            <a:xfrm>
              <a:off x="845344" y="2571750"/>
              <a:ext cx="83345" cy="214314"/>
            </a:xfrm>
            <a:custGeom>
              <a:avLst/>
              <a:gdLst/>
              <a:ahLst/>
              <a:cxnLst/>
              <a:rect l="0" t="0" r="0" b="0"/>
              <a:pathLst>
                <a:path w="83345" h="214314">
                  <a:moveTo>
                    <a:pt x="83344" y="0"/>
                  </a:moveTo>
                  <a:lnTo>
                    <a:pt x="83344" y="16572"/>
                  </a:lnTo>
                  <a:lnTo>
                    <a:pt x="79816" y="24122"/>
                  </a:lnTo>
                  <a:lnTo>
                    <a:pt x="77023" y="27988"/>
                  </a:lnTo>
                  <a:lnTo>
                    <a:pt x="62232" y="83662"/>
                  </a:lnTo>
                  <a:lnTo>
                    <a:pt x="61331" y="91493"/>
                  </a:lnTo>
                  <a:lnTo>
                    <a:pt x="53276" y="107251"/>
                  </a:lnTo>
                  <a:lnTo>
                    <a:pt x="43522" y="123073"/>
                  </a:lnTo>
                  <a:lnTo>
                    <a:pt x="33732" y="151262"/>
                  </a:lnTo>
                  <a:lnTo>
                    <a:pt x="3476" y="201579"/>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414"/>
            <p:cNvSpPr/>
            <p:nvPr/>
          </p:nvSpPr>
          <p:spPr>
            <a:xfrm>
              <a:off x="690563" y="2571763"/>
              <a:ext cx="130384" cy="107144"/>
            </a:xfrm>
            <a:custGeom>
              <a:avLst/>
              <a:gdLst/>
              <a:ahLst/>
              <a:cxnLst/>
              <a:rect l="0" t="0" r="0" b="0"/>
              <a:pathLst>
                <a:path w="130384" h="107144">
                  <a:moveTo>
                    <a:pt x="11906" y="11893"/>
                  </a:moveTo>
                  <a:lnTo>
                    <a:pt x="22157" y="1642"/>
                  </a:lnTo>
                  <a:lnTo>
                    <a:pt x="29642" y="477"/>
                  </a:lnTo>
                  <a:lnTo>
                    <a:pt x="63548" y="0"/>
                  </a:lnTo>
                  <a:lnTo>
                    <a:pt x="81741" y="6311"/>
                  </a:lnTo>
                  <a:lnTo>
                    <a:pt x="86244" y="9495"/>
                  </a:lnTo>
                  <a:lnTo>
                    <a:pt x="95227" y="20296"/>
                  </a:lnTo>
                  <a:lnTo>
                    <a:pt x="110824" y="31875"/>
                  </a:lnTo>
                  <a:lnTo>
                    <a:pt x="128992" y="57172"/>
                  </a:lnTo>
                  <a:lnTo>
                    <a:pt x="130383" y="65143"/>
                  </a:lnTo>
                  <a:lnTo>
                    <a:pt x="120125" y="75689"/>
                  </a:lnTo>
                  <a:lnTo>
                    <a:pt x="99092" y="89445"/>
                  </a:lnTo>
                  <a:lnTo>
                    <a:pt x="57442" y="105150"/>
                  </a:lnTo>
                  <a:lnTo>
                    <a:pt x="0" y="10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415"/>
            <p:cNvSpPr/>
            <p:nvPr/>
          </p:nvSpPr>
          <p:spPr>
            <a:xfrm>
              <a:off x="738188" y="2595563"/>
              <a:ext cx="35719" cy="214313"/>
            </a:xfrm>
            <a:custGeom>
              <a:avLst/>
              <a:gdLst/>
              <a:ahLst/>
              <a:cxnLst/>
              <a:rect l="0" t="0" r="0" b="0"/>
              <a:pathLst>
                <a:path w="35719" h="214313">
                  <a:moveTo>
                    <a:pt x="0" y="0"/>
                  </a:moveTo>
                  <a:lnTo>
                    <a:pt x="1322" y="41392"/>
                  </a:lnTo>
                  <a:lnTo>
                    <a:pt x="12125" y="95644"/>
                  </a:lnTo>
                  <a:lnTo>
                    <a:pt x="23012" y="151044"/>
                  </a:lnTo>
                  <a:lnTo>
                    <a:pt x="23765" y="192595"/>
                  </a:lnTo>
                  <a:lnTo>
                    <a:pt x="27319" y="201573"/>
                  </a:lnTo>
                  <a:lnTo>
                    <a:pt x="35718"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6" name="SMARTInkShape-Group67"/>
          <p:cNvGrpSpPr/>
          <p:nvPr/>
        </p:nvGrpSpPr>
        <p:grpSpPr>
          <a:xfrm>
            <a:off x="845344" y="1787812"/>
            <a:ext cx="326592" cy="343408"/>
            <a:chOff x="845344" y="1787812"/>
            <a:chExt cx="326592" cy="343408"/>
          </a:xfrm>
        </p:grpSpPr>
        <p:sp>
          <p:nvSpPr>
            <p:cNvPr id="334" name="SMARTInkShape-416"/>
            <p:cNvSpPr/>
            <p:nvPr/>
          </p:nvSpPr>
          <p:spPr>
            <a:xfrm>
              <a:off x="845344" y="1787812"/>
              <a:ext cx="326592" cy="319483"/>
            </a:xfrm>
            <a:custGeom>
              <a:avLst/>
              <a:gdLst/>
              <a:ahLst/>
              <a:cxnLst/>
              <a:rect l="0" t="0" r="0" b="0"/>
              <a:pathLst>
                <a:path w="326592" h="319483">
                  <a:moveTo>
                    <a:pt x="0" y="105282"/>
                  </a:moveTo>
                  <a:lnTo>
                    <a:pt x="0" y="65878"/>
                  </a:lnTo>
                  <a:lnTo>
                    <a:pt x="6320" y="47452"/>
                  </a:lnTo>
                  <a:lnTo>
                    <a:pt x="24122" y="22685"/>
                  </a:lnTo>
                  <a:lnTo>
                    <a:pt x="27987" y="18467"/>
                  </a:lnTo>
                  <a:lnTo>
                    <a:pt x="39338" y="13781"/>
                  </a:lnTo>
                  <a:lnTo>
                    <a:pt x="85172" y="0"/>
                  </a:lnTo>
                  <a:lnTo>
                    <a:pt x="97826" y="2486"/>
                  </a:lnTo>
                  <a:lnTo>
                    <a:pt x="150963" y="26162"/>
                  </a:lnTo>
                  <a:lnTo>
                    <a:pt x="181879" y="49742"/>
                  </a:lnTo>
                  <a:lnTo>
                    <a:pt x="186668" y="61194"/>
                  </a:lnTo>
                  <a:lnTo>
                    <a:pt x="189743" y="83785"/>
                  </a:lnTo>
                  <a:lnTo>
                    <a:pt x="183955" y="103175"/>
                  </a:lnTo>
                  <a:lnTo>
                    <a:pt x="170147" y="123926"/>
                  </a:lnTo>
                  <a:lnTo>
                    <a:pt x="144425" y="151132"/>
                  </a:lnTo>
                  <a:lnTo>
                    <a:pt x="129893" y="158732"/>
                  </a:lnTo>
                  <a:lnTo>
                    <a:pt x="115939" y="163433"/>
                  </a:lnTo>
                  <a:lnTo>
                    <a:pt x="99322" y="172195"/>
                  </a:lnTo>
                  <a:lnTo>
                    <a:pt x="61554" y="176667"/>
                  </a:lnTo>
                  <a:lnTo>
                    <a:pt x="76280" y="176715"/>
                  </a:lnTo>
                  <a:lnTo>
                    <a:pt x="83732" y="173189"/>
                  </a:lnTo>
                  <a:lnTo>
                    <a:pt x="87571" y="170397"/>
                  </a:lnTo>
                  <a:lnTo>
                    <a:pt x="146722" y="155607"/>
                  </a:lnTo>
                  <a:lnTo>
                    <a:pt x="168397" y="155430"/>
                  </a:lnTo>
                  <a:lnTo>
                    <a:pt x="220123" y="163316"/>
                  </a:lnTo>
                  <a:lnTo>
                    <a:pt x="271081" y="177567"/>
                  </a:lnTo>
                  <a:lnTo>
                    <a:pt x="287168" y="186357"/>
                  </a:lnTo>
                  <a:lnTo>
                    <a:pt x="303662" y="206180"/>
                  </a:lnTo>
                  <a:lnTo>
                    <a:pt x="325183" y="238089"/>
                  </a:lnTo>
                  <a:lnTo>
                    <a:pt x="326591" y="244091"/>
                  </a:lnTo>
                  <a:lnTo>
                    <a:pt x="324627" y="257815"/>
                  </a:lnTo>
                  <a:lnTo>
                    <a:pt x="316084" y="274096"/>
                  </a:lnTo>
                  <a:lnTo>
                    <a:pt x="291840" y="299632"/>
                  </a:lnTo>
                  <a:lnTo>
                    <a:pt x="276991" y="309840"/>
                  </a:lnTo>
                  <a:lnTo>
                    <a:pt x="253756" y="316704"/>
                  </a:lnTo>
                  <a:lnTo>
                    <a:pt x="204514" y="319023"/>
                  </a:lnTo>
                  <a:lnTo>
                    <a:pt x="155197" y="319482"/>
                  </a:lnTo>
                  <a:lnTo>
                    <a:pt x="100918" y="313251"/>
                  </a:lnTo>
                  <a:lnTo>
                    <a:pt x="23812" y="2957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417"/>
            <p:cNvSpPr/>
            <p:nvPr/>
          </p:nvSpPr>
          <p:spPr>
            <a:xfrm>
              <a:off x="869156" y="1905000"/>
              <a:ext cx="23814" cy="226220"/>
            </a:xfrm>
            <a:custGeom>
              <a:avLst/>
              <a:gdLst/>
              <a:ahLst/>
              <a:cxnLst/>
              <a:rect l="0" t="0" r="0" b="0"/>
              <a:pathLst>
                <a:path w="23814" h="226220">
                  <a:moveTo>
                    <a:pt x="0" y="0"/>
                  </a:moveTo>
                  <a:lnTo>
                    <a:pt x="0" y="27988"/>
                  </a:lnTo>
                  <a:lnTo>
                    <a:pt x="11171" y="83662"/>
                  </a:lnTo>
                  <a:lnTo>
                    <a:pt x="13132" y="123073"/>
                  </a:lnTo>
                  <a:lnTo>
                    <a:pt x="22701" y="170660"/>
                  </a:lnTo>
                  <a:lnTo>
                    <a:pt x="23813"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7" name="SMARTInkShape-418"/>
          <p:cNvSpPr/>
          <p:nvPr/>
        </p:nvSpPr>
        <p:spPr>
          <a:xfrm>
            <a:off x="727936" y="2476500"/>
            <a:ext cx="617471" cy="47626"/>
          </a:xfrm>
          <a:custGeom>
            <a:avLst/>
            <a:gdLst/>
            <a:ahLst/>
            <a:cxnLst/>
            <a:rect l="0" t="0" r="0" b="0"/>
            <a:pathLst>
              <a:path w="617471" h="47626">
                <a:moveTo>
                  <a:pt x="10252" y="0"/>
                </a:moveTo>
                <a:lnTo>
                  <a:pt x="0" y="0"/>
                </a:lnTo>
                <a:lnTo>
                  <a:pt x="8742" y="10251"/>
                </a:lnTo>
                <a:lnTo>
                  <a:pt x="19459" y="12902"/>
                </a:lnTo>
                <a:lnTo>
                  <a:pt x="31794" y="19992"/>
                </a:lnTo>
                <a:lnTo>
                  <a:pt x="89848" y="23663"/>
                </a:lnTo>
                <a:lnTo>
                  <a:pt x="147522" y="34051"/>
                </a:lnTo>
                <a:lnTo>
                  <a:pt x="206890" y="45823"/>
                </a:lnTo>
                <a:lnTo>
                  <a:pt x="256449" y="47269"/>
                </a:lnTo>
                <a:lnTo>
                  <a:pt x="315553" y="47578"/>
                </a:lnTo>
                <a:lnTo>
                  <a:pt x="366597" y="47616"/>
                </a:lnTo>
                <a:lnTo>
                  <a:pt x="418425" y="47623"/>
                </a:lnTo>
                <a:lnTo>
                  <a:pt x="477194" y="47625"/>
                </a:lnTo>
                <a:lnTo>
                  <a:pt x="528148" y="47625"/>
                </a:lnTo>
                <a:lnTo>
                  <a:pt x="584971" y="47625"/>
                </a:lnTo>
                <a:lnTo>
                  <a:pt x="617470" y="47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40" name="SMARTInkShape-Group69"/>
          <p:cNvGrpSpPr/>
          <p:nvPr/>
        </p:nvGrpSpPr>
        <p:grpSpPr>
          <a:xfrm>
            <a:off x="297656" y="1762131"/>
            <a:ext cx="250033" cy="357183"/>
            <a:chOff x="297656" y="1762131"/>
            <a:chExt cx="250033" cy="357183"/>
          </a:xfrm>
        </p:grpSpPr>
        <p:sp>
          <p:nvSpPr>
            <p:cNvPr id="338" name="SMARTInkShape-419"/>
            <p:cNvSpPr/>
            <p:nvPr/>
          </p:nvSpPr>
          <p:spPr>
            <a:xfrm>
              <a:off x="297656" y="1916906"/>
              <a:ext cx="130970" cy="47626"/>
            </a:xfrm>
            <a:custGeom>
              <a:avLst/>
              <a:gdLst/>
              <a:ahLst/>
              <a:cxnLst/>
              <a:rect l="0" t="0" r="0" b="0"/>
              <a:pathLst>
                <a:path w="130970" h="47626">
                  <a:moveTo>
                    <a:pt x="0" y="47625"/>
                  </a:moveTo>
                  <a:lnTo>
                    <a:pt x="6321" y="41305"/>
                  </a:lnTo>
                  <a:lnTo>
                    <a:pt x="12952" y="38201"/>
                  </a:lnTo>
                  <a:lnTo>
                    <a:pt x="16572" y="37374"/>
                  </a:lnTo>
                  <a:lnTo>
                    <a:pt x="54526" y="16831"/>
                  </a:lnTo>
                  <a:lnTo>
                    <a:pt x="108840" y="11016"/>
                  </a:lnTo>
                  <a:lnTo>
                    <a:pt x="1309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420"/>
            <p:cNvSpPr/>
            <p:nvPr/>
          </p:nvSpPr>
          <p:spPr>
            <a:xfrm>
              <a:off x="321469" y="1762131"/>
              <a:ext cx="226220" cy="357183"/>
            </a:xfrm>
            <a:custGeom>
              <a:avLst/>
              <a:gdLst/>
              <a:ahLst/>
              <a:cxnLst/>
              <a:rect l="0" t="0" r="0" b="0"/>
              <a:pathLst>
                <a:path w="226220" h="357183">
                  <a:moveTo>
                    <a:pt x="0" y="357182"/>
                  </a:moveTo>
                  <a:lnTo>
                    <a:pt x="0" y="339445"/>
                  </a:lnTo>
                  <a:lnTo>
                    <a:pt x="1323" y="337420"/>
                  </a:lnTo>
                  <a:lnTo>
                    <a:pt x="3528" y="336069"/>
                  </a:lnTo>
                  <a:lnTo>
                    <a:pt x="6320" y="335169"/>
                  </a:lnTo>
                  <a:lnTo>
                    <a:pt x="8182" y="331923"/>
                  </a:lnTo>
                  <a:lnTo>
                    <a:pt x="11579" y="302363"/>
                  </a:lnTo>
                  <a:lnTo>
                    <a:pt x="13132" y="288610"/>
                  </a:lnTo>
                  <a:lnTo>
                    <a:pt x="33569" y="229984"/>
                  </a:lnTo>
                  <a:lnTo>
                    <a:pt x="52102" y="176219"/>
                  </a:lnTo>
                  <a:lnTo>
                    <a:pt x="65199" y="123514"/>
                  </a:lnTo>
                  <a:lnTo>
                    <a:pt x="71072" y="68814"/>
                  </a:lnTo>
                  <a:lnTo>
                    <a:pt x="72728" y="31966"/>
                  </a:lnTo>
                  <a:lnTo>
                    <a:pt x="83342" y="0"/>
                  </a:lnTo>
                  <a:lnTo>
                    <a:pt x="83343" y="16566"/>
                  </a:lnTo>
                  <a:lnTo>
                    <a:pt x="101080" y="75663"/>
                  </a:lnTo>
                  <a:lnTo>
                    <a:pt x="125203" y="118568"/>
                  </a:lnTo>
                  <a:lnTo>
                    <a:pt x="131052" y="134715"/>
                  </a:lnTo>
                  <a:lnTo>
                    <a:pt x="166111" y="190481"/>
                  </a:lnTo>
                  <a:lnTo>
                    <a:pt x="185132" y="230180"/>
                  </a:lnTo>
                  <a:lnTo>
                    <a:pt x="200542" y="287361"/>
                  </a:lnTo>
                  <a:lnTo>
                    <a:pt x="205105" y="296605"/>
                  </a:lnTo>
                  <a:lnTo>
                    <a:pt x="210220" y="305123"/>
                  </a:lnTo>
                  <a:lnTo>
                    <a:pt x="214423" y="317356"/>
                  </a:lnTo>
                  <a:lnTo>
                    <a:pt x="224404" y="330999"/>
                  </a:lnTo>
                  <a:lnTo>
                    <a:pt x="226219" y="3452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3" name="SMARTInkShape-Group70"/>
          <p:cNvGrpSpPr/>
          <p:nvPr/>
        </p:nvGrpSpPr>
        <p:grpSpPr>
          <a:xfrm>
            <a:off x="357188" y="1786163"/>
            <a:ext cx="238126" cy="345057"/>
            <a:chOff x="357188" y="1786163"/>
            <a:chExt cx="238126" cy="345057"/>
          </a:xfrm>
        </p:grpSpPr>
        <p:sp>
          <p:nvSpPr>
            <p:cNvPr id="341" name="SMARTInkShape-421"/>
            <p:cNvSpPr/>
            <p:nvPr/>
          </p:nvSpPr>
          <p:spPr>
            <a:xfrm>
              <a:off x="357188" y="1964531"/>
              <a:ext cx="119063" cy="11908"/>
            </a:xfrm>
            <a:custGeom>
              <a:avLst/>
              <a:gdLst/>
              <a:ahLst/>
              <a:cxnLst/>
              <a:rect l="0" t="0" r="0" b="0"/>
              <a:pathLst>
                <a:path w="119063" h="11908">
                  <a:moveTo>
                    <a:pt x="0" y="11907"/>
                  </a:moveTo>
                  <a:lnTo>
                    <a:pt x="19010" y="10584"/>
                  </a:lnTo>
                  <a:lnTo>
                    <a:pt x="55975" y="1655"/>
                  </a:lnTo>
                  <a:lnTo>
                    <a:pt x="1190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422"/>
            <p:cNvSpPr/>
            <p:nvPr/>
          </p:nvSpPr>
          <p:spPr>
            <a:xfrm>
              <a:off x="357202" y="1786163"/>
              <a:ext cx="238112" cy="345057"/>
            </a:xfrm>
            <a:custGeom>
              <a:avLst/>
              <a:gdLst/>
              <a:ahLst/>
              <a:cxnLst/>
              <a:rect l="0" t="0" r="0" b="0"/>
              <a:pathLst>
                <a:path w="238112" h="345057">
                  <a:moveTo>
                    <a:pt x="83329" y="118837"/>
                  </a:moveTo>
                  <a:lnTo>
                    <a:pt x="83329" y="135409"/>
                  </a:lnTo>
                  <a:lnTo>
                    <a:pt x="68631" y="190611"/>
                  </a:lnTo>
                  <a:lnTo>
                    <a:pt x="50893" y="237929"/>
                  </a:lnTo>
                  <a:lnTo>
                    <a:pt x="45055" y="261721"/>
                  </a:lnTo>
                  <a:lnTo>
                    <a:pt x="34947" y="282000"/>
                  </a:lnTo>
                  <a:lnTo>
                    <a:pt x="4165" y="329916"/>
                  </a:lnTo>
                  <a:lnTo>
                    <a:pt x="536" y="342801"/>
                  </a:lnTo>
                  <a:lnTo>
                    <a:pt x="352" y="342230"/>
                  </a:lnTo>
                  <a:lnTo>
                    <a:pt x="0" y="317010"/>
                  </a:lnTo>
                  <a:lnTo>
                    <a:pt x="20580" y="257864"/>
                  </a:lnTo>
                  <a:lnTo>
                    <a:pt x="21653" y="247241"/>
                  </a:lnTo>
                  <a:lnTo>
                    <a:pt x="29900" y="228381"/>
                  </a:lnTo>
                  <a:lnTo>
                    <a:pt x="39739" y="209856"/>
                  </a:lnTo>
                  <a:lnTo>
                    <a:pt x="53111" y="165626"/>
                  </a:lnTo>
                  <a:lnTo>
                    <a:pt x="77194" y="108143"/>
                  </a:lnTo>
                  <a:lnTo>
                    <a:pt x="92296" y="55792"/>
                  </a:lnTo>
                  <a:lnTo>
                    <a:pt x="112806" y="8426"/>
                  </a:lnTo>
                  <a:lnTo>
                    <a:pt x="119801" y="3620"/>
                  </a:lnTo>
                  <a:lnTo>
                    <a:pt x="130301" y="0"/>
                  </a:lnTo>
                  <a:lnTo>
                    <a:pt x="139008" y="17507"/>
                  </a:lnTo>
                  <a:lnTo>
                    <a:pt x="152961" y="74178"/>
                  </a:lnTo>
                  <a:lnTo>
                    <a:pt x="171180" y="132659"/>
                  </a:lnTo>
                  <a:lnTo>
                    <a:pt x="181133" y="186999"/>
                  </a:lnTo>
                  <a:lnTo>
                    <a:pt x="187714" y="216644"/>
                  </a:lnTo>
                  <a:lnTo>
                    <a:pt x="193192" y="247036"/>
                  </a:lnTo>
                  <a:lnTo>
                    <a:pt x="210686" y="287806"/>
                  </a:lnTo>
                  <a:lnTo>
                    <a:pt x="222747" y="308219"/>
                  </a:lnTo>
                  <a:lnTo>
                    <a:pt x="225991" y="316778"/>
                  </a:lnTo>
                  <a:lnTo>
                    <a:pt x="233931" y="329034"/>
                  </a:lnTo>
                  <a:lnTo>
                    <a:pt x="238111" y="3450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7500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9163"/>
            <a:ext cx="9478851" cy="3617061"/>
          </a:xfrm>
        </p:spPr>
        <p:txBody>
          <a:bodyPr>
            <a:normAutofit/>
          </a:bodyPr>
          <a:lstStyle/>
          <a:p>
            <a:r>
              <a:rPr lang="en-US" dirty="0" smtClean="0">
                <a:latin typeface="Algerian" panose="04020705040A02060702" pitchFamily="82" charset="0"/>
              </a:rPr>
              <a:t>Conservation of Mass: Balancing Equations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442" y="3171276"/>
            <a:ext cx="4902558" cy="3686724"/>
          </a:xfrm>
          <a:prstGeom prst="rect">
            <a:avLst/>
          </a:prstGeom>
        </p:spPr>
      </p:pic>
    </p:spTree>
    <p:extLst>
      <p:ext uri="{BB962C8B-B14F-4D97-AF65-F5344CB8AC3E}">
        <p14:creationId xmlns:p14="http://schemas.microsoft.com/office/powerpoint/2010/main" val="220793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318196" y="365125"/>
            <a:ext cx="9035603"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751522"/>
          </a:xfrm>
          <a:prstGeom prst="rect">
            <a:avLst/>
          </a:prstGeom>
        </p:spPr>
        <p:txBody>
          <a:bodyPr wrap="square">
            <a:spAutoFit/>
          </a:bodyPr>
          <a:lstStyle/>
          <a:p>
            <a:pPr lvl="1">
              <a:lnSpc>
                <a:spcPct val="80000"/>
              </a:lnSpc>
              <a:defRPr/>
            </a:pPr>
            <a:r>
              <a:rPr lang="en-US" sz="3600" dirty="0"/>
              <a:t>In a chemical reaction, matter can be neither created nor destroyed.</a:t>
            </a:r>
          </a:p>
          <a:p>
            <a:pPr lvl="1">
              <a:lnSpc>
                <a:spcPct val="80000"/>
              </a:lnSpc>
              <a:defRPr/>
            </a:pPr>
            <a:endParaRPr lang="en-US" sz="3600" dirty="0"/>
          </a:p>
          <a:p>
            <a:pPr lvl="1">
              <a:lnSpc>
                <a:spcPct val="80000"/>
              </a:lnSpc>
              <a:defRPr/>
            </a:pPr>
            <a:r>
              <a:rPr lang="en-US" sz="3600" dirty="0"/>
              <a:t>In a chemical reaction, the amount of reactants equal the amount of products.</a:t>
            </a:r>
          </a:p>
        </p:txBody>
      </p:sp>
    </p:spTree>
    <p:extLst>
      <p:ext uri="{BB962C8B-B14F-4D97-AF65-F5344CB8AC3E}">
        <p14:creationId xmlns:p14="http://schemas.microsoft.com/office/powerpoint/2010/main" val="281688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524258" y="365125"/>
            <a:ext cx="8829541"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123658"/>
          </a:xfrm>
          <a:prstGeom prst="rect">
            <a:avLst/>
          </a:prstGeom>
        </p:spPr>
        <p:txBody>
          <a:bodyPr wrap="square">
            <a:spAutoFit/>
          </a:bodyPr>
          <a:lstStyle/>
          <a:p>
            <a:pPr>
              <a:defRPr/>
            </a:pPr>
            <a:r>
              <a:rPr lang="en-US" sz="3600" dirty="0"/>
              <a:t>Law of Conservation of </a:t>
            </a:r>
            <a:r>
              <a:rPr lang="en-US" sz="3600" b="1" i="1" dirty="0"/>
              <a:t>Atoms</a:t>
            </a:r>
            <a:r>
              <a:rPr lang="en-US" sz="3600" dirty="0"/>
              <a:t>:</a:t>
            </a:r>
          </a:p>
          <a:p>
            <a:pPr lvl="1">
              <a:defRPr/>
            </a:pPr>
            <a:r>
              <a:rPr lang="en-US" sz="3200" dirty="0"/>
              <a:t>The number of atoms of each type of element must be the same on each side of the equation.</a:t>
            </a:r>
          </a:p>
        </p:txBody>
      </p:sp>
    </p:spTree>
    <p:extLst>
      <p:ext uri="{BB962C8B-B14F-4D97-AF65-F5344CB8AC3E}">
        <p14:creationId xmlns:p14="http://schemas.microsoft.com/office/powerpoint/2010/main" val="3375782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463639" y="152400"/>
            <a:ext cx="11118761" cy="1265237"/>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What happens when a given equation does not conserve mass?</a:t>
            </a:r>
            <a:endParaRPr lang="en-US" dirty="0"/>
          </a:p>
        </p:txBody>
      </p:sp>
      <p:sp>
        <p:nvSpPr>
          <p:cNvPr id="6" name="TextBox 5"/>
          <p:cNvSpPr txBox="1"/>
          <p:nvPr/>
        </p:nvSpPr>
        <p:spPr>
          <a:xfrm>
            <a:off x="1752600" y="1835290"/>
            <a:ext cx="8763000" cy="5632311"/>
          </a:xfrm>
          <a:prstGeom prst="rect">
            <a:avLst/>
          </a:prstGeom>
          <a:noFill/>
        </p:spPr>
        <p:txBody>
          <a:bodyPr wrap="square" rtlCol="0">
            <a:spAutoFit/>
          </a:bodyPr>
          <a:lstStyle/>
          <a:p>
            <a:pPr algn="ctr"/>
            <a:r>
              <a:rPr lang="en-US" sz="3200" dirty="0">
                <a:solidFill>
                  <a:srgbClr val="000000"/>
                </a:solidFill>
              </a:rPr>
              <a:t># atoms for reactants  </a:t>
            </a:r>
            <a:r>
              <a:rPr lang="en-US" sz="4000" dirty="0">
                <a:solidFill>
                  <a:srgbClr val="000000"/>
                </a:solidFill>
              </a:rPr>
              <a:t>≠ </a:t>
            </a:r>
            <a:r>
              <a:rPr lang="en-US" sz="3200" dirty="0">
                <a:solidFill>
                  <a:srgbClr val="000000"/>
                </a:solidFill>
              </a:rPr>
              <a:t> # atoms of products</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Mass is NOT conserved</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Must </a:t>
            </a:r>
            <a:r>
              <a:rPr lang="en-US" sz="3200" b="1" dirty="0">
                <a:solidFill>
                  <a:srgbClr val="000000"/>
                </a:solidFill>
              </a:rPr>
              <a:t>balance the equation </a:t>
            </a:r>
            <a:r>
              <a:rPr lang="en-US" sz="3200" dirty="0">
                <a:solidFill>
                  <a:srgbClr val="000000"/>
                </a:solidFill>
              </a:rPr>
              <a:t>by adding coefficients to the elements/compounds in the reaction.</a:t>
            </a:r>
          </a:p>
          <a:p>
            <a:pPr algn="ctr"/>
            <a:endParaRPr lang="en-US" sz="3200" dirty="0">
              <a:solidFill>
                <a:srgbClr val="000000"/>
              </a:solidFill>
            </a:endParaRPr>
          </a:p>
          <a:p>
            <a:pPr algn="ctr"/>
            <a:endParaRPr lang="en-US" sz="3200" dirty="0">
              <a:solidFill>
                <a:srgbClr val="000000"/>
              </a:solidFill>
            </a:endParaRPr>
          </a:p>
        </p:txBody>
      </p:sp>
      <p:sp>
        <p:nvSpPr>
          <p:cNvPr id="5" name="Down Arrow 4"/>
          <p:cNvSpPr/>
          <p:nvPr/>
        </p:nvSpPr>
        <p:spPr>
          <a:xfrm>
            <a:off x="5486400" y="27432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Down Arrow 6"/>
          <p:cNvSpPr/>
          <p:nvPr/>
        </p:nvSpPr>
        <p:spPr>
          <a:xfrm>
            <a:off x="5486400" y="41910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6115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sp>
        <p:nvSpPr>
          <p:cNvPr id="6" name="TextBox 5"/>
          <p:cNvSpPr txBox="1"/>
          <p:nvPr/>
        </p:nvSpPr>
        <p:spPr>
          <a:xfrm>
            <a:off x="1752600" y="1835290"/>
            <a:ext cx="8763000" cy="2062103"/>
          </a:xfrm>
          <a:prstGeom prst="rect">
            <a:avLst/>
          </a:prstGeom>
          <a:noFill/>
        </p:spPr>
        <p:txBody>
          <a:bodyPr wrap="square" rtlCol="0">
            <a:spAutoFit/>
          </a:bodyPr>
          <a:lstStyle/>
          <a:p>
            <a:r>
              <a:rPr lang="en-US" sz="3200" dirty="0">
                <a:solidFill>
                  <a:srgbClr val="000000"/>
                </a:solidFill>
              </a:rPr>
              <a:t>For example: Think about a grilled cheese sandwich…</a:t>
            </a:r>
          </a:p>
          <a:p>
            <a:pPr algn="ctr"/>
            <a:endParaRPr lang="en-US" sz="3200" dirty="0">
              <a:solidFill>
                <a:srgbClr val="000000"/>
              </a:solidFill>
            </a:endParaRPr>
          </a:p>
          <a:p>
            <a:pPr algn="ctr"/>
            <a:endParaRPr lang="en-US" sz="3200" dirty="0">
              <a:solidFill>
                <a:srgbClr val="000000"/>
              </a:solidFill>
            </a:endParaRPr>
          </a:p>
        </p:txBody>
      </p:sp>
      <p:pic>
        <p:nvPicPr>
          <p:cNvPr id="1030"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8773733" y="2743200"/>
            <a:ext cx="1712891" cy="1600200"/>
          </a:xfrm>
          <a:prstGeom prst="rect">
            <a:avLst/>
          </a:prstGeom>
          <a:noFill/>
        </p:spPr>
      </p:pic>
      <p:pic>
        <p:nvPicPr>
          <p:cNvPr id="1032" name="Picture 8" descr="http://thumbs.gograph.com/gg4438916.jpg"/>
          <p:cNvPicPr>
            <a:picLocks noChangeAspect="1" noChangeArrowheads="1"/>
          </p:cNvPicPr>
          <p:nvPr/>
        </p:nvPicPr>
        <p:blipFill>
          <a:blip r:embed="rId2" cstate="print"/>
          <a:srcRect/>
          <a:stretch>
            <a:fillRect/>
          </a:stretch>
        </p:blipFill>
        <p:spPr bwMode="auto">
          <a:xfrm>
            <a:off x="2557752" y="3352802"/>
            <a:ext cx="1252249" cy="611393"/>
          </a:xfrm>
          <a:prstGeom prst="rect">
            <a:avLst/>
          </a:prstGeom>
          <a:noFill/>
        </p:spPr>
      </p:pic>
      <p:pic>
        <p:nvPicPr>
          <p:cNvPr id="1034" name="Picture 10" descr="http://i.istockimg.com/file_thumbview_approve/22077086/2/stock-illustration-22077086-slice-of-bread.jpg"/>
          <p:cNvPicPr>
            <a:picLocks noChangeAspect="1" noChangeArrowheads="1"/>
          </p:cNvPicPr>
          <p:nvPr/>
        </p:nvPicPr>
        <p:blipFill>
          <a:blip r:embed="rId2" cstate="print"/>
          <a:srcRect/>
          <a:stretch>
            <a:fillRect/>
          </a:stretch>
        </p:blipFill>
        <p:spPr bwMode="auto">
          <a:xfrm>
            <a:off x="5779260" y="2971800"/>
            <a:ext cx="1154940" cy="1066800"/>
          </a:xfrm>
          <a:prstGeom prst="rect">
            <a:avLst/>
          </a:prstGeom>
          <a:noFill/>
        </p:spPr>
      </p:pic>
      <p:sp>
        <p:nvSpPr>
          <p:cNvPr id="12" name="Right Arrow 11"/>
          <p:cNvSpPr/>
          <p:nvPr/>
        </p:nvSpPr>
        <p:spPr>
          <a:xfrm>
            <a:off x="7086600" y="3429001"/>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6" name="Straight Connector 15"/>
          <p:cNvCxnSpPr/>
          <p:nvPr/>
        </p:nvCxnSpPr>
        <p:spPr>
          <a:xfrm>
            <a:off x="16764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8006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772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23"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2362201" y="4953000"/>
            <a:ext cx="1712891" cy="1600200"/>
          </a:xfrm>
          <a:prstGeom prst="rect">
            <a:avLst/>
          </a:prstGeom>
          <a:noFill/>
        </p:spPr>
      </p:pic>
      <p:pic>
        <p:nvPicPr>
          <p:cNvPr id="24" name="Picture 8" descr="http://thumbs.gograph.com/gg4438916.jpg"/>
          <p:cNvPicPr>
            <a:picLocks noChangeAspect="1" noChangeArrowheads="1"/>
          </p:cNvPicPr>
          <p:nvPr/>
        </p:nvPicPr>
        <p:blipFill>
          <a:blip r:embed="rId2" cstate="print"/>
          <a:srcRect/>
          <a:stretch>
            <a:fillRect/>
          </a:stretch>
        </p:blipFill>
        <p:spPr bwMode="auto">
          <a:xfrm>
            <a:off x="9144001" y="5560808"/>
            <a:ext cx="1252249" cy="611393"/>
          </a:xfrm>
          <a:prstGeom prst="rect">
            <a:avLst/>
          </a:prstGeom>
          <a:noFill/>
        </p:spPr>
      </p:pic>
      <p:pic>
        <p:nvPicPr>
          <p:cNvPr id="25" name="Picture 10" descr="http://i.istockimg.com/file_thumbview_approve/22077086/2/stock-illustration-22077086-slice-of-bread.jpg"/>
          <p:cNvPicPr>
            <a:picLocks noChangeAspect="1" noChangeArrowheads="1"/>
          </p:cNvPicPr>
          <p:nvPr/>
        </p:nvPicPr>
        <p:blipFill>
          <a:blip r:embed="rId2" cstate="print"/>
          <a:srcRect/>
          <a:stretch>
            <a:fillRect/>
          </a:stretch>
        </p:blipFill>
        <p:spPr bwMode="auto">
          <a:xfrm>
            <a:off x="6019800" y="5181600"/>
            <a:ext cx="1154940" cy="1066800"/>
          </a:xfrm>
          <a:prstGeom prst="rect">
            <a:avLst/>
          </a:prstGeom>
          <a:noFill/>
        </p:spPr>
      </p:pic>
      <p:sp>
        <p:nvSpPr>
          <p:cNvPr id="26" name="Right Arrow 25"/>
          <p:cNvSpPr/>
          <p:nvPr/>
        </p:nvSpPr>
        <p:spPr>
          <a:xfrm>
            <a:off x="4191000" y="55626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7" name="Straight Connector 26"/>
          <p:cNvCxnSpPr/>
          <p:nvPr/>
        </p:nvCxnSpPr>
        <p:spPr>
          <a:xfrm>
            <a:off x="1705377"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816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1534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0" y="5493604"/>
            <a:ext cx="762000" cy="830997"/>
          </a:xfrm>
          <a:prstGeom prst="rect">
            <a:avLst/>
          </a:prstGeom>
          <a:noFill/>
        </p:spPr>
        <p:txBody>
          <a:bodyPr wrap="square" rtlCol="0">
            <a:spAutoFit/>
          </a:bodyPr>
          <a:lstStyle/>
          <a:p>
            <a:r>
              <a:rPr lang="en-US" sz="4800" dirty="0">
                <a:solidFill>
                  <a:srgbClr val="000000"/>
                </a:solidFill>
              </a:rPr>
              <a:t>6</a:t>
            </a:r>
          </a:p>
        </p:txBody>
      </p:sp>
      <p:sp>
        <p:nvSpPr>
          <p:cNvPr id="33" name="TextBox 32"/>
          <p:cNvSpPr txBox="1"/>
          <p:nvPr/>
        </p:nvSpPr>
        <p:spPr>
          <a:xfrm>
            <a:off x="8229600" y="3200401"/>
            <a:ext cx="762000" cy="830997"/>
          </a:xfrm>
          <a:prstGeom prst="rect">
            <a:avLst/>
          </a:prstGeom>
          <a:noFill/>
        </p:spPr>
        <p:txBody>
          <a:bodyPr wrap="square" rtlCol="0">
            <a:spAutoFit/>
          </a:bodyPr>
          <a:lstStyle/>
          <a:p>
            <a:r>
              <a:rPr lang="en-US" sz="4800" dirty="0">
                <a:solidFill>
                  <a:srgbClr val="000000"/>
                </a:solidFill>
              </a:rPr>
              <a:t>2</a:t>
            </a:r>
          </a:p>
        </p:txBody>
      </p:sp>
      <p:grpSp>
        <p:nvGrpSpPr>
          <p:cNvPr id="14" name="SMARTInkShape-Group1"/>
          <p:cNvGrpSpPr/>
          <p:nvPr/>
        </p:nvGrpSpPr>
        <p:grpSpPr>
          <a:xfrm>
            <a:off x="2709800" y="3191024"/>
            <a:ext cx="1183545" cy="1035416"/>
            <a:chOff x="2709800" y="3191024"/>
            <a:chExt cx="1183545" cy="1035416"/>
          </a:xfrm>
        </p:grpSpPr>
        <p:sp>
          <p:nvSpPr>
            <p:cNvPr id="4" name="SMARTInkShape-1"/>
            <p:cNvSpPr/>
            <p:nvPr/>
          </p:nvSpPr>
          <p:spPr>
            <a:xfrm>
              <a:off x="2774156" y="3274219"/>
              <a:ext cx="95251" cy="642938"/>
            </a:xfrm>
            <a:custGeom>
              <a:avLst/>
              <a:gdLst/>
              <a:ahLst/>
              <a:cxnLst/>
              <a:rect l="0" t="0" r="0" b="0"/>
              <a:pathLst>
                <a:path w="95251" h="642938">
                  <a:moveTo>
                    <a:pt x="0" y="0"/>
                  </a:moveTo>
                  <a:lnTo>
                    <a:pt x="1323" y="23730"/>
                  </a:lnTo>
                  <a:lnTo>
                    <a:pt x="18986" y="77522"/>
                  </a:lnTo>
                  <a:lnTo>
                    <a:pt x="29915" y="136482"/>
                  </a:lnTo>
                  <a:lnTo>
                    <a:pt x="42378" y="185078"/>
                  </a:lnTo>
                  <a:lnTo>
                    <a:pt x="47939" y="210580"/>
                  </a:lnTo>
                  <a:lnTo>
                    <a:pt x="69540" y="266148"/>
                  </a:lnTo>
                  <a:lnTo>
                    <a:pt x="77209" y="311434"/>
                  </a:lnTo>
                  <a:lnTo>
                    <a:pt x="80617" y="358019"/>
                  </a:lnTo>
                  <a:lnTo>
                    <a:pt x="88856" y="409909"/>
                  </a:lnTo>
                  <a:lnTo>
                    <a:pt x="93356" y="469381"/>
                  </a:lnTo>
                  <a:lnTo>
                    <a:pt x="94408" y="514208"/>
                  </a:lnTo>
                  <a:lnTo>
                    <a:pt x="95001" y="573486"/>
                  </a:lnTo>
                  <a:lnTo>
                    <a:pt x="95250" y="642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2762250" y="3191024"/>
              <a:ext cx="904828" cy="797407"/>
            </a:xfrm>
            <a:custGeom>
              <a:avLst/>
              <a:gdLst/>
              <a:ahLst/>
              <a:cxnLst/>
              <a:rect l="0" t="0" r="0" b="0"/>
              <a:pathLst>
                <a:path w="904828" h="797407">
                  <a:moveTo>
                    <a:pt x="0" y="83195"/>
                  </a:moveTo>
                  <a:lnTo>
                    <a:pt x="6321" y="76874"/>
                  </a:lnTo>
                  <a:lnTo>
                    <a:pt x="12952" y="73771"/>
                  </a:lnTo>
                  <a:lnTo>
                    <a:pt x="67974" y="63203"/>
                  </a:lnTo>
                  <a:lnTo>
                    <a:pt x="127149" y="56610"/>
                  </a:lnTo>
                  <a:lnTo>
                    <a:pt x="184160" y="49280"/>
                  </a:lnTo>
                  <a:lnTo>
                    <a:pt x="238196" y="39650"/>
                  </a:lnTo>
                  <a:lnTo>
                    <a:pt x="294926" y="32848"/>
                  </a:lnTo>
                  <a:lnTo>
                    <a:pt x="344742" y="25477"/>
                  </a:lnTo>
                  <a:lnTo>
                    <a:pt x="400982" y="22699"/>
                  </a:lnTo>
                  <a:lnTo>
                    <a:pt x="451681" y="14311"/>
                  </a:lnTo>
                  <a:lnTo>
                    <a:pt x="510546" y="10770"/>
                  </a:lnTo>
                  <a:lnTo>
                    <a:pt x="563089" y="984"/>
                  </a:lnTo>
                  <a:lnTo>
                    <a:pt x="596867" y="0"/>
                  </a:lnTo>
                  <a:lnTo>
                    <a:pt x="606146" y="3445"/>
                  </a:lnTo>
                  <a:lnTo>
                    <a:pt x="614679" y="8063"/>
                  </a:lnTo>
                  <a:lnTo>
                    <a:pt x="622882" y="10115"/>
                  </a:lnTo>
                  <a:lnTo>
                    <a:pt x="625599" y="11986"/>
                  </a:lnTo>
                  <a:lnTo>
                    <a:pt x="627409" y="14555"/>
                  </a:lnTo>
                  <a:lnTo>
                    <a:pt x="628617" y="17592"/>
                  </a:lnTo>
                  <a:lnTo>
                    <a:pt x="630745" y="19615"/>
                  </a:lnTo>
                  <a:lnTo>
                    <a:pt x="643665" y="26391"/>
                  </a:lnTo>
                  <a:lnTo>
                    <a:pt x="647391" y="29451"/>
                  </a:lnTo>
                  <a:lnTo>
                    <a:pt x="651532" y="36378"/>
                  </a:lnTo>
                  <a:lnTo>
                    <a:pt x="654695" y="43867"/>
                  </a:lnTo>
                  <a:lnTo>
                    <a:pt x="660510" y="51604"/>
                  </a:lnTo>
                  <a:lnTo>
                    <a:pt x="663977" y="62981"/>
                  </a:lnTo>
                  <a:lnTo>
                    <a:pt x="670034" y="97899"/>
                  </a:lnTo>
                  <a:lnTo>
                    <a:pt x="676101" y="119743"/>
                  </a:lnTo>
                  <a:lnTo>
                    <a:pt x="681427" y="142972"/>
                  </a:lnTo>
                  <a:lnTo>
                    <a:pt x="699184" y="193900"/>
                  </a:lnTo>
                  <a:lnTo>
                    <a:pt x="700279" y="204623"/>
                  </a:lnTo>
                  <a:lnTo>
                    <a:pt x="708551" y="223594"/>
                  </a:lnTo>
                  <a:lnTo>
                    <a:pt x="729099" y="263652"/>
                  </a:lnTo>
                  <a:lnTo>
                    <a:pt x="744046" y="321565"/>
                  </a:lnTo>
                  <a:lnTo>
                    <a:pt x="769141" y="380883"/>
                  </a:lnTo>
                  <a:lnTo>
                    <a:pt x="789676" y="440387"/>
                  </a:lnTo>
                  <a:lnTo>
                    <a:pt x="806958" y="496190"/>
                  </a:lnTo>
                  <a:lnTo>
                    <a:pt x="827423" y="546803"/>
                  </a:lnTo>
                  <a:lnTo>
                    <a:pt x="833410" y="571024"/>
                  </a:lnTo>
                  <a:lnTo>
                    <a:pt x="859908" y="624519"/>
                  </a:lnTo>
                  <a:lnTo>
                    <a:pt x="880890" y="675709"/>
                  </a:lnTo>
                  <a:lnTo>
                    <a:pt x="889390" y="701490"/>
                  </a:lnTo>
                  <a:lnTo>
                    <a:pt x="895436" y="725887"/>
                  </a:lnTo>
                  <a:lnTo>
                    <a:pt x="903010" y="751513"/>
                  </a:lnTo>
                  <a:lnTo>
                    <a:pt x="904827" y="783249"/>
                  </a:lnTo>
                  <a:lnTo>
                    <a:pt x="898540" y="791268"/>
                  </a:lnTo>
                  <a:lnTo>
                    <a:pt x="888390" y="794769"/>
                  </a:lnTo>
                  <a:lnTo>
                    <a:pt x="853710" y="797406"/>
                  </a:lnTo>
                  <a:lnTo>
                    <a:pt x="797034" y="785434"/>
                  </a:lnTo>
                  <a:lnTo>
                    <a:pt x="748174" y="775557"/>
                  </a:lnTo>
                  <a:lnTo>
                    <a:pt x="692584" y="764607"/>
                  </a:lnTo>
                  <a:lnTo>
                    <a:pt x="646330" y="753554"/>
                  </a:lnTo>
                  <a:lnTo>
                    <a:pt x="599110" y="743223"/>
                  </a:lnTo>
                  <a:lnTo>
                    <a:pt x="550283" y="738252"/>
                  </a:lnTo>
                  <a:lnTo>
                    <a:pt x="495833" y="728988"/>
                  </a:lnTo>
                  <a:lnTo>
                    <a:pt x="445599" y="719188"/>
                  </a:lnTo>
                  <a:lnTo>
                    <a:pt x="397201" y="715696"/>
                  </a:lnTo>
                  <a:lnTo>
                    <a:pt x="348024" y="713338"/>
                  </a:lnTo>
                  <a:lnTo>
                    <a:pt x="294794" y="706173"/>
                  </a:lnTo>
                  <a:lnTo>
                    <a:pt x="236384" y="703081"/>
                  </a:lnTo>
                  <a:lnTo>
                    <a:pt x="186923" y="702470"/>
                  </a:lnTo>
                  <a:lnTo>
                    <a:pt x="130497" y="702340"/>
                  </a:lnTo>
                  <a:lnTo>
                    <a:pt x="95250" y="702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
            <p:cNvSpPr/>
            <p:nvPr/>
          </p:nvSpPr>
          <p:spPr>
            <a:xfrm>
              <a:off x="2709800" y="4048125"/>
              <a:ext cx="171514" cy="178315"/>
            </a:xfrm>
            <a:custGeom>
              <a:avLst/>
              <a:gdLst/>
              <a:ahLst/>
              <a:cxnLst/>
              <a:rect l="0" t="0" r="0" b="0"/>
              <a:pathLst>
                <a:path w="171514" h="178315">
                  <a:moveTo>
                    <a:pt x="135794" y="0"/>
                  </a:moveTo>
                  <a:lnTo>
                    <a:pt x="112901" y="0"/>
                  </a:lnTo>
                  <a:lnTo>
                    <a:pt x="102248" y="3528"/>
                  </a:lnTo>
                  <a:lnTo>
                    <a:pt x="43818" y="35810"/>
                  </a:lnTo>
                  <a:lnTo>
                    <a:pt x="25316" y="51612"/>
                  </a:lnTo>
                  <a:lnTo>
                    <a:pt x="913" y="91980"/>
                  </a:lnTo>
                  <a:lnTo>
                    <a:pt x="0" y="110995"/>
                  </a:lnTo>
                  <a:lnTo>
                    <a:pt x="1608" y="121621"/>
                  </a:lnTo>
                  <a:lnTo>
                    <a:pt x="13979" y="140484"/>
                  </a:lnTo>
                  <a:lnTo>
                    <a:pt x="47937" y="167832"/>
                  </a:lnTo>
                  <a:lnTo>
                    <a:pt x="72133" y="175405"/>
                  </a:lnTo>
                  <a:lnTo>
                    <a:pt x="126225" y="178314"/>
                  </a:lnTo>
                  <a:lnTo>
                    <a:pt x="141683" y="174941"/>
                  </a:lnTo>
                  <a:lnTo>
                    <a:pt x="157823" y="169133"/>
                  </a:lnTo>
                  <a:lnTo>
                    <a:pt x="171513" y="1666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
            <p:cNvSpPr/>
            <p:nvPr/>
          </p:nvSpPr>
          <p:spPr>
            <a:xfrm>
              <a:off x="2989572" y="3929063"/>
              <a:ext cx="153679" cy="261871"/>
            </a:xfrm>
            <a:custGeom>
              <a:avLst/>
              <a:gdLst/>
              <a:ahLst/>
              <a:cxnLst/>
              <a:rect l="0" t="0" r="0" b="0"/>
              <a:pathLst>
                <a:path w="153679" h="261871">
                  <a:moveTo>
                    <a:pt x="10803" y="0"/>
                  </a:moveTo>
                  <a:lnTo>
                    <a:pt x="9480" y="23730"/>
                  </a:lnTo>
                  <a:lnTo>
                    <a:pt x="0" y="74876"/>
                  </a:lnTo>
                  <a:lnTo>
                    <a:pt x="546" y="100384"/>
                  </a:lnTo>
                  <a:lnTo>
                    <a:pt x="9728" y="157632"/>
                  </a:lnTo>
                  <a:lnTo>
                    <a:pt x="11807" y="182231"/>
                  </a:lnTo>
                  <a:lnTo>
                    <a:pt x="21012" y="222205"/>
                  </a:lnTo>
                  <a:lnTo>
                    <a:pt x="18428" y="234577"/>
                  </a:lnTo>
                  <a:lnTo>
                    <a:pt x="15886" y="239728"/>
                  </a:lnTo>
                  <a:lnTo>
                    <a:pt x="15515" y="244485"/>
                  </a:lnTo>
                  <a:lnTo>
                    <a:pt x="22678" y="261870"/>
                  </a:lnTo>
                  <a:lnTo>
                    <a:pt x="22706" y="239038"/>
                  </a:lnTo>
                  <a:lnTo>
                    <a:pt x="26236" y="228388"/>
                  </a:lnTo>
                  <a:lnTo>
                    <a:pt x="29029" y="223697"/>
                  </a:lnTo>
                  <a:lnTo>
                    <a:pt x="44722" y="164901"/>
                  </a:lnTo>
                  <a:lnTo>
                    <a:pt x="49249" y="155750"/>
                  </a:lnTo>
                  <a:lnTo>
                    <a:pt x="66725" y="128205"/>
                  </a:lnTo>
                  <a:lnTo>
                    <a:pt x="90210" y="111682"/>
                  </a:lnTo>
                  <a:lnTo>
                    <a:pt x="103705" y="107751"/>
                  </a:lnTo>
                  <a:lnTo>
                    <a:pt x="111678" y="113653"/>
                  </a:lnTo>
                  <a:lnTo>
                    <a:pt x="122419" y="123780"/>
                  </a:lnTo>
                  <a:lnTo>
                    <a:pt x="126556" y="131301"/>
                  </a:lnTo>
                  <a:lnTo>
                    <a:pt x="129717" y="139054"/>
                  </a:lnTo>
                  <a:lnTo>
                    <a:pt x="135532" y="146909"/>
                  </a:lnTo>
                  <a:lnTo>
                    <a:pt x="138999" y="158338"/>
                  </a:lnTo>
                  <a:lnTo>
                    <a:pt x="145227" y="205716"/>
                  </a:lnTo>
                  <a:lnTo>
                    <a:pt x="153183" y="235269"/>
                  </a:lnTo>
                  <a:lnTo>
                    <a:pt x="153678"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
            <p:cNvSpPr/>
            <p:nvPr/>
          </p:nvSpPr>
          <p:spPr>
            <a:xfrm>
              <a:off x="3202781" y="4000518"/>
              <a:ext cx="118856" cy="154764"/>
            </a:xfrm>
            <a:custGeom>
              <a:avLst/>
              <a:gdLst/>
              <a:ahLst/>
              <a:cxnLst/>
              <a:rect l="0" t="0" r="0" b="0"/>
              <a:pathLst>
                <a:path w="118856" h="154764">
                  <a:moveTo>
                    <a:pt x="0" y="107138"/>
                  </a:moveTo>
                  <a:lnTo>
                    <a:pt x="6321" y="107138"/>
                  </a:lnTo>
                  <a:lnTo>
                    <a:pt x="12952" y="103611"/>
                  </a:lnTo>
                  <a:lnTo>
                    <a:pt x="20309" y="98955"/>
                  </a:lnTo>
                  <a:lnTo>
                    <a:pt x="31888" y="95013"/>
                  </a:lnTo>
                  <a:lnTo>
                    <a:pt x="90956" y="51544"/>
                  </a:lnTo>
                  <a:lnTo>
                    <a:pt x="113742" y="27761"/>
                  </a:lnTo>
                  <a:lnTo>
                    <a:pt x="116698" y="19825"/>
                  </a:lnTo>
                  <a:lnTo>
                    <a:pt x="118855" y="2334"/>
                  </a:lnTo>
                  <a:lnTo>
                    <a:pt x="117601" y="1550"/>
                  </a:lnTo>
                  <a:lnTo>
                    <a:pt x="98743" y="120"/>
                  </a:lnTo>
                  <a:lnTo>
                    <a:pt x="72992" y="0"/>
                  </a:lnTo>
                  <a:lnTo>
                    <a:pt x="61986" y="3518"/>
                  </a:lnTo>
                  <a:lnTo>
                    <a:pt x="40011" y="20292"/>
                  </a:lnTo>
                  <a:lnTo>
                    <a:pt x="19887" y="39731"/>
                  </a:lnTo>
                  <a:lnTo>
                    <a:pt x="15453" y="51162"/>
                  </a:lnTo>
                  <a:lnTo>
                    <a:pt x="12114" y="93126"/>
                  </a:lnTo>
                  <a:lnTo>
                    <a:pt x="15527" y="104438"/>
                  </a:lnTo>
                  <a:lnTo>
                    <a:pt x="28497" y="122480"/>
                  </a:lnTo>
                  <a:lnTo>
                    <a:pt x="46220" y="134762"/>
                  </a:lnTo>
                  <a:lnTo>
                    <a:pt x="95250" y="1547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
            <p:cNvSpPr/>
            <p:nvPr/>
          </p:nvSpPr>
          <p:spPr>
            <a:xfrm>
              <a:off x="3393492" y="3989132"/>
              <a:ext cx="106882" cy="142338"/>
            </a:xfrm>
            <a:custGeom>
              <a:avLst/>
              <a:gdLst/>
              <a:ahLst/>
              <a:cxnLst/>
              <a:rect l="0" t="0" r="0" b="0"/>
              <a:pathLst>
                <a:path w="106882" h="142338">
                  <a:moveTo>
                    <a:pt x="11696" y="70899"/>
                  </a:moveTo>
                  <a:lnTo>
                    <a:pt x="11696" y="64578"/>
                  </a:lnTo>
                  <a:lnTo>
                    <a:pt x="13018" y="62716"/>
                  </a:lnTo>
                  <a:lnTo>
                    <a:pt x="15223" y="61475"/>
                  </a:lnTo>
                  <a:lnTo>
                    <a:pt x="28267" y="59483"/>
                  </a:lnTo>
                  <a:lnTo>
                    <a:pt x="39683" y="59139"/>
                  </a:lnTo>
                  <a:lnTo>
                    <a:pt x="47506" y="55530"/>
                  </a:lnTo>
                  <a:lnTo>
                    <a:pt x="51444" y="52716"/>
                  </a:lnTo>
                  <a:lnTo>
                    <a:pt x="85452" y="41260"/>
                  </a:lnTo>
                  <a:lnTo>
                    <a:pt x="104448" y="25463"/>
                  </a:lnTo>
                  <a:lnTo>
                    <a:pt x="105836" y="20719"/>
                  </a:lnTo>
                  <a:lnTo>
                    <a:pt x="106881" y="5594"/>
                  </a:lnTo>
                  <a:lnTo>
                    <a:pt x="104257" y="3550"/>
                  </a:lnTo>
                  <a:lnTo>
                    <a:pt x="84562" y="269"/>
                  </a:lnTo>
                  <a:lnTo>
                    <a:pt x="80117" y="0"/>
                  </a:lnTo>
                  <a:lnTo>
                    <a:pt x="71650" y="3229"/>
                  </a:lnTo>
                  <a:lnTo>
                    <a:pt x="15996" y="43161"/>
                  </a:lnTo>
                  <a:lnTo>
                    <a:pt x="5179" y="55037"/>
                  </a:lnTo>
                  <a:lnTo>
                    <a:pt x="2185" y="62967"/>
                  </a:lnTo>
                  <a:lnTo>
                    <a:pt x="0" y="97026"/>
                  </a:lnTo>
                  <a:lnTo>
                    <a:pt x="3410" y="105883"/>
                  </a:lnTo>
                  <a:lnTo>
                    <a:pt x="8013" y="114229"/>
                  </a:lnTo>
                  <a:lnTo>
                    <a:pt x="11927" y="126365"/>
                  </a:lnTo>
                  <a:lnTo>
                    <a:pt x="23602" y="1423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3595688" y="3988594"/>
              <a:ext cx="70742" cy="154782"/>
            </a:xfrm>
            <a:custGeom>
              <a:avLst/>
              <a:gdLst/>
              <a:ahLst/>
              <a:cxnLst/>
              <a:rect l="0" t="0" r="0" b="0"/>
              <a:pathLst>
                <a:path w="70742" h="154782">
                  <a:moveTo>
                    <a:pt x="11906" y="0"/>
                  </a:moveTo>
                  <a:lnTo>
                    <a:pt x="490" y="0"/>
                  </a:lnTo>
                  <a:lnTo>
                    <a:pt x="43" y="16571"/>
                  </a:lnTo>
                  <a:lnTo>
                    <a:pt x="6333" y="34307"/>
                  </a:lnTo>
                  <a:lnTo>
                    <a:pt x="24124" y="58822"/>
                  </a:lnTo>
                  <a:lnTo>
                    <a:pt x="66149" y="113982"/>
                  </a:lnTo>
                  <a:lnTo>
                    <a:pt x="70741" y="128470"/>
                  </a:lnTo>
                  <a:lnTo>
                    <a:pt x="67600" y="133385"/>
                  </a:lnTo>
                  <a:lnTo>
                    <a:pt x="54804" y="147321"/>
                  </a:lnTo>
                  <a:lnTo>
                    <a:pt x="47288" y="151465"/>
                  </a:lnTo>
                  <a:lnTo>
                    <a:pt x="32091" y="153799"/>
                  </a:lnTo>
                  <a:lnTo>
                    <a:pt x="0"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8"/>
            <p:cNvSpPr/>
            <p:nvPr/>
          </p:nvSpPr>
          <p:spPr>
            <a:xfrm>
              <a:off x="3726866" y="3988757"/>
              <a:ext cx="166479" cy="214150"/>
            </a:xfrm>
            <a:custGeom>
              <a:avLst/>
              <a:gdLst/>
              <a:ahLst/>
              <a:cxnLst/>
              <a:rect l="0" t="0" r="0" b="0"/>
              <a:pathLst>
                <a:path w="166479" h="214150">
                  <a:moveTo>
                    <a:pt x="23603" y="71274"/>
                  </a:moveTo>
                  <a:lnTo>
                    <a:pt x="63351" y="71274"/>
                  </a:lnTo>
                  <a:lnTo>
                    <a:pt x="71255" y="67747"/>
                  </a:lnTo>
                  <a:lnTo>
                    <a:pt x="92398" y="52289"/>
                  </a:lnTo>
                  <a:lnTo>
                    <a:pt x="109839" y="47569"/>
                  </a:lnTo>
                  <a:lnTo>
                    <a:pt x="112843" y="44888"/>
                  </a:lnTo>
                  <a:lnTo>
                    <a:pt x="116182" y="38381"/>
                  </a:lnTo>
                  <a:lnTo>
                    <a:pt x="118748" y="14050"/>
                  </a:lnTo>
                  <a:lnTo>
                    <a:pt x="118822" y="6106"/>
                  </a:lnTo>
                  <a:lnTo>
                    <a:pt x="116186" y="4016"/>
                  </a:lnTo>
                  <a:lnTo>
                    <a:pt x="96473" y="662"/>
                  </a:lnTo>
                  <a:lnTo>
                    <a:pt x="79448" y="0"/>
                  </a:lnTo>
                  <a:lnTo>
                    <a:pt x="71353" y="3437"/>
                  </a:lnTo>
                  <a:lnTo>
                    <a:pt x="67342" y="6206"/>
                  </a:lnTo>
                  <a:lnTo>
                    <a:pt x="38002" y="14541"/>
                  </a:lnTo>
                  <a:lnTo>
                    <a:pt x="33203" y="17577"/>
                  </a:lnTo>
                  <a:lnTo>
                    <a:pt x="7874" y="49939"/>
                  </a:lnTo>
                  <a:lnTo>
                    <a:pt x="3383" y="62233"/>
                  </a:lnTo>
                  <a:lnTo>
                    <a:pt x="0" y="104847"/>
                  </a:lnTo>
                  <a:lnTo>
                    <a:pt x="6173" y="127377"/>
                  </a:lnTo>
                  <a:lnTo>
                    <a:pt x="16297" y="139424"/>
                  </a:lnTo>
                  <a:lnTo>
                    <a:pt x="72083" y="187769"/>
                  </a:lnTo>
                  <a:lnTo>
                    <a:pt x="88806" y="195810"/>
                  </a:lnTo>
                  <a:lnTo>
                    <a:pt x="124824" y="204500"/>
                  </a:lnTo>
                  <a:lnTo>
                    <a:pt x="137382" y="209861"/>
                  </a:lnTo>
                  <a:lnTo>
                    <a:pt x="166478" y="2141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SMARTInkShape-Group2"/>
          <p:cNvGrpSpPr/>
          <p:nvPr/>
        </p:nvGrpSpPr>
        <p:grpSpPr>
          <a:xfrm>
            <a:off x="5643567" y="2821783"/>
            <a:ext cx="1226336" cy="1488281"/>
            <a:chOff x="5643567" y="2821783"/>
            <a:chExt cx="1226336" cy="1488281"/>
          </a:xfrm>
        </p:grpSpPr>
        <p:sp>
          <p:nvSpPr>
            <p:cNvPr id="15" name="SMARTInkShape-9"/>
            <p:cNvSpPr/>
            <p:nvPr/>
          </p:nvSpPr>
          <p:spPr>
            <a:xfrm>
              <a:off x="5643567" y="2821783"/>
              <a:ext cx="1226336" cy="1166812"/>
            </a:xfrm>
            <a:custGeom>
              <a:avLst/>
              <a:gdLst/>
              <a:ahLst/>
              <a:cxnLst/>
              <a:rect l="0" t="0" r="0" b="0"/>
              <a:pathLst>
                <a:path w="1226336" h="1166812">
                  <a:moveTo>
                    <a:pt x="309558" y="1131092"/>
                  </a:moveTo>
                  <a:lnTo>
                    <a:pt x="361647" y="1131092"/>
                  </a:lnTo>
                  <a:lnTo>
                    <a:pt x="369309" y="1134620"/>
                  </a:lnTo>
                  <a:lnTo>
                    <a:pt x="373205" y="1137413"/>
                  </a:lnTo>
                  <a:lnTo>
                    <a:pt x="391328" y="1141343"/>
                  </a:lnTo>
                  <a:lnTo>
                    <a:pt x="449886" y="1142979"/>
                  </a:lnTo>
                  <a:lnTo>
                    <a:pt x="467805" y="1142994"/>
                  </a:lnTo>
                  <a:lnTo>
                    <a:pt x="521751" y="1154414"/>
                  </a:lnTo>
                  <a:lnTo>
                    <a:pt x="579547" y="1156219"/>
                  </a:lnTo>
                  <a:lnTo>
                    <a:pt x="615689" y="1165155"/>
                  </a:lnTo>
                  <a:lnTo>
                    <a:pt x="669249" y="1166746"/>
                  </a:lnTo>
                  <a:lnTo>
                    <a:pt x="722161" y="1166808"/>
                  </a:lnTo>
                  <a:lnTo>
                    <a:pt x="775668" y="1166811"/>
                  </a:lnTo>
                  <a:lnTo>
                    <a:pt x="833657" y="1166811"/>
                  </a:lnTo>
                  <a:lnTo>
                    <a:pt x="864967" y="1165488"/>
                  </a:lnTo>
                  <a:lnTo>
                    <a:pt x="901396" y="1156560"/>
                  </a:lnTo>
                  <a:lnTo>
                    <a:pt x="960524" y="1153610"/>
                  </a:lnTo>
                  <a:lnTo>
                    <a:pt x="996687" y="1144657"/>
                  </a:lnTo>
                  <a:lnTo>
                    <a:pt x="1051830" y="1141704"/>
                  </a:lnTo>
                  <a:lnTo>
                    <a:pt x="1074324" y="1133580"/>
                  </a:lnTo>
                  <a:lnTo>
                    <a:pt x="1102105" y="1130097"/>
                  </a:lnTo>
                  <a:lnTo>
                    <a:pt x="1118946" y="1121732"/>
                  </a:lnTo>
                  <a:lnTo>
                    <a:pt x="1138996" y="1118198"/>
                  </a:lnTo>
                  <a:lnTo>
                    <a:pt x="1154654" y="1107089"/>
                  </a:lnTo>
                  <a:lnTo>
                    <a:pt x="1163942" y="1099433"/>
                  </a:lnTo>
                  <a:lnTo>
                    <a:pt x="1171267" y="1097177"/>
                  </a:lnTo>
                  <a:lnTo>
                    <a:pt x="1173749" y="1095253"/>
                  </a:lnTo>
                  <a:lnTo>
                    <a:pt x="1188908" y="1073375"/>
                  </a:lnTo>
                  <a:lnTo>
                    <a:pt x="1190113" y="1065777"/>
                  </a:lnTo>
                  <a:lnTo>
                    <a:pt x="1190617" y="1030204"/>
                  </a:lnTo>
                  <a:lnTo>
                    <a:pt x="1187091" y="1023194"/>
                  </a:lnTo>
                  <a:lnTo>
                    <a:pt x="1182437" y="1015669"/>
                  </a:lnTo>
                  <a:lnTo>
                    <a:pt x="1179450" y="1000058"/>
                  </a:lnTo>
                  <a:lnTo>
                    <a:pt x="1179203" y="996111"/>
                  </a:lnTo>
                  <a:lnTo>
                    <a:pt x="1175404" y="988198"/>
                  </a:lnTo>
                  <a:lnTo>
                    <a:pt x="1170628" y="980271"/>
                  </a:lnTo>
                  <a:lnTo>
                    <a:pt x="1166617" y="968371"/>
                  </a:lnTo>
                  <a:lnTo>
                    <a:pt x="1158961" y="956466"/>
                  </a:lnTo>
                  <a:lnTo>
                    <a:pt x="1156105" y="944561"/>
                  </a:lnTo>
                  <a:lnTo>
                    <a:pt x="1155437" y="936623"/>
                  </a:lnTo>
                  <a:lnTo>
                    <a:pt x="1151611" y="928686"/>
                  </a:lnTo>
                  <a:lnTo>
                    <a:pt x="1138376" y="906490"/>
                  </a:lnTo>
                  <a:lnTo>
                    <a:pt x="1128521" y="881796"/>
                  </a:lnTo>
                  <a:lnTo>
                    <a:pt x="1123333" y="873450"/>
                  </a:lnTo>
                  <a:lnTo>
                    <a:pt x="1119090" y="861314"/>
                  </a:lnTo>
                  <a:lnTo>
                    <a:pt x="1111365" y="848017"/>
                  </a:lnTo>
                  <a:lnTo>
                    <a:pt x="1106312" y="814698"/>
                  </a:lnTo>
                  <a:lnTo>
                    <a:pt x="1097924" y="797936"/>
                  </a:lnTo>
                  <a:lnTo>
                    <a:pt x="1095391" y="738923"/>
                  </a:lnTo>
                  <a:lnTo>
                    <a:pt x="1095371" y="682626"/>
                  </a:lnTo>
                  <a:lnTo>
                    <a:pt x="1096693" y="650629"/>
                  </a:lnTo>
                  <a:lnTo>
                    <a:pt x="1105621" y="627551"/>
                  </a:lnTo>
                  <a:lnTo>
                    <a:pt x="1108272" y="611283"/>
                  </a:lnTo>
                  <a:lnTo>
                    <a:pt x="1116636" y="595330"/>
                  </a:lnTo>
                  <a:lnTo>
                    <a:pt x="1129977" y="535805"/>
                  </a:lnTo>
                  <a:lnTo>
                    <a:pt x="1132083" y="518883"/>
                  </a:lnTo>
                  <a:lnTo>
                    <a:pt x="1140448" y="500643"/>
                  </a:lnTo>
                  <a:lnTo>
                    <a:pt x="1143983" y="480294"/>
                  </a:lnTo>
                  <a:lnTo>
                    <a:pt x="1152353" y="464357"/>
                  </a:lnTo>
                  <a:lnTo>
                    <a:pt x="1153203" y="460384"/>
                  </a:lnTo>
                  <a:lnTo>
                    <a:pt x="1165003" y="436562"/>
                  </a:lnTo>
                  <a:lnTo>
                    <a:pt x="1167775" y="412503"/>
                  </a:lnTo>
                  <a:lnTo>
                    <a:pt x="1181485" y="381217"/>
                  </a:lnTo>
                  <a:lnTo>
                    <a:pt x="1186560" y="373158"/>
                  </a:lnTo>
                  <a:lnTo>
                    <a:pt x="1190740" y="361183"/>
                  </a:lnTo>
                  <a:lnTo>
                    <a:pt x="1198446" y="349257"/>
                  </a:lnTo>
                  <a:lnTo>
                    <a:pt x="1202640" y="337345"/>
                  </a:lnTo>
                  <a:lnTo>
                    <a:pt x="1210350" y="325436"/>
                  </a:lnTo>
                  <a:lnTo>
                    <a:pt x="1214546" y="313530"/>
                  </a:lnTo>
                  <a:lnTo>
                    <a:pt x="1222257" y="301623"/>
                  </a:lnTo>
                  <a:lnTo>
                    <a:pt x="1225130" y="288394"/>
                  </a:lnTo>
                  <a:lnTo>
                    <a:pt x="1226330" y="230283"/>
                  </a:lnTo>
                  <a:lnTo>
                    <a:pt x="1226335" y="222291"/>
                  </a:lnTo>
                  <a:lnTo>
                    <a:pt x="1222810" y="214330"/>
                  </a:lnTo>
                  <a:lnTo>
                    <a:pt x="1218156" y="206382"/>
                  </a:lnTo>
                  <a:lnTo>
                    <a:pt x="1215169" y="190500"/>
                  </a:lnTo>
                  <a:lnTo>
                    <a:pt x="1214578" y="174623"/>
                  </a:lnTo>
                  <a:lnTo>
                    <a:pt x="1210969" y="166686"/>
                  </a:lnTo>
                  <a:lnTo>
                    <a:pt x="1166782" y="107890"/>
                  </a:lnTo>
                  <a:lnTo>
                    <a:pt x="1133734" y="75433"/>
                  </a:lnTo>
                  <a:lnTo>
                    <a:pt x="1114969" y="64830"/>
                  </a:lnTo>
                  <a:lnTo>
                    <a:pt x="1063069" y="43165"/>
                  </a:lnTo>
                  <a:lnTo>
                    <a:pt x="1008025" y="27970"/>
                  </a:lnTo>
                  <a:lnTo>
                    <a:pt x="952494" y="14630"/>
                  </a:lnTo>
                  <a:lnTo>
                    <a:pt x="904871" y="8616"/>
                  </a:lnTo>
                  <a:lnTo>
                    <a:pt x="877530" y="2552"/>
                  </a:lnTo>
                  <a:lnTo>
                    <a:pt x="818735" y="222"/>
                  </a:lnTo>
                  <a:lnTo>
                    <a:pt x="762795" y="18"/>
                  </a:lnTo>
                  <a:lnTo>
                    <a:pt x="710914" y="0"/>
                  </a:lnTo>
                  <a:lnTo>
                    <a:pt x="652053" y="3526"/>
                  </a:lnTo>
                  <a:lnTo>
                    <a:pt x="596108" y="11169"/>
                  </a:lnTo>
                  <a:lnTo>
                    <a:pt x="579789" y="12900"/>
                  </a:lnTo>
                  <a:lnTo>
                    <a:pt x="520363" y="26583"/>
                  </a:lnTo>
                  <a:lnTo>
                    <a:pt x="473382" y="34514"/>
                  </a:lnTo>
                  <a:lnTo>
                    <a:pt x="448791" y="36684"/>
                  </a:lnTo>
                  <a:lnTo>
                    <a:pt x="392686" y="47811"/>
                  </a:lnTo>
                  <a:lnTo>
                    <a:pt x="333589" y="71679"/>
                  </a:lnTo>
                  <a:lnTo>
                    <a:pt x="277821" y="99231"/>
                  </a:lnTo>
                  <a:lnTo>
                    <a:pt x="222246" y="117519"/>
                  </a:lnTo>
                  <a:lnTo>
                    <a:pt x="198433" y="134185"/>
                  </a:lnTo>
                  <a:lnTo>
                    <a:pt x="174621" y="142945"/>
                  </a:lnTo>
                  <a:lnTo>
                    <a:pt x="121371" y="182176"/>
                  </a:lnTo>
                  <a:lnTo>
                    <a:pt x="75549" y="211643"/>
                  </a:lnTo>
                  <a:lnTo>
                    <a:pt x="20002" y="265759"/>
                  </a:lnTo>
                  <a:lnTo>
                    <a:pt x="15502" y="277305"/>
                  </a:lnTo>
                  <a:lnTo>
                    <a:pt x="12179" y="289933"/>
                  </a:lnTo>
                  <a:lnTo>
                    <a:pt x="2794" y="308820"/>
                  </a:lnTo>
                  <a:lnTo>
                    <a:pt x="4" y="365120"/>
                  </a:lnTo>
                  <a:lnTo>
                    <a:pt x="0" y="373060"/>
                  </a:lnTo>
                  <a:lnTo>
                    <a:pt x="3525" y="380998"/>
                  </a:lnTo>
                  <a:lnTo>
                    <a:pt x="18981" y="400842"/>
                  </a:lnTo>
                  <a:lnTo>
                    <a:pt x="36477" y="438047"/>
                  </a:lnTo>
                  <a:lnTo>
                    <a:pt x="51740" y="455914"/>
                  </a:lnTo>
                  <a:lnTo>
                    <a:pt x="74353" y="472182"/>
                  </a:lnTo>
                  <a:lnTo>
                    <a:pt x="83322" y="484157"/>
                  </a:lnTo>
                  <a:lnTo>
                    <a:pt x="142819" y="535780"/>
                  </a:lnTo>
                  <a:lnTo>
                    <a:pt x="190495" y="586932"/>
                  </a:lnTo>
                  <a:lnTo>
                    <a:pt x="214308" y="618388"/>
                  </a:lnTo>
                  <a:lnTo>
                    <a:pt x="256641" y="662771"/>
                  </a:lnTo>
                  <a:lnTo>
                    <a:pt x="274574" y="699984"/>
                  </a:lnTo>
                  <a:lnTo>
                    <a:pt x="316181" y="746094"/>
                  </a:lnTo>
                  <a:lnTo>
                    <a:pt x="323948" y="761992"/>
                  </a:lnTo>
                  <a:lnTo>
                    <a:pt x="329183" y="769933"/>
                  </a:lnTo>
                  <a:lnTo>
                    <a:pt x="333453" y="781842"/>
                  </a:lnTo>
                  <a:lnTo>
                    <a:pt x="341185" y="793748"/>
                  </a:lnTo>
                  <a:lnTo>
                    <a:pt x="344064" y="805654"/>
                  </a:lnTo>
                  <a:lnTo>
                    <a:pt x="345267" y="864859"/>
                  </a:lnTo>
                  <a:lnTo>
                    <a:pt x="345276" y="896923"/>
                  </a:lnTo>
                  <a:lnTo>
                    <a:pt x="341749" y="904867"/>
                  </a:lnTo>
                  <a:lnTo>
                    <a:pt x="337094" y="912808"/>
                  </a:lnTo>
                  <a:lnTo>
                    <a:pt x="334474" y="926039"/>
                  </a:lnTo>
                  <a:lnTo>
                    <a:pt x="333389" y="979620"/>
                  </a:lnTo>
                  <a:lnTo>
                    <a:pt x="332056" y="992333"/>
                  </a:lnTo>
                  <a:lnTo>
                    <a:pt x="323120" y="1015495"/>
                  </a:lnTo>
                  <a:lnTo>
                    <a:pt x="320170" y="1063860"/>
                  </a:lnTo>
                  <a:lnTo>
                    <a:pt x="311217" y="1086944"/>
                  </a:lnTo>
                  <a:lnTo>
                    <a:pt x="309601" y="1123142"/>
                  </a:lnTo>
                  <a:lnTo>
                    <a:pt x="313105" y="1131086"/>
                  </a:lnTo>
                  <a:lnTo>
                    <a:pt x="327295" y="1148622"/>
                  </a:lnTo>
                  <a:lnTo>
                    <a:pt x="334198" y="1152112"/>
                  </a:lnTo>
                  <a:lnTo>
                    <a:pt x="337891" y="1153043"/>
                  </a:lnTo>
                  <a:lnTo>
                    <a:pt x="357256" y="1164083"/>
                  </a:lnTo>
                  <a:lnTo>
                    <a:pt x="411643" y="1166779"/>
                  </a:lnTo>
                  <a:lnTo>
                    <a:pt x="428621" y="11668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0"/>
            <p:cNvSpPr/>
            <p:nvPr/>
          </p:nvSpPr>
          <p:spPr>
            <a:xfrm>
              <a:off x="5965031" y="4048125"/>
              <a:ext cx="190440" cy="261339"/>
            </a:xfrm>
            <a:custGeom>
              <a:avLst/>
              <a:gdLst/>
              <a:ahLst/>
              <a:cxnLst/>
              <a:rect l="0" t="0" r="0" b="0"/>
              <a:pathLst>
                <a:path w="190440" h="261339">
                  <a:moveTo>
                    <a:pt x="0" y="0"/>
                  </a:moveTo>
                  <a:lnTo>
                    <a:pt x="0" y="56320"/>
                  </a:lnTo>
                  <a:lnTo>
                    <a:pt x="12125" y="111169"/>
                  </a:lnTo>
                  <a:lnTo>
                    <a:pt x="22012" y="150818"/>
                  </a:lnTo>
                  <a:lnTo>
                    <a:pt x="27104" y="190500"/>
                  </a:lnTo>
                  <a:lnTo>
                    <a:pt x="34017" y="215929"/>
                  </a:lnTo>
                  <a:lnTo>
                    <a:pt x="35715" y="261338"/>
                  </a:lnTo>
                  <a:lnTo>
                    <a:pt x="45970" y="251633"/>
                  </a:lnTo>
                  <a:lnTo>
                    <a:pt x="47134" y="244185"/>
                  </a:lnTo>
                  <a:lnTo>
                    <a:pt x="48919" y="216848"/>
                  </a:lnTo>
                  <a:lnTo>
                    <a:pt x="62322" y="179322"/>
                  </a:lnTo>
                  <a:lnTo>
                    <a:pt x="75958" y="162863"/>
                  </a:lnTo>
                  <a:lnTo>
                    <a:pt x="83589" y="158373"/>
                  </a:lnTo>
                  <a:lnTo>
                    <a:pt x="91390" y="155054"/>
                  </a:lnTo>
                  <a:lnTo>
                    <a:pt x="103220" y="147072"/>
                  </a:lnTo>
                  <a:lnTo>
                    <a:pt x="116426" y="144119"/>
                  </a:lnTo>
                  <a:lnTo>
                    <a:pt x="129356" y="143428"/>
                  </a:lnTo>
                  <a:lnTo>
                    <a:pt x="140395" y="146649"/>
                  </a:lnTo>
                  <a:lnTo>
                    <a:pt x="149710" y="151167"/>
                  </a:lnTo>
                  <a:lnTo>
                    <a:pt x="162392" y="155033"/>
                  </a:lnTo>
                  <a:lnTo>
                    <a:pt x="188136" y="176406"/>
                  </a:lnTo>
                  <a:lnTo>
                    <a:pt x="189449" y="181149"/>
                  </a:lnTo>
                  <a:lnTo>
                    <a:pt x="190439" y="206525"/>
                  </a:lnTo>
                  <a:lnTo>
                    <a:pt x="186945" y="214379"/>
                  </a:lnTo>
                  <a:lnTo>
                    <a:pt x="184161" y="218326"/>
                  </a:lnTo>
                  <a:lnTo>
                    <a:pt x="177540" y="222711"/>
                  </a:lnTo>
                  <a:lnTo>
                    <a:pt x="170188" y="225983"/>
                  </a:lnTo>
                  <a:lnTo>
                    <a:pt x="162511" y="231846"/>
                  </a:lnTo>
                  <a:lnTo>
                    <a:pt x="151161" y="235334"/>
                  </a:lnTo>
                  <a:lnTo>
                    <a:pt x="129896" y="240826"/>
                  </a:lnTo>
                  <a:lnTo>
                    <a:pt x="106839" y="247303"/>
                  </a:lnTo>
                  <a:lnTo>
                    <a:pt x="48662" y="249960"/>
                  </a:lnTo>
                  <a:lnTo>
                    <a:pt x="44348" y="249984"/>
                  </a:lnTo>
                  <a:lnTo>
                    <a:pt x="36026" y="246482"/>
                  </a:lnTo>
                  <a:lnTo>
                    <a:pt x="27918" y="241840"/>
                  </a:lnTo>
                  <a:lnTo>
                    <a:pt x="11907"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1"/>
            <p:cNvSpPr/>
            <p:nvPr/>
          </p:nvSpPr>
          <p:spPr>
            <a:xfrm>
              <a:off x="6226969" y="4131469"/>
              <a:ext cx="107157" cy="166627"/>
            </a:xfrm>
            <a:custGeom>
              <a:avLst/>
              <a:gdLst/>
              <a:ahLst/>
              <a:cxnLst/>
              <a:rect l="0" t="0" r="0" b="0"/>
              <a:pathLst>
                <a:path w="107157" h="166627">
                  <a:moveTo>
                    <a:pt x="0" y="83344"/>
                  </a:moveTo>
                  <a:lnTo>
                    <a:pt x="9423" y="105718"/>
                  </a:lnTo>
                  <a:lnTo>
                    <a:pt x="12901" y="126810"/>
                  </a:lnTo>
                  <a:lnTo>
                    <a:pt x="21265" y="142837"/>
                  </a:lnTo>
                  <a:lnTo>
                    <a:pt x="23309" y="158743"/>
                  </a:lnTo>
                  <a:lnTo>
                    <a:pt x="24800" y="161391"/>
                  </a:lnTo>
                  <a:lnTo>
                    <a:pt x="27116" y="163157"/>
                  </a:lnTo>
                  <a:lnTo>
                    <a:pt x="35215" y="166481"/>
                  </a:lnTo>
                  <a:lnTo>
                    <a:pt x="29249" y="166626"/>
                  </a:lnTo>
                  <a:lnTo>
                    <a:pt x="27436" y="165324"/>
                  </a:lnTo>
                  <a:lnTo>
                    <a:pt x="24290" y="156431"/>
                  </a:lnTo>
                  <a:lnTo>
                    <a:pt x="23825" y="116585"/>
                  </a:lnTo>
                  <a:lnTo>
                    <a:pt x="35229" y="61677"/>
                  </a:lnTo>
                  <a:lnTo>
                    <a:pt x="39029" y="50343"/>
                  </a:lnTo>
                  <a:lnTo>
                    <a:pt x="57373" y="26323"/>
                  </a:lnTo>
                  <a:lnTo>
                    <a:pt x="77211" y="6142"/>
                  </a:lnTo>
                  <a:lnTo>
                    <a:pt x="84145" y="2729"/>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12"/>
            <p:cNvSpPr/>
            <p:nvPr/>
          </p:nvSpPr>
          <p:spPr>
            <a:xfrm>
              <a:off x="6369844" y="4131645"/>
              <a:ext cx="94585" cy="142700"/>
            </a:xfrm>
            <a:custGeom>
              <a:avLst/>
              <a:gdLst/>
              <a:ahLst/>
              <a:cxnLst/>
              <a:rect l="0" t="0" r="0" b="0"/>
              <a:pathLst>
                <a:path w="94585" h="142700">
                  <a:moveTo>
                    <a:pt x="0" y="83168"/>
                  </a:moveTo>
                  <a:lnTo>
                    <a:pt x="10250" y="93418"/>
                  </a:lnTo>
                  <a:lnTo>
                    <a:pt x="17737" y="94583"/>
                  </a:lnTo>
                  <a:lnTo>
                    <a:pt x="28333" y="94928"/>
                  </a:lnTo>
                  <a:lnTo>
                    <a:pt x="35963" y="91481"/>
                  </a:lnTo>
                  <a:lnTo>
                    <a:pt x="62455" y="74757"/>
                  </a:lnTo>
                  <a:lnTo>
                    <a:pt x="90189" y="38176"/>
                  </a:lnTo>
                  <a:lnTo>
                    <a:pt x="94584" y="15735"/>
                  </a:lnTo>
                  <a:lnTo>
                    <a:pt x="91426" y="9982"/>
                  </a:lnTo>
                  <a:lnTo>
                    <a:pt x="88732" y="6596"/>
                  </a:lnTo>
                  <a:lnTo>
                    <a:pt x="82210" y="2834"/>
                  </a:lnTo>
                  <a:lnTo>
                    <a:pt x="70211" y="219"/>
                  </a:lnTo>
                  <a:lnTo>
                    <a:pt x="59427" y="0"/>
                  </a:lnTo>
                  <a:lnTo>
                    <a:pt x="49342" y="3430"/>
                  </a:lnTo>
                  <a:lnTo>
                    <a:pt x="32089" y="16411"/>
                  </a:lnTo>
                  <a:lnTo>
                    <a:pt x="19944" y="34137"/>
                  </a:lnTo>
                  <a:lnTo>
                    <a:pt x="2795" y="74579"/>
                  </a:lnTo>
                  <a:lnTo>
                    <a:pt x="1864" y="81410"/>
                  </a:lnTo>
                  <a:lnTo>
                    <a:pt x="4356" y="92529"/>
                  </a:lnTo>
                  <a:lnTo>
                    <a:pt x="8551" y="101880"/>
                  </a:lnTo>
                  <a:lnTo>
                    <a:pt x="12235" y="114582"/>
                  </a:lnTo>
                  <a:lnTo>
                    <a:pt x="19794" y="126725"/>
                  </a:lnTo>
                  <a:lnTo>
                    <a:pt x="23812" y="1426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3"/>
            <p:cNvSpPr/>
            <p:nvPr/>
          </p:nvSpPr>
          <p:spPr>
            <a:xfrm>
              <a:off x="6477065" y="4121362"/>
              <a:ext cx="142811" cy="164889"/>
            </a:xfrm>
            <a:custGeom>
              <a:avLst/>
              <a:gdLst/>
              <a:ahLst/>
              <a:cxnLst/>
              <a:rect l="0" t="0" r="0" b="0"/>
              <a:pathLst>
                <a:path w="142811" h="164889">
                  <a:moveTo>
                    <a:pt x="130904" y="22013"/>
                  </a:moveTo>
                  <a:lnTo>
                    <a:pt x="113167" y="4277"/>
                  </a:lnTo>
                  <a:lnTo>
                    <a:pt x="106264" y="901"/>
                  </a:lnTo>
                  <a:lnTo>
                    <a:pt x="102571" y="0"/>
                  </a:lnTo>
                  <a:lnTo>
                    <a:pt x="69011" y="8610"/>
                  </a:lnTo>
                  <a:lnTo>
                    <a:pt x="60181" y="12969"/>
                  </a:lnTo>
                  <a:lnTo>
                    <a:pt x="21475" y="38055"/>
                  </a:lnTo>
                  <a:lnTo>
                    <a:pt x="8375" y="56164"/>
                  </a:lnTo>
                  <a:lnTo>
                    <a:pt x="2436" y="71966"/>
                  </a:lnTo>
                  <a:lnTo>
                    <a:pt x="0" y="120698"/>
                  </a:lnTo>
                  <a:lnTo>
                    <a:pt x="3491" y="128932"/>
                  </a:lnTo>
                  <a:lnTo>
                    <a:pt x="16512" y="144997"/>
                  </a:lnTo>
                  <a:lnTo>
                    <a:pt x="24059" y="149433"/>
                  </a:lnTo>
                  <a:lnTo>
                    <a:pt x="27925" y="150616"/>
                  </a:lnTo>
                  <a:lnTo>
                    <a:pt x="31824" y="150082"/>
                  </a:lnTo>
                  <a:lnTo>
                    <a:pt x="80799" y="128314"/>
                  </a:lnTo>
                  <a:lnTo>
                    <a:pt x="90114" y="119529"/>
                  </a:lnTo>
                  <a:lnTo>
                    <a:pt x="127357" y="69849"/>
                  </a:lnTo>
                  <a:lnTo>
                    <a:pt x="130650" y="61795"/>
                  </a:lnTo>
                  <a:lnTo>
                    <a:pt x="140947" y="48190"/>
                  </a:lnTo>
                  <a:lnTo>
                    <a:pt x="142442" y="39433"/>
                  </a:lnTo>
                  <a:lnTo>
                    <a:pt x="142761" y="44722"/>
                  </a:lnTo>
                  <a:lnTo>
                    <a:pt x="134618" y="55113"/>
                  </a:lnTo>
                  <a:lnTo>
                    <a:pt x="132554" y="62300"/>
                  </a:lnTo>
                  <a:lnTo>
                    <a:pt x="130917" y="121091"/>
                  </a:lnTo>
                  <a:lnTo>
                    <a:pt x="134438" y="129107"/>
                  </a:lnTo>
                  <a:lnTo>
                    <a:pt x="139089" y="137079"/>
                  </a:lnTo>
                  <a:lnTo>
                    <a:pt x="142810" y="1648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14"/>
            <p:cNvSpPr/>
            <p:nvPr/>
          </p:nvSpPr>
          <p:spPr>
            <a:xfrm>
              <a:off x="6703917" y="4133124"/>
              <a:ext cx="142178" cy="164333"/>
            </a:xfrm>
            <a:custGeom>
              <a:avLst/>
              <a:gdLst/>
              <a:ahLst/>
              <a:cxnLst/>
              <a:rect l="0" t="0" r="0" b="0"/>
              <a:pathLst>
                <a:path w="142178" h="164333">
                  <a:moveTo>
                    <a:pt x="130271" y="10251"/>
                  </a:moveTo>
                  <a:lnTo>
                    <a:pt x="113699" y="10251"/>
                  </a:lnTo>
                  <a:lnTo>
                    <a:pt x="106148" y="6723"/>
                  </a:lnTo>
                  <a:lnTo>
                    <a:pt x="98383" y="2068"/>
                  </a:lnTo>
                  <a:lnTo>
                    <a:pt x="90523" y="0"/>
                  </a:lnTo>
                  <a:lnTo>
                    <a:pt x="56514" y="8741"/>
                  </a:lnTo>
                  <a:lnTo>
                    <a:pt x="47660" y="13107"/>
                  </a:lnTo>
                  <a:lnTo>
                    <a:pt x="31197" y="26690"/>
                  </a:lnTo>
                  <a:lnTo>
                    <a:pt x="7252" y="66560"/>
                  </a:lnTo>
                  <a:lnTo>
                    <a:pt x="1657" y="83526"/>
                  </a:lnTo>
                  <a:lnTo>
                    <a:pt x="0" y="103253"/>
                  </a:lnTo>
                  <a:lnTo>
                    <a:pt x="3140" y="114644"/>
                  </a:lnTo>
                  <a:lnTo>
                    <a:pt x="15934" y="132736"/>
                  </a:lnTo>
                  <a:lnTo>
                    <a:pt x="39056" y="157047"/>
                  </a:lnTo>
                  <a:lnTo>
                    <a:pt x="50483" y="161483"/>
                  </a:lnTo>
                  <a:lnTo>
                    <a:pt x="79379" y="164332"/>
                  </a:lnTo>
                  <a:lnTo>
                    <a:pt x="91336" y="161193"/>
                  </a:lnTo>
                  <a:lnTo>
                    <a:pt x="127506" y="144411"/>
                  </a:lnTo>
                  <a:lnTo>
                    <a:pt x="142177" y="1412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15"/>
            <p:cNvSpPr/>
            <p:nvPr/>
          </p:nvSpPr>
          <p:spPr>
            <a:xfrm>
              <a:off x="6846094" y="3976688"/>
              <a:ext cx="11907" cy="333376"/>
            </a:xfrm>
            <a:custGeom>
              <a:avLst/>
              <a:gdLst/>
              <a:ahLst/>
              <a:cxnLst/>
              <a:rect l="0" t="0" r="0" b="0"/>
              <a:pathLst>
                <a:path w="11907" h="333376">
                  <a:moveTo>
                    <a:pt x="11906" y="0"/>
                  </a:moveTo>
                  <a:lnTo>
                    <a:pt x="11906" y="56422"/>
                  </a:lnTo>
                  <a:lnTo>
                    <a:pt x="11906" y="113514"/>
                  </a:lnTo>
                  <a:lnTo>
                    <a:pt x="11906" y="167524"/>
                  </a:lnTo>
                  <a:lnTo>
                    <a:pt x="11906" y="225246"/>
                  </a:lnTo>
                  <a:lnTo>
                    <a:pt x="11906" y="279654"/>
                  </a:lnTo>
                  <a:lnTo>
                    <a:pt x="10584" y="292301"/>
                  </a:lnTo>
                  <a:lnTo>
                    <a:pt x="0"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SMARTInkShape-Group3"/>
          <p:cNvGrpSpPr/>
          <p:nvPr/>
        </p:nvGrpSpPr>
        <p:grpSpPr>
          <a:xfrm>
            <a:off x="9203537" y="2429379"/>
            <a:ext cx="1881179" cy="1583027"/>
            <a:chOff x="9203537" y="2429379"/>
            <a:chExt cx="1881179" cy="1583027"/>
          </a:xfrm>
        </p:grpSpPr>
        <p:sp>
          <p:nvSpPr>
            <p:cNvPr id="39" name="SMARTInkShape-16"/>
            <p:cNvSpPr/>
            <p:nvPr/>
          </p:nvSpPr>
          <p:spPr>
            <a:xfrm>
              <a:off x="9477375" y="2598116"/>
              <a:ext cx="1428751" cy="1402385"/>
            </a:xfrm>
            <a:custGeom>
              <a:avLst/>
              <a:gdLst/>
              <a:ahLst/>
              <a:cxnLst/>
              <a:rect l="0" t="0" r="0" b="0"/>
              <a:pathLst>
                <a:path w="1428751" h="1402385">
                  <a:moveTo>
                    <a:pt x="238125" y="104603"/>
                  </a:moveTo>
                  <a:lnTo>
                    <a:pt x="227874" y="94352"/>
                  </a:lnTo>
                  <a:lnTo>
                    <a:pt x="216113" y="92842"/>
                  </a:lnTo>
                  <a:lnTo>
                    <a:pt x="192314" y="92697"/>
                  </a:lnTo>
                  <a:lnTo>
                    <a:pt x="181353" y="100879"/>
                  </a:lnTo>
                  <a:lnTo>
                    <a:pt x="170297" y="104822"/>
                  </a:lnTo>
                  <a:lnTo>
                    <a:pt x="145731" y="124336"/>
                  </a:lnTo>
                  <a:lnTo>
                    <a:pt x="134608" y="128529"/>
                  </a:lnTo>
                  <a:lnTo>
                    <a:pt x="103174" y="156356"/>
                  </a:lnTo>
                  <a:lnTo>
                    <a:pt x="98771" y="164205"/>
                  </a:lnTo>
                  <a:lnTo>
                    <a:pt x="97598" y="168150"/>
                  </a:lnTo>
                  <a:lnTo>
                    <a:pt x="95492" y="170780"/>
                  </a:lnTo>
                  <a:lnTo>
                    <a:pt x="87530" y="175805"/>
                  </a:lnTo>
                  <a:lnTo>
                    <a:pt x="77574" y="192407"/>
                  </a:lnTo>
                  <a:lnTo>
                    <a:pt x="52812" y="219725"/>
                  </a:lnTo>
                  <a:lnTo>
                    <a:pt x="45122" y="235577"/>
                  </a:lnTo>
                  <a:lnTo>
                    <a:pt x="27903" y="256519"/>
                  </a:lnTo>
                  <a:lnTo>
                    <a:pt x="23702" y="267648"/>
                  </a:lnTo>
                  <a:lnTo>
                    <a:pt x="15990" y="279325"/>
                  </a:lnTo>
                  <a:lnTo>
                    <a:pt x="12443" y="292763"/>
                  </a:lnTo>
                  <a:lnTo>
                    <a:pt x="3829" y="304146"/>
                  </a:lnTo>
                  <a:lnTo>
                    <a:pt x="1134" y="315274"/>
                  </a:lnTo>
                  <a:lnTo>
                    <a:pt x="1" y="372551"/>
                  </a:lnTo>
                  <a:lnTo>
                    <a:pt x="0" y="399562"/>
                  </a:lnTo>
                  <a:lnTo>
                    <a:pt x="8182" y="412554"/>
                  </a:lnTo>
                  <a:lnTo>
                    <a:pt x="12902" y="444903"/>
                  </a:lnTo>
                  <a:lnTo>
                    <a:pt x="24792" y="461590"/>
                  </a:lnTo>
                  <a:lnTo>
                    <a:pt x="33560" y="471305"/>
                  </a:lnTo>
                  <a:lnTo>
                    <a:pt x="34760" y="476162"/>
                  </a:lnTo>
                  <a:lnTo>
                    <a:pt x="35080" y="479308"/>
                  </a:lnTo>
                  <a:lnTo>
                    <a:pt x="38963" y="486333"/>
                  </a:lnTo>
                  <a:lnTo>
                    <a:pt x="43775" y="493864"/>
                  </a:lnTo>
                  <a:lnTo>
                    <a:pt x="45914" y="501622"/>
                  </a:lnTo>
                  <a:lnTo>
                    <a:pt x="47808" y="504220"/>
                  </a:lnTo>
                  <a:lnTo>
                    <a:pt x="50393" y="505952"/>
                  </a:lnTo>
                  <a:lnTo>
                    <a:pt x="53439" y="507106"/>
                  </a:lnTo>
                  <a:lnTo>
                    <a:pt x="55469" y="509199"/>
                  </a:lnTo>
                  <a:lnTo>
                    <a:pt x="62256" y="522063"/>
                  </a:lnTo>
                  <a:lnTo>
                    <a:pt x="91093" y="554183"/>
                  </a:lnTo>
                  <a:lnTo>
                    <a:pt x="95341" y="565307"/>
                  </a:lnTo>
                  <a:lnTo>
                    <a:pt x="103067" y="576981"/>
                  </a:lnTo>
                  <a:lnTo>
                    <a:pt x="105339" y="584864"/>
                  </a:lnTo>
                  <a:lnTo>
                    <a:pt x="107267" y="587496"/>
                  </a:lnTo>
                  <a:lnTo>
                    <a:pt x="109876" y="589250"/>
                  </a:lnTo>
                  <a:lnTo>
                    <a:pt x="116303" y="592522"/>
                  </a:lnTo>
                  <a:lnTo>
                    <a:pt x="148648" y="622353"/>
                  </a:lnTo>
                  <a:lnTo>
                    <a:pt x="152056" y="629283"/>
                  </a:lnTo>
                  <a:lnTo>
                    <a:pt x="152964" y="632984"/>
                  </a:lnTo>
                  <a:lnTo>
                    <a:pt x="154892" y="635451"/>
                  </a:lnTo>
                  <a:lnTo>
                    <a:pt x="160564" y="638191"/>
                  </a:lnTo>
                  <a:lnTo>
                    <a:pt x="162605" y="640245"/>
                  </a:lnTo>
                  <a:lnTo>
                    <a:pt x="164874" y="646055"/>
                  </a:lnTo>
                  <a:lnTo>
                    <a:pt x="166801" y="648133"/>
                  </a:lnTo>
                  <a:lnTo>
                    <a:pt x="172470" y="650443"/>
                  </a:lnTo>
                  <a:lnTo>
                    <a:pt x="174511" y="652382"/>
                  </a:lnTo>
                  <a:lnTo>
                    <a:pt x="176780" y="658064"/>
                  </a:lnTo>
                  <a:lnTo>
                    <a:pt x="178708" y="660108"/>
                  </a:lnTo>
                  <a:lnTo>
                    <a:pt x="184376" y="662380"/>
                  </a:lnTo>
                  <a:lnTo>
                    <a:pt x="186417" y="664308"/>
                  </a:lnTo>
                  <a:lnTo>
                    <a:pt x="188686" y="669978"/>
                  </a:lnTo>
                  <a:lnTo>
                    <a:pt x="190614" y="672020"/>
                  </a:lnTo>
                  <a:lnTo>
                    <a:pt x="196283" y="674288"/>
                  </a:lnTo>
                  <a:lnTo>
                    <a:pt x="198324" y="676216"/>
                  </a:lnTo>
                  <a:lnTo>
                    <a:pt x="201869" y="686194"/>
                  </a:lnTo>
                  <a:lnTo>
                    <a:pt x="202247" y="693792"/>
                  </a:lnTo>
                  <a:lnTo>
                    <a:pt x="203624" y="695833"/>
                  </a:lnTo>
                  <a:lnTo>
                    <a:pt x="205863" y="697193"/>
                  </a:lnTo>
                  <a:lnTo>
                    <a:pt x="208680" y="698101"/>
                  </a:lnTo>
                  <a:lnTo>
                    <a:pt x="210558" y="700028"/>
                  </a:lnTo>
                  <a:lnTo>
                    <a:pt x="212644" y="705698"/>
                  </a:lnTo>
                  <a:lnTo>
                    <a:pt x="213819" y="716328"/>
                  </a:lnTo>
                  <a:lnTo>
                    <a:pt x="215305" y="718795"/>
                  </a:lnTo>
                  <a:lnTo>
                    <a:pt x="217621" y="720439"/>
                  </a:lnTo>
                  <a:lnTo>
                    <a:pt x="220486" y="721535"/>
                  </a:lnTo>
                  <a:lnTo>
                    <a:pt x="222397" y="723589"/>
                  </a:lnTo>
                  <a:lnTo>
                    <a:pt x="224520" y="729399"/>
                  </a:lnTo>
                  <a:lnTo>
                    <a:pt x="226219" y="787386"/>
                  </a:lnTo>
                  <a:lnTo>
                    <a:pt x="226219" y="846759"/>
                  </a:lnTo>
                  <a:lnTo>
                    <a:pt x="226219" y="906291"/>
                  </a:lnTo>
                  <a:lnTo>
                    <a:pt x="222691" y="914228"/>
                  </a:lnTo>
                  <a:lnTo>
                    <a:pt x="218036" y="922165"/>
                  </a:lnTo>
                  <a:lnTo>
                    <a:pt x="215048" y="938040"/>
                  </a:lnTo>
                  <a:lnTo>
                    <a:pt x="213085" y="966066"/>
                  </a:lnTo>
                  <a:lnTo>
                    <a:pt x="204074" y="989144"/>
                  </a:lnTo>
                  <a:lnTo>
                    <a:pt x="202419" y="1048671"/>
                  </a:lnTo>
                  <a:lnTo>
                    <a:pt x="202406" y="1095122"/>
                  </a:lnTo>
                  <a:lnTo>
                    <a:pt x="198879" y="1103986"/>
                  </a:lnTo>
                  <a:lnTo>
                    <a:pt x="196086" y="1108202"/>
                  </a:lnTo>
                  <a:lnTo>
                    <a:pt x="192155" y="1126777"/>
                  </a:lnTo>
                  <a:lnTo>
                    <a:pt x="190519" y="1185523"/>
                  </a:lnTo>
                  <a:lnTo>
                    <a:pt x="191823" y="1239881"/>
                  </a:lnTo>
                  <a:lnTo>
                    <a:pt x="200751" y="1262983"/>
                  </a:lnTo>
                  <a:lnTo>
                    <a:pt x="203402" y="1279255"/>
                  </a:lnTo>
                  <a:lnTo>
                    <a:pt x="211766" y="1295209"/>
                  </a:lnTo>
                  <a:lnTo>
                    <a:pt x="212614" y="1299184"/>
                  </a:lnTo>
                  <a:lnTo>
                    <a:pt x="226337" y="1325654"/>
                  </a:lnTo>
                  <a:lnTo>
                    <a:pt x="228943" y="1327418"/>
                  </a:lnTo>
                  <a:lnTo>
                    <a:pt x="235368" y="1330701"/>
                  </a:lnTo>
                  <a:lnTo>
                    <a:pt x="260480" y="1347312"/>
                  </a:lnTo>
                  <a:lnTo>
                    <a:pt x="285035" y="1357306"/>
                  </a:lnTo>
                  <a:lnTo>
                    <a:pt x="293370" y="1362506"/>
                  </a:lnTo>
                  <a:lnTo>
                    <a:pt x="335676" y="1376755"/>
                  </a:lnTo>
                  <a:lnTo>
                    <a:pt x="393150" y="1378501"/>
                  </a:lnTo>
                  <a:lnTo>
                    <a:pt x="408890" y="1379863"/>
                  </a:lnTo>
                  <a:lnTo>
                    <a:pt x="454926" y="1389741"/>
                  </a:lnTo>
                  <a:lnTo>
                    <a:pt x="508146" y="1390434"/>
                  </a:lnTo>
                  <a:lnTo>
                    <a:pt x="563572" y="1401278"/>
                  </a:lnTo>
                  <a:lnTo>
                    <a:pt x="619125" y="1402319"/>
                  </a:lnTo>
                  <a:lnTo>
                    <a:pt x="674688" y="1402380"/>
                  </a:lnTo>
                  <a:lnTo>
                    <a:pt x="730250" y="1402384"/>
                  </a:lnTo>
                  <a:lnTo>
                    <a:pt x="785813" y="1402384"/>
                  </a:lnTo>
                  <a:lnTo>
                    <a:pt x="813153" y="1398856"/>
                  </a:lnTo>
                  <a:lnTo>
                    <a:pt x="868421" y="1391213"/>
                  </a:lnTo>
                  <a:lnTo>
                    <a:pt x="924675" y="1390521"/>
                  </a:lnTo>
                  <a:lnTo>
                    <a:pt x="972096" y="1389157"/>
                  </a:lnTo>
                  <a:lnTo>
                    <a:pt x="1008552" y="1380227"/>
                  </a:lnTo>
                  <a:lnTo>
                    <a:pt x="1031726" y="1377576"/>
                  </a:lnTo>
                  <a:lnTo>
                    <a:pt x="1060410" y="1369212"/>
                  </a:lnTo>
                  <a:lnTo>
                    <a:pt x="1083692" y="1363893"/>
                  </a:lnTo>
                  <a:lnTo>
                    <a:pt x="1140213" y="1342045"/>
                  </a:lnTo>
                  <a:lnTo>
                    <a:pt x="1149700" y="1335879"/>
                  </a:lnTo>
                  <a:lnTo>
                    <a:pt x="1166568" y="1328393"/>
                  </a:lnTo>
                  <a:lnTo>
                    <a:pt x="1170617" y="1325276"/>
                  </a:lnTo>
                  <a:lnTo>
                    <a:pt x="1182175" y="1321812"/>
                  </a:lnTo>
                  <a:lnTo>
                    <a:pt x="1188959" y="1320887"/>
                  </a:lnTo>
                  <a:lnTo>
                    <a:pt x="1193483" y="1318949"/>
                  </a:lnTo>
                  <a:lnTo>
                    <a:pt x="1196500" y="1316334"/>
                  </a:lnTo>
                  <a:lnTo>
                    <a:pt x="1242249" y="1261112"/>
                  </a:lnTo>
                  <a:lnTo>
                    <a:pt x="1270443" y="1224007"/>
                  </a:lnTo>
                  <a:lnTo>
                    <a:pt x="1279593" y="1201638"/>
                  </a:lnTo>
                  <a:lnTo>
                    <a:pt x="1292816" y="1179923"/>
                  </a:lnTo>
                  <a:lnTo>
                    <a:pt x="1300328" y="1155055"/>
                  </a:lnTo>
                  <a:lnTo>
                    <a:pt x="1303448" y="1150185"/>
                  </a:lnTo>
                  <a:lnTo>
                    <a:pt x="1307839" y="1130691"/>
                  </a:lnTo>
                  <a:lnTo>
                    <a:pt x="1309654" y="1072864"/>
                  </a:lnTo>
                  <a:lnTo>
                    <a:pt x="1309688" y="1013585"/>
                  </a:lnTo>
                  <a:lnTo>
                    <a:pt x="1308364" y="992468"/>
                  </a:lnTo>
                  <a:lnTo>
                    <a:pt x="1294990" y="941501"/>
                  </a:lnTo>
                  <a:lnTo>
                    <a:pt x="1289927" y="930318"/>
                  </a:lnTo>
                  <a:lnTo>
                    <a:pt x="1273854" y="872042"/>
                  </a:lnTo>
                  <a:lnTo>
                    <a:pt x="1255089" y="838705"/>
                  </a:lnTo>
                  <a:lnTo>
                    <a:pt x="1251617" y="822765"/>
                  </a:lnTo>
                  <a:lnTo>
                    <a:pt x="1249266" y="803195"/>
                  </a:lnTo>
                  <a:lnTo>
                    <a:pt x="1239962" y="779825"/>
                  </a:lnTo>
                  <a:lnTo>
                    <a:pt x="1238400" y="749204"/>
                  </a:lnTo>
                  <a:lnTo>
                    <a:pt x="1241844" y="738137"/>
                  </a:lnTo>
                  <a:lnTo>
                    <a:pt x="1246461" y="728809"/>
                  </a:lnTo>
                  <a:lnTo>
                    <a:pt x="1250383" y="716120"/>
                  </a:lnTo>
                  <a:lnTo>
                    <a:pt x="1301763" y="660229"/>
                  </a:lnTo>
                  <a:lnTo>
                    <a:pt x="1316303" y="644353"/>
                  </a:lnTo>
                  <a:lnTo>
                    <a:pt x="1319241" y="636415"/>
                  </a:lnTo>
                  <a:lnTo>
                    <a:pt x="1327603" y="628478"/>
                  </a:lnTo>
                  <a:lnTo>
                    <a:pt x="1337494" y="620540"/>
                  </a:lnTo>
                  <a:lnTo>
                    <a:pt x="1377233" y="564733"/>
                  </a:lnTo>
                  <a:lnTo>
                    <a:pt x="1411553" y="525387"/>
                  </a:lnTo>
                  <a:lnTo>
                    <a:pt x="1419327" y="509434"/>
                  </a:lnTo>
                  <a:lnTo>
                    <a:pt x="1422468" y="505459"/>
                  </a:lnTo>
                  <a:lnTo>
                    <a:pt x="1425959" y="493987"/>
                  </a:lnTo>
                  <a:lnTo>
                    <a:pt x="1428703" y="439740"/>
                  </a:lnTo>
                  <a:lnTo>
                    <a:pt x="1428750" y="380995"/>
                  </a:lnTo>
                  <a:lnTo>
                    <a:pt x="1428750" y="376177"/>
                  </a:lnTo>
                  <a:lnTo>
                    <a:pt x="1425222" y="367295"/>
                  </a:lnTo>
                  <a:lnTo>
                    <a:pt x="1422429" y="363075"/>
                  </a:lnTo>
                  <a:lnTo>
                    <a:pt x="1414050" y="333370"/>
                  </a:lnTo>
                  <a:lnTo>
                    <a:pt x="1411012" y="328552"/>
                  </a:lnTo>
                  <a:lnTo>
                    <a:pt x="1402210" y="297809"/>
                  </a:lnTo>
                  <a:lnTo>
                    <a:pt x="1359926" y="239352"/>
                  </a:lnTo>
                  <a:lnTo>
                    <a:pt x="1306376" y="184656"/>
                  </a:lnTo>
                  <a:lnTo>
                    <a:pt x="1277283" y="161867"/>
                  </a:lnTo>
                  <a:lnTo>
                    <a:pt x="1247382" y="143303"/>
                  </a:lnTo>
                  <a:lnTo>
                    <a:pt x="1223835" y="119058"/>
                  </a:lnTo>
                  <a:lnTo>
                    <a:pt x="1170635" y="88877"/>
                  </a:lnTo>
                  <a:lnTo>
                    <a:pt x="1116822" y="64928"/>
                  </a:lnTo>
                  <a:lnTo>
                    <a:pt x="1064114" y="41104"/>
                  </a:lnTo>
                  <a:lnTo>
                    <a:pt x="1011051" y="30683"/>
                  </a:lnTo>
                  <a:lnTo>
                    <a:pt x="960553" y="21177"/>
                  </a:lnTo>
                  <a:lnTo>
                    <a:pt x="904369" y="11171"/>
                  </a:lnTo>
                  <a:lnTo>
                    <a:pt x="848805" y="6064"/>
                  </a:lnTo>
                  <a:lnTo>
                    <a:pt x="815501" y="0"/>
                  </a:lnTo>
                  <a:lnTo>
                    <a:pt x="775646" y="1731"/>
                  </a:lnTo>
                  <a:lnTo>
                    <a:pt x="726625" y="7847"/>
                  </a:lnTo>
                  <a:lnTo>
                    <a:pt x="677401" y="9055"/>
                  </a:lnTo>
                  <a:lnTo>
                    <a:pt x="618093" y="9293"/>
                  </a:lnTo>
                  <a:lnTo>
                    <a:pt x="561742" y="15662"/>
                  </a:lnTo>
                  <a:lnTo>
                    <a:pt x="504210" y="29658"/>
                  </a:lnTo>
                  <a:lnTo>
                    <a:pt x="449728" y="41635"/>
                  </a:lnTo>
                  <a:lnTo>
                    <a:pt x="394723" y="50713"/>
                  </a:lnTo>
                  <a:lnTo>
                    <a:pt x="337458" y="73428"/>
                  </a:lnTo>
                  <a:lnTo>
                    <a:pt x="286556" y="92027"/>
                  </a:lnTo>
                  <a:lnTo>
                    <a:pt x="263618" y="101659"/>
                  </a:lnTo>
                  <a:lnTo>
                    <a:pt x="214313" y="1284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7"/>
            <p:cNvSpPr/>
            <p:nvPr/>
          </p:nvSpPr>
          <p:spPr>
            <a:xfrm>
              <a:off x="9203537" y="2488406"/>
              <a:ext cx="940589" cy="1498529"/>
            </a:xfrm>
            <a:custGeom>
              <a:avLst/>
              <a:gdLst/>
              <a:ahLst/>
              <a:cxnLst/>
              <a:rect l="0" t="0" r="0" b="0"/>
              <a:pathLst>
                <a:path w="940589" h="1498529">
                  <a:moveTo>
                    <a:pt x="940588" y="11907"/>
                  </a:moveTo>
                  <a:lnTo>
                    <a:pt x="940588" y="1655"/>
                  </a:lnTo>
                  <a:lnTo>
                    <a:pt x="939265" y="1103"/>
                  </a:lnTo>
                  <a:lnTo>
                    <a:pt x="879940" y="2"/>
                  </a:lnTo>
                  <a:lnTo>
                    <a:pt x="825429" y="0"/>
                  </a:lnTo>
                  <a:lnTo>
                    <a:pt x="769929" y="10803"/>
                  </a:lnTo>
                  <a:lnTo>
                    <a:pt x="714124" y="13132"/>
                  </a:lnTo>
                  <a:lnTo>
                    <a:pt x="661778" y="22701"/>
                  </a:lnTo>
                  <a:lnTo>
                    <a:pt x="621666" y="27120"/>
                  </a:lnTo>
                  <a:lnTo>
                    <a:pt x="592534" y="33171"/>
                  </a:lnTo>
                  <a:lnTo>
                    <a:pt x="562294" y="38492"/>
                  </a:lnTo>
                  <a:lnTo>
                    <a:pt x="504184" y="53411"/>
                  </a:lnTo>
                  <a:lnTo>
                    <a:pt x="446163" y="69245"/>
                  </a:lnTo>
                  <a:lnTo>
                    <a:pt x="389029" y="91618"/>
                  </a:lnTo>
                  <a:lnTo>
                    <a:pt x="341316" y="113800"/>
                  </a:lnTo>
                  <a:lnTo>
                    <a:pt x="285744" y="131706"/>
                  </a:lnTo>
                  <a:lnTo>
                    <a:pt x="230182" y="158793"/>
                  </a:lnTo>
                  <a:lnTo>
                    <a:pt x="177852" y="190502"/>
                  </a:lnTo>
                  <a:lnTo>
                    <a:pt x="163708" y="199761"/>
                  </a:lnTo>
                  <a:lnTo>
                    <a:pt x="140323" y="223736"/>
                  </a:lnTo>
                  <a:lnTo>
                    <a:pt x="82536" y="261873"/>
                  </a:lnTo>
                  <a:lnTo>
                    <a:pt x="68430" y="271170"/>
                  </a:lnTo>
                  <a:lnTo>
                    <a:pt x="31937" y="313039"/>
                  </a:lnTo>
                  <a:lnTo>
                    <a:pt x="27420" y="324778"/>
                  </a:lnTo>
                  <a:lnTo>
                    <a:pt x="24090" y="337492"/>
                  </a:lnTo>
                  <a:lnTo>
                    <a:pt x="4962" y="374295"/>
                  </a:lnTo>
                  <a:lnTo>
                    <a:pt x="124" y="432407"/>
                  </a:lnTo>
                  <a:lnTo>
                    <a:pt x="0" y="478401"/>
                  </a:lnTo>
                  <a:lnTo>
                    <a:pt x="6316" y="497907"/>
                  </a:lnTo>
                  <a:lnTo>
                    <a:pt x="43692" y="555738"/>
                  </a:lnTo>
                  <a:lnTo>
                    <a:pt x="75403" y="608995"/>
                  </a:lnTo>
                  <a:lnTo>
                    <a:pt x="104669" y="634271"/>
                  </a:lnTo>
                  <a:lnTo>
                    <a:pt x="122536" y="657100"/>
                  </a:lnTo>
                  <a:lnTo>
                    <a:pt x="180399" y="704738"/>
                  </a:lnTo>
                  <a:lnTo>
                    <a:pt x="211540" y="729586"/>
                  </a:lnTo>
                  <a:lnTo>
                    <a:pt x="222337" y="742302"/>
                  </a:lnTo>
                  <a:lnTo>
                    <a:pt x="270548" y="777211"/>
                  </a:lnTo>
                  <a:lnTo>
                    <a:pt x="281636" y="789927"/>
                  </a:lnTo>
                  <a:lnTo>
                    <a:pt x="316263" y="818550"/>
                  </a:lnTo>
                  <a:lnTo>
                    <a:pt x="357161" y="872461"/>
                  </a:lnTo>
                  <a:lnTo>
                    <a:pt x="365554" y="890420"/>
                  </a:lnTo>
                  <a:lnTo>
                    <a:pt x="368840" y="899774"/>
                  </a:lnTo>
                  <a:lnTo>
                    <a:pt x="374710" y="908341"/>
                  </a:lnTo>
                  <a:lnTo>
                    <a:pt x="375482" y="913800"/>
                  </a:lnTo>
                  <a:lnTo>
                    <a:pt x="369306" y="968285"/>
                  </a:lnTo>
                  <a:lnTo>
                    <a:pt x="367783" y="1003983"/>
                  </a:lnTo>
                  <a:lnTo>
                    <a:pt x="359668" y="1026660"/>
                  </a:lnTo>
                  <a:lnTo>
                    <a:pt x="353871" y="1062378"/>
                  </a:lnTo>
                  <a:lnTo>
                    <a:pt x="344296" y="1080748"/>
                  </a:lnTo>
                  <a:lnTo>
                    <a:pt x="340653" y="1085624"/>
                  </a:lnTo>
                  <a:lnTo>
                    <a:pt x="336605" y="1098097"/>
                  </a:lnTo>
                  <a:lnTo>
                    <a:pt x="333485" y="1111137"/>
                  </a:lnTo>
                  <a:lnTo>
                    <a:pt x="325614" y="1127239"/>
                  </a:lnTo>
                  <a:lnTo>
                    <a:pt x="321370" y="1146856"/>
                  </a:lnTo>
                  <a:lnTo>
                    <a:pt x="313646" y="1162958"/>
                  </a:lnTo>
                  <a:lnTo>
                    <a:pt x="300372" y="1214677"/>
                  </a:lnTo>
                  <a:lnTo>
                    <a:pt x="297537" y="1229096"/>
                  </a:lnTo>
                  <a:lnTo>
                    <a:pt x="269710" y="1282401"/>
                  </a:lnTo>
                  <a:lnTo>
                    <a:pt x="249284" y="1330728"/>
                  </a:lnTo>
                  <a:lnTo>
                    <a:pt x="245561" y="1335621"/>
                  </a:lnTo>
                  <a:lnTo>
                    <a:pt x="241428" y="1348113"/>
                  </a:lnTo>
                  <a:lnTo>
                    <a:pt x="238176" y="1407091"/>
                  </a:lnTo>
                  <a:lnTo>
                    <a:pt x="238137" y="1420276"/>
                  </a:lnTo>
                  <a:lnTo>
                    <a:pt x="241655" y="1428511"/>
                  </a:lnTo>
                  <a:lnTo>
                    <a:pt x="254692" y="1444578"/>
                  </a:lnTo>
                  <a:lnTo>
                    <a:pt x="294439" y="1468433"/>
                  </a:lnTo>
                  <a:lnTo>
                    <a:pt x="346041" y="1485489"/>
                  </a:lnTo>
                  <a:lnTo>
                    <a:pt x="402391" y="1491565"/>
                  </a:lnTo>
                  <a:lnTo>
                    <a:pt x="436079" y="1498484"/>
                  </a:lnTo>
                  <a:lnTo>
                    <a:pt x="476395" y="1498528"/>
                  </a:lnTo>
                  <a:lnTo>
                    <a:pt x="532024" y="1488997"/>
                  </a:lnTo>
                  <a:lnTo>
                    <a:pt x="559588" y="1488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18"/>
            <p:cNvSpPr/>
            <p:nvPr/>
          </p:nvSpPr>
          <p:spPr>
            <a:xfrm>
              <a:off x="9382126" y="2500313"/>
              <a:ext cx="976313" cy="1452563"/>
            </a:xfrm>
            <a:custGeom>
              <a:avLst/>
              <a:gdLst/>
              <a:ahLst/>
              <a:cxnLst/>
              <a:rect l="0" t="0" r="0" b="0"/>
              <a:pathLst>
                <a:path w="976313" h="1452563">
                  <a:moveTo>
                    <a:pt x="976312" y="0"/>
                  </a:moveTo>
                  <a:lnTo>
                    <a:pt x="969990" y="0"/>
                  </a:lnTo>
                  <a:lnTo>
                    <a:pt x="963360" y="3527"/>
                  </a:lnTo>
                  <a:lnTo>
                    <a:pt x="959739" y="6320"/>
                  </a:lnTo>
                  <a:lnTo>
                    <a:pt x="948663" y="9423"/>
                  </a:lnTo>
                  <a:lnTo>
                    <a:pt x="904537" y="15215"/>
                  </a:lnTo>
                  <a:lnTo>
                    <a:pt x="880962" y="21265"/>
                  </a:lnTo>
                  <a:lnTo>
                    <a:pt x="824005" y="33012"/>
                  </a:lnTo>
                  <a:lnTo>
                    <a:pt x="764480" y="43545"/>
                  </a:lnTo>
                  <a:lnTo>
                    <a:pt x="714865" y="50346"/>
                  </a:lnTo>
                  <a:lnTo>
                    <a:pt x="666845" y="64037"/>
                  </a:lnTo>
                  <a:lnTo>
                    <a:pt x="609637" y="71298"/>
                  </a:lnTo>
                  <a:lnTo>
                    <a:pt x="550907" y="84100"/>
                  </a:lnTo>
                  <a:lnTo>
                    <a:pt x="494377" y="99368"/>
                  </a:lnTo>
                  <a:lnTo>
                    <a:pt x="447959" y="111169"/>
                  </a:lnTo>
                  <a:lnTo>
                    <a:pt x="400692" y="123044"/>
                  </a:lnTo>
                  <a:lnTo>
                    <a:pt x="353172" y="134942"/>
                  </a:lnTo>
                  <a:lnTo>
                    <a:pt x="305580" y="146844"/>
                  </a:lnTo>
                  <a:lnTo>
                    <a:pt x="250272" y="162718"/>
                  </a:lnTo>
                  <a:lnTo>
                    <a:pt x="193290" y="178593"/>
                  </a:lnTo>
                  <a:lnTo>
                    <a:pt x="143426" y="194468"/>
                  </a:lnTo>
                  <a:lnTo>
                    <a:pt x="92839" y="214312"/>
                  </a:lnTo>
                  <a:lnTo>
                    <a:pt x="38587" y="231842"/>
                  </a:lnTo>
                  <a:lnTo>
                    <a:pt x="12805" y="246721"/>
                  </a:lnTo>
                  <a:lnTo>
                    <a:pt x="749" y="249837"/>
                  </a:lnTo>
                  <a:lnTo>
                    <a:pt x="0" y="283561"/>
                  </a:lnTo>
                  <a:lnTo>
                    <a:pt x="8182" y="296146"/>
                  </a:lnTo>
                  <a:lnTo>
                    <a:pt x="12125" y="312790"/>
                  </a:lnTo>
                  <a:lnTo>
                    <a:pt x="14699" y="315682"/>
                  </a:lnTo>
                  <a:lnTo>
                    <a:pt x="17737" y="317611"/>
                  </a:lnTo>
                  <a:lnTo>
                    <a:pt x="19760" y="321543"/>
                  </a:lnTo>
                  <a:lnTo>
                    <a:pt x="23935" y="338394"/>
                  </a:lnTo>
                  <a:lnTo>
                    <a:pt x="36526" y="356610"/>
                  </a:lnTo>
                  <a:lnTo>
                    <a:pt x="40226" y="360771"/>
                  </a:lnTo>
                  <a:lnTo>
                    <a:pt x="44337" y="372450"/>
                  </a:lnTo>
                  <a:lnTo>
                    <a:pt x="50863" y="407589"/>
                  </a:lnTo>
                  <a:lnTo>
                    <a:pt x="56963" y="429448"/>
                  </a:lnTo>
                  <a:lnTo>
                    <a:pt x="62297" y="452681"/>
                  </a:lnTo>
                  <a:lnTo>
                    <a:pt x="68729" y="476322"/>
                  </a:lnTo>
                  <a:lnTo>
                    <a:pt x="74161" y="500084"/>
                  </a:lnTo>
                  <a:lnTo>
                    <a:pt x="79262" y="517269"/>
                  </a:lnTo>
                  <a:lnTo>
                    <a:pt x="91166" y="575688"/>
                  </a:lnTo>
                  <a:lnTo>
                    <a:pt x="103073" y="635123"/>
                  </a:lnTo>
                  <a:lnTo>
                    <a:pt x="106618" y="691101"/>
                  </a:lnTo>
                  <a:lnTo>
                    <a:pt x="116507" y="740741"/>
                  </a:lnTo>
                  <a:lnTo>
                    <a:pt x="126908" y="798054"/>
                  </a:lnTo>
                  <a:lnTo>
                    <a:pt x="136753" y="857294"/>
                  </a:lnTo>
                  <a:lnTo>
                    <a:pt x="141060" y="892982"/>
                  </a:lnTo>
                  <a:lnTo>
                    <a:pt x="136739" y="952501"/>
                  </a:lnTo>
                  <a:lnTo>
                    <a:pt x="142066" y="1012031"/>
                  </a:lnTo>
                  <a:lnTo>
                    <a:pt x="149088" y="1071562"/>
                  </a:lnTo>
                  <a:lnTo>
                    <a:pt x="154031" y="1131093"/>
                  </a:lnTo>
                  <a:lnTo>
                    <a:pt x="154681" y="1190625"/>
                  </a:lnTo>
                  <a:lnTo>
                    <a:pt x="154766" y="1250156"/>
                  </a:lnTo>
                  <a:lnTo>
                    <a:pt x="154778" y="1300263"/>
                  </a:lnTo>
                  <a:lnTo>
                    <a:pt x="153457" y="1348134"/>
                  </a:lnTo>
                  <a:lnTo>
                    <a:pt x="143365" y="1406505"/>
                  </a:lnTo>
                  <a:lnTo>
                    <a:pt x="142874" y="1440656"/>
                  </a:lnTo>
                  <a:lnTo>
                    <a:pt x="199541" y="1440656"/>
                  </a:lnTo>
                  <a:lnTo>
                    <a:pt x="254235" y="1440656"/>
                  </a:lnTo>
                  <a:lnTo>
                    <a:pt x="313312" y="1441979"/>
                  </a:lnTo>
                  <a:lnTo>
                    <a:pt x="369319" y="1451459"/>
                  </a:lnTo>
                  <a:lnTo>
                    <a:pt x="428540" y="1452465"/>
                  </a:lnTo>
                  <a:lnTo>
                    <a:pt x="488044" y="1452553"/>
                  </a:lnTo>
                  <a:lnTo>
                    <a:pt x="546251" y="1452561"/>
                  </a:lnTo>
                  <a:lnTo>
                    <a:pt x="605231" y="1452562"/>
                  </a:lnTo>
                  <a:lnTo>
                    <a:pt x="664324" y="1452562"/>
                  </a:lnTo>
                  <a:lnTo>
                    <a:pt x="702468" y="1452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9"/>
            <p:cNvSpPr/>
            <p:nvPr/>
          </p:nvSpPr>
          <p:spPr>
            <a:xfrm>
              <a:off x="9929813" y="2429379"/>
              <a:ext cx="1154903" cy="1583027"/>
            </a:xfrm>
            <a:custGeom>
              <a:avLst/>
              <a:gdLst/>
              <a:ahLst/>
              <a:cxnLst/>
              <a:rect l="0" t="0" r="0" b="0"/>
              <a:pathLst>
                <a:path w="1154903" h="1583027">
                  <a:moveTo>
                    <a:pt x="345281" y="70934"/>
                  </a:moveTo>
                  <a:lnTo>
                    <a:pt x="338420" y="70934"/>
                  </a:lnTo>
                  <a:lnTo>
                    <a:pt x="392714" y="70934"/>
                  </a:lnTo>
                  <a:lnTo>
                    <a:pt x="440493" y="67406"/>
                  </a:lnTo>
                  <a:lnTo>
                    <a:pt x="488147" y="60682"/>
                  </a:lnTo>
                  <a:lnTo>
                    <a:pt x="537102" y="51172"/>
                  </a:lnTo>
                  <a:lnTo>
                    <a:pt x="596357" y="44393"/>
                  </a:lnTo>
                  <a:lnTo>
                    <a:pt x="652697" y="37028"/>
                  </a:lnTo>
                  <a:lnTo>
                    <a:pt x="710226" y="27390"/>
                  </a:lnTo>
                  <a:lnTo>
                    <a:pt x="761180" y="20587"/>
                  </a:lnTo>
                  <a:lnTo>
                    <a:pt x="809461" y="13216"/>
                  </a:lnTo>
                  <a:lnTo>
                    <a:pt x="857216" y="10437"/>
                  </a:lnTo>
                  <a:lnTo>
                    <a:pt x="910456" y="1198"/>
                  </a:lnTo>
                  <a:lnTo>
                    <a:pt x="935925" y="0"/>
                  </a:lnTo>
                  <a:lnTo>
                    <a:pt x="948661" y="3248"/>
                  </a:lnTo>
                  <a:lnTo>
                    <a:pt x="963268" y="8986"/>
                  </a:lnTo>
                  <a:lnTo>
                    <a:pt x="967615" y="9791"/>
                  </a:lnTo>
                  <a:lnTo>
                    <a:pt x="980055" y="17245"/>
                  </a:lnTo>
                  <a:lnTo>
                    <a:pt x="1004072" y="39348"/>
                  </a:lnTo>
                  <a:lnTo>
                    <a:pt x="1008493" y="47194"/>
                  </a:lnTo>
                  <a:lnTo>
                    <a:pt x="1022694" y="99182"/>
                  </a:lnTo>
                  <a:lnTo>
                    <a:pt x="1023863" y="157833"/>
                  </a:lnTo>
                  <a:lnTo>
                    <a:pt x="1023928" y="215600"/>
                  </a:lnTo>
                  <a:lnTo>
                    <a:pt x="1023936" y="270949"/>
                  </a:lnTo>
                  <a:lnTo>
                    <a:pt x="1023937" y="326813"/>
                  </a:lnTo>
                  <a:lnTo>
                    <a:pt x="1032120" y="381945"/>
                  </a:lnTo>
                  <a:lnTo>
                    <a:pt x="1036063" y="433548"/>
                  </a:lnTo>
                  <a:lnTo>
                    <a:pt x="1043698" y="482939"/>
                  </a:lnTo>
                  <a:lnTo>
                    <a:pt x="1046550" y="531088"/>
                  </a:lnTo>
                  <a:lnTo>
                    <a:pt x="1048717" y="578868"/>
                  </a:lnTo>
                  <a:lnTo>
                    <a:pt x="1055827" y="627862"/>
                  </a:lnTo>
                  <a:lnTo>
                    <a:pt x="1059844" y="682360"/>
                  </a:lnTo>
                  <a:lnTo>
                    <a:pt x="1068824" y="732609"/>
                  </a:lnTo>
                  <a:lnTo>
                    <a:pt x="1078541" y="781013"/>
                  </a:lnTo>
                  <a:lnTo>
                    <a:pt x="1083331" y="828867"/>
                  </a:lnTo>
                  <a:lnTo>
                    <a:pt x="1092540" y="875238"/>
                  </a:lnTo>
                  <a:lnTo>
                    <a:pt x="1103976" y="930660"/>
                  </a:lnTo>
                  <a:lnTo>
                    <a:pt x="1106301" y="976543"/>
                  </a:lnTo>
                  <a:lnTo>
                    <a:pt x="1110518" y="1023651"/>
                  </a:lnTo>
                  <a:lnTo>
                    <a:pt x="1117475" y="1080656"/>
                  </a:lnTo>
                  <a:lnTo>
                    <a:pt x="1120172" y="1138316"/>
                  </a:lnTo>
                  <a:lnTo>
                    <a:pt x="1128544" y="1192823"/>
                  </a:lnTo>
                  <a:lnTo>
                    <a:pt x="1130590" y="1247834"/>
                  </a:lnTo>
                  <a:lnTo>
                    <a:pt x="1134554" y="1305416"/>
                  </a:lnTo>
                  <a:lnTo>
                    <a:pt x="1141331" y="1346510"/>
                  </a:lnTo>
                  <a:lnTo>
                    <a:pt x="1142853" y="1399909"/>
                  </a:lnTo>
                  <a:lnTo>
                    <a:pt x="1153793" y="1454672"/>
                  </a:lnTo>
                  <a:lnTo>
                    <a:pt x="1154886" y="1510762"/>
                  </a:lnTo>
                  <a:lnTo>
                    <a:pt x="1154902" y="1520980"/>
                  </a:lnTo>
                  <a:lnTo>
                    <a:pt x="1145481" y="1536117"/>
                  </a:lnTo>
                  <a:lnTo>
                    <a:pt x="1144654" y="1539847"/>
                  </a:lnTo>
                  <a:lnTo>
                    <a:pt x="1142779" y="1542334"/>
                  </a:lnTo>
                  <a:lnTo>
                    <a:pt x="1114604" y="1555054"/>
                  </a:lnTo>
                  <a:lnTo>
                    <a:pt x="1056738" y="1569304"/>
                  </a:lnTo>
                  <a:lnTo>
                    <a:pt x="998212" y="1577282"/>
                  </a:lnTo>
                  <a:lnTo>
                    <a:pt x="950798" y="1581892"/>
                  </a:lnTo>
                  <a:lnTo>
                    <a:pt x="895375" y="1582802"/>
                  </a:lnTo>
                  <a:lnTo>
                    <a:pt x="839499" y="1582983"/>
                  </a:lnTo>
                  <a:lnTo>
                    <a:pt x="793194" y="1583014"/>
                  </a:lnTo>
                  <a:lnTo>
                    <a:pt x="738321" y="1583025"/>
                  </a:lnTo>
                  <a:lnTo>
                    <a:pt x="693394" y="1583026"/>
                  </a:lnTo>
                  <a:lnTo>
                    <a:pt x="634334" y="1579500"/>
                  </a:lnTo>
                  <a:lnTo>
                    <a:pt x="577736" y="1572776"/>
                  </a:lnTo>
                  <a:lnTo>
                    <a:pt x="531307" y="1571611"/>
                  </a:lnTo>
                  <a:lnTo>
                    <a:pt x="476395" y="1571218"/>
                  </a:lnTo>
                  <a:lnTo>
                    <a:pt x="431461" y="1571150"/>
                  </a:lnTo>
                  <a:lnTo>
                    <a:pt x="372398" y="1571127"/>
                  </a:lnTo>
                  <a:lnTo>
                    <a:pt x="322120" y="1571121"/>
                  </a:lnTo>
                  <a:lnTo>
                    <a:pt x="265790" y="1571121"/>
                  </a:lnTo>
                  <a:lnTo>
                    <a:pt x="215072" y="1571121"/>
                  </a:lnTo>
                  <a:lnTo>
                    <a:pt x="178817" y="1567593"/>
                  </a:lnTo>
                  <a:lnTo>
                    <a:pt x="120416" y="1560318"/>
                  </a:lnTo>
                  <a:lnTo>
                    <a:pt x="67936" y="1557989"/>
                  </a:lnTo>
                  <a:lnTo>
                    <a:pt x="10307" y="1547803"/>
                  </a:lnTo>
                  <a:lnTo>
                    <a:pt x="0" y="15473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4" name="SMARTInkShape-20"/>
          <p:cNvSpPr/>
          <p:nvPr/>
        </p:nvSpPr>
        <p:spPr>
          <a:xfrm>
            <a:off x="9513094" y="1988583"/>
            <a:ext cx="488157" cy="440232"/>
          </a:xfrm>
          <a:custGeom>
            <a:avLst/>
            <a:gdLst/>
            <a:ahLst/>
            <a:cxnLst/>
            <a:rect l="0" t="0" r="0" b="0"/>
            <a:pathLst>
              <a:path w="488157" h="440232">
                <a:moveTo>
                  <a:pt x="0" y="35480"/>
                </a:moveTo>
                <a:lnTo>
                  <a:pt x="0" y="29159"/>
                </a:lnTo>
                <a:lnTo>
                  <a:pt x="1323" y="27297"/>
                </a:lnTo>
                <a:lnTo>
                  <a:pt x="3527" y="26056"/>
                </a:lnTo>
                <a:lnTo>
                  <a:pt x="60378" y="11544"/>
                </a:lnTo>
                <a:lnTo>
                  <a:pt x="109097" y="1574"/>
                </a:lnTo>
                <a:lnTo>
                  <a:pt x="166944" y="0"/>
                </a:lnTo>
                <a:lnTo>
                  <a:pt x="226252" y="1115"/>
                </a:lnTo>
                <a:lnTo>
                  <a:pt x="279433" y="16337"/>
                </a:lnTo>
                <a:lnTo>
                  <a:pt x="329199" y="49761"/>
                </a:lnTo>
                <a:lnTo>
                  <a:pt x="341662" y="65639"/>
                </a:lnTo>
                <a:lnTo>
                  <a:pt x="363326" y="111477"/>
                </a:lnTo>
                <a:lnTo>
                  <a:pt x="368334" y="167049"/>
                </a:lnTo>
                <a:lnTo>
                  <a:pt x="368994" y="226058"/>
                </a:lnTo>
                <a:lnTo>
                  <a:pt x="365536" y="261722"/>
                </a:lnTo>
                <a:lnTo>
                  <a:pt x="356963" y="319909"/>
                </a:lnTo>
                <a:lnTo>
                  <a:pt x="342553" y="376924"/>
                </a:lnTo>
                <a:lnTo>
                  <a:pt x="337453" y="386993"/>
                </a:lnTo>
                <a:lnTo>
                  <a:pt x="333912" y="401997"/>
                </a:lnTo>
                <a:lnTo>
                  <a:pt x="332410" y="402856"/>
                </a:lnTo>
                <a:lnTo>
                  <a:pt x="323171" y="404347"/>
                </a:lnTo>
                <a:lnTo>
                  <a:pt x="312299" y="396346"/>
                </a:lnTo>
                <a:lnTo>
                  <a:pt x="305045" y="394302"/>
                </a:lnTo>
                <a:lnTo>
                  <a:pt x="297412" y="386338"/>
                </a:lnTo>
                <a:lnTo>
                  <a:pt x="289610" y="376625"/>
                </a:lnTo>
                <a:lnTo>
                  <a:pt x="238332" y="333339"/>
                </a:lnTo>
                <a:lnTo>
                  <a:pt x="238186" y="339517"/>
                </a:lnTo>
                <a:lnTo>
                  <a:pt x="241679" y="346114"/>
                </a:lnTo>
                <a:lnTo>
                  <a:pt x="285778" y="403846"/>
                </a:lnTo>
                <a:lnTo>
                  <a:pt x="306920" y="424321"/>
                </a:lnTo>
                <a:lnTo>
                  <a:pt x="325683" y="434972"/>
                </a:lnTo>
                <a:lnTo>
                  <a:pt x="344545" y="439241"/>
                </a:lnTo>
                <a:lnTo>
                  <a:pt x="383269" y="440231"/>
                </a:lnTo>
                <a:lnTo>
                  <a:pt x="392150" y="436737"/>
                </a:lnTo>
                <a:lnTo>
                  <a:pt x="430894" y="412302"/>
                </a:lnTo>
                <a:lnTo>
                  <a:pt x="443995" y="394222"/>
                </a:lnTo>
                <a:lnTo>
                  <a:pt x="465059" y="336569"/>
                </a:lnTo>
                <a:lnTo>
                  <a:pt x="480360" y="311618"/>
                </a:lnTo>
                <a:lnTo>
                  <a:pt x="485846" y="295304"/>
                </a:lnTo>
                <a:lnTo>
                  <a:pt x="488156" y="2736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21"/>
          <p:cNvSpPr/>
          <p:nvPr/>
        </p:nvSpPr>
        <p:spPr>
          <a:xfrm>
            <a:off x="2560003" y="4989547"/>
            <a:ext cx="1511889" cy="1427923"/>
          </a:xfrm>
          <a:custGeom>
            <a:avLst/>
            <a:gdLst/>
            <a:ahLst/>
            <a:cxnLst/>
            <a:rect l="0" t="0" r="0" b="0"/>
            <a:pathLst>
              <a:path w="1511889" h="1427923">
                <a:moveTo>
                  <a:pt x="845185" y="106328"/>
                </a:moveTo>
                <a:lnTo>
                  <a:pt x="834934" y="106328"/>
                </a:lnTo>
                <a:lnTo>
                  <a:pt x="824100" y="98146"/>
                </a:lnTo>
                <a:lnTo>
                  <a:pt x="813067" y="95526"/>
                </a:lnTo>
                <a:lnTo>
                  <a:pt x="805334" y="94913"/>
                </a:lnTo>
                <a:lnTo>
                  <a:pt x="797487" y="91111"/>
                </a:lnTo>
                <a:lnTo>
                  <a:pt x="789590" y="86335"/>
                </a:lnTo>
                <a:lnTo>
                  <a:pt x="741776" y="71812"/>
                </a:lnTo>
                <a:lnTo>
                  <a:pt x="686631" y="67152"/>
                </a:lnTo>
                <a:lnTo>
                  <a:pt x="631586" y="59444"/>
                </a:lnTo>
                <a:lnTo>
                  <a:pt x="575351" y="58746"/>
                </a:lnTo>
                <a:lnTo>
                  <a:pt x="521072" y="58705"/>
                </a:lnTo>
                <a:lnTo>
                  <a:pt x="504118" y="60026"/>
                </a:lnTo>
                <a:lnTo>
                  <a:pt x="467663" y="68955"/>
                </a:lnTo>
                <a:lnTo>
                  <a:pt x="415805" y="70545"/>
                </a:lnTo>
                <a:lnTo>
                  <a:pt x="401672" y="71903"/>
                </a:lnTo>
                <a:lnTo>
                  <a:pt x="378292" y="80027"/>
                </a:lnTo>
                <a:lnTo>
                  <a:pt x="336227" y="83742"/>
                </a:lnTo>
                <a:lnTo>
                  <a:pt x="298254" y="97209"/>
                </a:lnTo>
                <a:lnTo>
                  <a:pt x="289896" y="102276"/>
                </a:lnTo>
                <a:lnTo>
                  <a:pt x="277753" y="106450"/>
                </a:lnTo>
                <a:lnTo>
                  <a:pt x="264453" y="114154"/>
                </a:lnTo>
                <a:lnTo>
                  <a:pt x="245667" y="118348"/>
                </a:lnTo>
                <a:lnTo>
                  <a:pt x="231134" y="127381"/>
                </a:lnTo>
                <a:lnTo>
                  <a:pt x="218450" y="137113"/>
                </a:lnTo>
                <a:lnTo>
                  <a:pt x="176133" y="152105"/>
                </a:lnTo>
                <a:lnTo>
                  <a:pt x="158920" y="154911"/>
                </a:lnTo>
                <a:lnTo>
                  <a:pt x="130829" y="174525"/>
                </a:lnTo>
                <a:lnTo>
                  <a:pt x="122881" y="177649"/>
                </a:lnTo>
                <a:lnTo>
                  <a:pt x="109645" y="185522"/>
                </a:lnTo>
                <a:lnTo>
                  <a:pt x="90878" y="189765"/>
                </a:lnTo>
                <a:lnTo>
                  <a:pt x="72014" y="202380"/>
                </a:lnTo>
                <a:lnTo>
                  <a:pt x="41855" y="231028"/>
                </a:lnTo>
                <a:lnTo>
                  <a:pt x="38357" y="238038"/>
                </a:lnTo>
                <a:lnTo>
                  <a:pt x="37425" y="241760"/>
                </a:lnTo>
                <a:lnTo>
                  <a:pt x="26381" y="261174"/>
                </a:lnTo>
                <a:lnTo>
                  <a:pt x="25472" y="265121"/>
                </a:lnTo>
                <a:lnTo>
                  <a:pt x="14469" y="284928"/>
                </a:lnTo>
                <a:lnTo>
                  <a:pt x="13562" y="288895"/>
                </a:lnTo>
                <a:lnTo>
                  <a:pt x="1050" y="308489"/>
                </a:lnTo>
                <a:lnTo>
                  <a:pt x="0" y="325100"/>
                </a:lnTo>
                <a:lnTo>
                  <a:pt x="3440" y="332765"/>
                </a:lnTo>
                <a:lnTo>
                  <a:pt x="8054" y="340582"/>
                </a:lnTo>
                <a:lnTo>
                  <a:pt x="11017" y="356379"/>
                </a:lnTo>
                <a:lnTo>
                  <a:pt x="11704" y="384142"/>
                </a:lnTo>
                <a:lnTo>
                  <a:pt x="15256" y="392078"/>
                </a:lnTo>
                <a:lnTo>
                  <a:pt x="19921" y="400016"/>
                </a:lnTo>
                <a:lnTo>
                  <a:pt x="22916" y="415891"/>
                </a:lnTo>
                <a:lnTo>
                  <a:pt x="23508" y="425445"/>
                </a:lnTo>
                <a:lnTo>
                  <a:pt x="31807" y="436838"/>
                </a:lnTo>
                <a:lnTo>
                  <a:pt x="35770" y="447968"/>
                </a:lnTo>
                <a:lnTo>
                  <a:pt x="43413" y="459644"/>
                </a:lnTo>
                <a:lnTo>
                  <a:pt x="45664" y="467528"/>
                </a:lnTo>
                <a:lnTo>
                  <a:pt x="47588" y="470159"/>
                </a:lnTo>
                <a:lnTo>
                  <a:pt x="50193" y="471913"/>
                </a:lnTo>
                <a:lnTo>
                  <a:pt x="53252" y="473082"/>
                </a:lnTo>
                <a:lnTo>
                  <a:pt x="55292" y="475185"/>
                </a:lnTo>
                <a:lnTo>
                  <a:pt x="62094" y="488064"/>
                </a:lnTo>
                <a:lnTo>
                  <a:pt x="67196" y="495593"/>
                </a:lnTo>
                <a:lnTo>
                  <a:pt x="71392" y="507269"/>
                </a:lnTo>
                <a:lnTo>
                  <a:pt x="92369" y="535689"/>
                </a:lnTo>
                <a:lnTo>
                  <a:pt x="93277" y="539413"/>
                </a:lnTo>
                <a:lnTo>
                  <a:pt x="100874" y="550974"/>
                </a:lnTo>
                <a:lnTo>
                  <a:pt x="113970" y="566731"/>
                </a:lnTo>
                <a:lnTo>
                  <a:pt x="121456" y="582584"/>
                </a:lnTo>
                <a:lnTo>
                  <a:pt x="149430" y="614328"/>
                </a:lnTo>
                <a:lnTo>
                  <a:pt x="157124" y="630203"/>
                </a:lnTo>
                <a:lnTo>
                  <a:pt x="162349" y="638141"/>
                </a:lnTo>
                <a:lnTo>
                  <a:pt x="164670" y="646078"/>
                </a:lnTo>
                <a:lnTo>
                  <a:pt x="166613" y="648723"/>
                </a:lnTo>
                <a:lnTo>
                  <a:pt x="169230" y="650488"/>
                </a:lnTo>
                <a:lnTo>
                  <a:pt x="172298" y="651664"/>
                </a:lnTo>
                <a:lnTo>
                  <a:pt x="174344" y="653771"/>
                </a:lnTo>
                <a:lnTo>
                  <a:pt x="181154" y="666657"/>
                </a:lnTo>
                <a:lnTo>
                  <a:pt x="208968" y="697700"/>
                </a:lnTo>
                <a:lnTo>
                  <a:pt x="216656" y="713553"/>
                </a:lnTo>
                <a:lnTo>
                  <a:pt x="244678" y="745297"/>
                </a:lnTo>
                <a:lnTo>
                  <a:pt x="267548" y="800368"/>
                </a:lnTo>
                <a:lnTo>
                  <a:pt x="304143" y="840539"/>
                </a:lnTo>
                <a:lnTo>
                  <a:pt x="311892" y="856420"/>
                </a:lnTo>
                <a:lnTo>
                  <a:pt x="317124" y="864358"/>
                </a:lnTo>
                <a:lnTo>
                  <a:pt x="321392" y="876266"/>
                </a:lnTo>
                <a:lnTo>
                  <a:pt x="329125" y="888172"/>
                </a:lnTo>
                <a:lnTo>
                  <a:pt x="332677" y="901695"/>
                </a:lnTo>
                <a:lnTo>
                  <a:pt x="333168" y="920412"/>
                </a:lnTo>
                <a:lnTo>
                  <a:pt x="336722" y="928077"/>
                </a:lnTo>
                <a:lnTo>
                  <a:pt x="341388" y="935894"/>
                </a:lnTo>
                <a:lnTo>
                  <a:pt x="344631" y="949332"/>
                </a:lnTo>
                <a:lnTo>
                  <a:pt x="345079" y="968038"/>
                </a:lnTo>
                <a:lnTo>
                  <a:pt x="348631" y="975702"/>
                </a:lnTo>
                <a:lnTo>
                  <a:pt x="353296" y="983519"/>
                </a:lnTo>
                <a:lnTo>
                  <a:pt x="356537" y="996957"/>
                </a:lnTo>
                <a:lnTo>
                  <a:pt x="357028" y="1055965"/>
                </a:lnTo>
                <a:lnTo>
                  <a:pt x="357028" y="1063288"/>
                </a:lnTo>
                <a:lnTo>
                  <a:pt x="353500" y="1070952"/>
                </a:lnTo>
                <a:lnTo>
                  <a:pt x="346777" y="1080332"/>
                </a:lnTo>
                <a:lnTo>
                  <a:pt x="345612" y="1088277"/>
                </a:lnTo>
                <a:lnTo>
                  <a:pt x="348868" y="1095288"/>
                </a:lnTo>
                <a:lnTo>
                  <a:pt x="351588" y="1099010"/>
                </a:lnTo>
                <a:lnTo>
                  <a:pt x="352078" y="1102814"/>
                </a:lnTo>
                <a:lnTo>
                  <a:pt x="345355" y="1127408"/>
                </a:lnTo>
                <a:lnTo>
                  <a:pt x="345123" y="1170101"/>
                </a:lnTo>
                <a:lnTo>
                  <a:pt x="343799" y="1172699"/>
                </a:lnTo>
                <a:lnTo>
                  <a:pt x="341595" y="1174429"/>
                </a:lnTo>
                <a:lnTo>
                  <a:pt x="338802" y="1175583"/>
                </a:lnTo>
                <a:lnTo>
                  <a:pt x="336940" y="1177675"/>
                </a:lnTo>
                <a:lnTo>
                  <a:pt x="334871" y="1183527"/>
                </a:lnTo>
                <a:lnTo>
                  <a:pt x="331921" y="1210773"/>
                </a:lnTo>
                <a:lnTo>
                  <a:pt x="325042" y="1221882"/>
                </a:lnTo>
                <a:lnTo>
                  <a:pt x="322968" y="1229633"/>
                </a:lnTo>
                <a:lnTo>
                  <a:pt x="323738" y="1232230"/>
                </a:lnTo>
                <a:lnTo>
                  <a:pt x="325574" y="1233960"/>
                </a:lnTo>
                <a:lnTo>
                  <a:pt x="328121" y="1235114"/>
                </a:lnTo>
                <a:lnTo>
                  <a:pt x="329820" y="1237206"/>
                </a:lnTo>
                <a:lnTo>
                  <a:pt x="331706" y="1243058"/>
                </a:lnTo>
                <a:lnTo>
                  <a:pt x="332768" y="1253791"/>
                </a:lnTo>
                <a:lnTo>
                  <a:pt x="334240" y="1256272"/>
                </a:lnTo>
                <a:lnTo>
                  <a:pt x="336545" y="1257926"/>
                </a:lnTo>
                <a:lnTo>
                  <a:pt x="339404" y="1259029"/>
                </a:lnTo>
                <a:lnTo>
                  <a:pt x="341310" y="1261087"/>
                </a:lnTo>
                <a:lnTo>
                  <a:pt x="346110" y="1273232"/>
                </a:lnTo>
                <a:lnTo>
                  <a:pt x="374720" y="1302735"/>
                </a:lnTo>
                <a:lnTo>
                  <a:pt x="381648" y="1306138"/>
                </a:lnTo>
                <a:lnTo>
                  <a:pt x="435310" y="1320953"/>
                </a:lnTo>
                <a:lnTo>
                  <a:pt x="452062" y="1329965"/>
                </a:lnTo>
                <a:lnTo>
                  <a:pt x="511072" y="1343821"/>
                </a:lnTo>
                <a:lnTo>
                  <a:pt x="515287" y="1344073"/>
                </a:lnTo>
                <a:lnTo>
                  <a:pt x="523497" y="1347881"/>
                </a:lnTo>
                <a:lnTo>
                  <a:pt x="531556" y="1352661"/>
                </a:lnTo>
                <a:lnTo>
                  <a:pt x="547509" y="1355729"/>
                </a:lnTo>
                <a:lnTo>
                  <a:pt x="585559" y="1356441"/>
                </a:lnTo>
                <a:lnTo>
                  <a:pt x="594417" y="1359993"/>
                </a:lnTo>
                <a:lnTo>
                  <a:pt x="598631" y="1362792"/>
                </a:lnTo>
                <a:lnTo>
                  <a:pt x="617203" y="1366731"/>
                </a:lnTo>
                <a:lnTo>
                  <a:pt x="675948" y="1368371"/>
                </a:lnTo>
                <a:lnTo>
                  <a:pt x="680767" y="1368377"/>
                </a:lnTo>
                <a:lnTo>
                  <a:pt x="689648" y="1371912"/>
                </a:lnTo>
                <a:lnTo>
                  <a:pt x="698005" y="1376570"/>
                </a:lnTo>
                <a:lnTo>
                  <a:pt x="711471" y="1379193"/>
                </a:lnTo>
                <a:lnTo>
                  <a:pt x="765725" y="1380268"/>
                </a:lnTo>
                <a:lnTo>
                  <a:pt x="781807" y="1381611"/>
                </a:lnTo>
                <a:lnTo>
                  <a:pt x="811621" y="1390547"/>
                </a:lnTo>
                <a:lnTo>
                  <a:pt x="851912" y="1393429"/>
                </a:lnTo>
                <a:lnTo>
                  <a:pt x="865993" y="1400357"/>
                </a:lnTo>
                <a:lnTo>
                  <a:pt x="921822" y="1404012"/>
                </a:lnTo>
                <a:lnTo>
                  <a:pt x="943445" y="1405403"/>
                </a:lnTo>
                <a:lnTo>
                  <a:pt x="966802" y="1413527"/>
                </a:lnTo>
                <a:lnTo>
                  <a:pt x="1024581" y="1415951"/>
                </a:lnTo>
                <a:lnTo>
                  <a:pt x="1062248" y="1417330"/>
                </a:lnTo>
                <a:lnTo>
                  <a:pt x="1086595" y="1426266"/>
                </a:lnTo>
                <a:lnTo>
                  <a:pt x="1140716" y="1427879"/>
                </a:lnTo>
                <a:lnTo>
                  <a:pt x="1199819" y="1427922"/>
                </a:lnTo>
                <a:lnTo>
                  <a:pt x="1253952" y="1427922"/>
                </a:lnTo>
                <a:lnTo>
                  <a:pt x="1261897" y="1424394"/>
                </a:lnTo>
                <a:lnTo>
                  <a:pt x="1271457" y="1417671"/>
                </a:lnTo>
                <a:lnTo>
                  <a:pt x="1282850" y="1416342"/>
                </a:lnTo>
                <a:lnTo>
                  <a:pt x="1295416" y="1416059"/>
                </a:lnTo>
                <a:lnTo>
                  <a:pt x="1296151" y="1414721"/>
                </a:lnTo>
                <a:lnTo>
                  <a:pt x="1296968" y="1409708"/>
                </a:lnTo>
                <a:lnTo>
                  <a:pt x="1298509" y="1407841"/>
                </a:lnTo>
                <a:lnTo>
                  <a:pt x="1307816" y="1404601"/>
                </a:lnTo>
                <a:lnTo>
                  <a:pt x="1308767" y="1400799"/>
                </a:lnTo>
                <a:lnTo>
                  <a:pt x="1309528" y="1344508"/>
                </a:lnTo>
                <a:lnTo>
                  <a:pt x="1309528" y="1304744"/>
                </a:lnTo>
                <a:lnTo>
                  <a:pt x="1306001" y="1296888"/>
                </a:lnTo>
                <a:lnTo>
                  <a:pt x="1301345" y="1288986"/>
                </a:lnTo>
                <a:lnTo>
                  <a:pt x="1298358" y="1273135"/>
                </a:lnTo>
                <a:lnTo>
                  <a:pt x="1297624" y="1213609"/>
                </a:lnTo>
                <a:lnTo>
                  <a:pt x="1297622" y="1185828"/>
                </a:lnTo>
                <a:lnTo>
                  <a:pt x="1294094" y="1177891"/>
                </a:lnTo>
                <a:lnTo>
                  <a:pt x="1289439" y="1169953"/>
                </a:lnTo>
                <a:lnTo>
                  <a:pt x="1286451" y="1154078"/>
                </a:lnTo>
                <a:lnTo>
                  <a:pt x="1284401" y="1109099"/>
                </a:lnTo>
                <a:lnTo>
                  <a:pt x="1274914" y="1075807"/>
                </a:lnTo>
                <a:lnTo>
                  <a:pt x="1274301" y="1067256"/>
                </a:lnTo>
                <a:lnTo>
                  <a:pt x="1270500" y="1059046"/>
                </a:lnTo>
                <a:lnTo>
                  <a:pt x="1265724" y="1050988"/>
                </a:lnTo>
                <a:lnTo>
                  <a:pt x="1262658" y="1035035"/>
                </a:lnTo>
                <a:lnTo>
                  <a:pt x="1262406" y="1031059"/>
                </a:lnTo>
                <a:lnTo>
                  <a:pt x="1258599" y="1023115"/>
                </a:lnTo>
                <a:lnTo>
                  <a:pt x="1245376" y="1000914"/>
                </a:lnTo>
                <a:lnTo>
                  <a:pt x="1240249" y="985077"/>
                </a:lnTo>
                <a:lnTo>
                  <a:pt x="1237194" y="967874"/>
                </a:lnTo>
                <a:lnTo>
                  <a:pt x="1228751" y="951736"/>
                </a:lnTo>
                <a:lnTo>
                  <a:pt x="1226193" y="896109"/>
                </a:lnTo>
                <a:lnTo>
                  <a:pt x="1226185" y="840401"/>
                </a:lnTo>
                <a:lnTo>
                  <a:pt x="1227507" y="837804"/>
                </a:lnTo>
                <a:lnTo>
                  <a:pt x="1229712" y="836073"/>
                </a:lnTo>
                <a:lnTo>
                  <a:pt x="1232505" y="834918"/>
                </a:lnTo>
                <a:lnTo>
                  <a:pt x="1234367" y="832825"/>
                </a:lnTo>
                <a:lnTo>
                  <a:pt x="1237600" y="822560"/>
                </a:lnTo>
                <a:lnTo>
                  <a:pt x="1267689" y="791108"/>
                </a:lnTo>
                <a:lnTo>
                  <a:pt x="1274617" y="787705"/>
                </a:lnTo>
                <a:lnTo>
                  <a:pt x="1278317" y="786798"/>
                </a:lnTo>
                <a:lnTo>
                  <a:pt x="1280783" y="784871"/>
                </a:lnTo>
                <a:lnTo>
                  <a:pt x="1283523" y="779200"/>
                </a:lnTo>
                <a:lnTo>
                  <a:pt x="1285577" y="777160"/>
                </a:lnTo>
                <a:lnTo>
                  <a:pt x="1302095" y="767294"/>
                </a:lnTo>
                <a:lnTo>
                  <a:pt x="1306225" y="760366"/>
                </a:lnTo>
                <a:lnTo>
                  <a:pt x="1307326" y="756665"/>
                </a:lnTo>
                <a:lnTo>
                  <a:pt x="1309383" y="754199"/>
                </a:lnTo>
                <a:lnTo>
                  <a:pt x="1342939" y="727656"/>
                </a:lnTo>
                <a:lnTo>
                  <a:pt x="1350883" y="719785"/>
                </a:lnTo>
                <a:lnTo>
                  <a:pt x="1357895" y="716319"/>
                </a:lnTo>
                <a:lnTo>
                  <a:pt x="1361616" y="715395"/>
                </a:lnTo>
                <a:lnTo>
                  <a:pt x="1373175" y="707774"/>
                </a:lnTo>
                <a:lnTo>
                  <a:pt x="1420654" y="661939"/>
                </a:lnTo>
                <a:lnTo>
                  <a:pt x="1425063" y="654010"/>
                </a:lnTo>
                <a:lnTo>
                  <a:pt x="1428346" y="646075"/>
                </a:lnTo>
                <a:lnTo>
                  <a:pt x="1434215" y="638139"/>
                </a:lnTo>
                <a:lnTo>
                  <a:pt x="1441233" y="633730"/>
                </a:lnTo>
                <a:lnTo>
                  <a:pt x="1444956" y="632555"/>
                </a:lnTo>
                <a:lnTo>
                  <a:pt x="1447438" y="630448"/>
                </a:lnTo>
                <a:lnTo>
                  <a:pt x="1472911" y="594420"/>
                </a:lnTo>
                <a:lnTo>
                  <a:pt x="1476070" y="586518"/>
                </a:lnTo>
                <a:lnTo>
                  <a:pt x="1483963" y="574631"/>
                </a:lnTo>
                <a:lnTo>
                  <a:pt x="1486890" y="562732"/>
                </a:lnTo>
                <a:lnTo>
                  <a:pt x="1487574" y="554795"/>
                </a:lnTo>
                <a:lnTo>
                  <a:pt x="1491406" y="546859"/>
                </a:lnTo>
                <a:lnTo>
                  <a:pt x="1494280" y="542891"/>
                </a:lnTo>
                <a:lnTo>
                  <a:pt x="1510130" y="495756"/>
                </a:lnTo>
                <a:lnTo>
                  <a:pt x="1511888" y="448144"/>
                </a:lnTo>
                <a:lnTo>
                  <a:pt x="1500762" y="391788"/>
                </a:lnTo>
                <a:lnTo>
                  <a:pt x="1499031" y="376074"/>
                </a:lnTo>
                <a:lnTo>
                  <a:pt x="1490620" y="353676"/>
                </a:lnTo>
                <a:lnTo>
                  <a:pt x="1481072" y="336750"/>
                </a:lnTo>
                <a:lnTo>
                  <a:pt x="1463549" y="284703"/>
                </a:lnTo>
                <a:lnTo>
                  <a:pt x="1448285" y="253128"/>
                </a:lnTo>
                <a:lnTo>
                  <a:pt x="1436903" y="240805"/>
                </a:lnTo>
                <a:lnTo>
                  <a:pt x="1401659" y="208410"/>
                </a:lnTo>
                <a:lnTo>
                  <a:pt x="1356390" y="153888"/>
                </a:lnTo>
                <a:lnTo>
                  <a:pt x="1301546" y="108638"/>
                </a:lnTo>
                <a:lnTo>
                  <a:pt x="1243711" y="72778"/>
                </a:lnTo>
                <a:lnTo>
                  <a:pt x="1199062" y="47606"/>
                </a:lnTo>
                <a:lnTo>
                  <a:pt x="1143728" y="27060"/>
                </a:lnTo>
                <a:lnTo>
                  <a:pt x="1115175" y="16401"/>
                </a:lnTo>
                <a:lnTo>
                  <a:pt x="1065311" y="5459"/>
                </a:lnTo>
                <a:lnTo>
                  <a:pt x="1011070" y="0"/>
                </a:lnTo>
                <a:lnTo>
                  <a:pt x="957768" y="5656"/>
                </a:lnTo>
                <a:lnTo>
                  <a:pt x="904465" y="11329"/>
                </a:lnTo>
                <a:lnTo>
                  <a:pt x="851407" y="23818"/>
                </a:lnTo>
                <a:lnTo>
                  <a:pt x="797560" y="467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22"/>
          <p:cNvSpPr/>
          <p:nvPr/>
        </p:nvSpPr>
        <p:spPr>
          <a:xfrm>
            <a:off x="2339146" y="4881563"/>
            <a:ext cx="1042230" cy="1607344"/>
          </a:xfrm>
          <a:custGeom>
            <a:avLst/>
            <a:gdLst/>
            <a:ahLst/>
            <a:cxnLst/>
            <a:rect l="0" t="0" r="0" b="0"/>
            <a:pathLst>
              <a:path w="1042230" h="1607344">
                <a:moveTo>
                  <a:pt x="911260" y="0"/>
                </a:moveTo>
                <a:lnTo>
                  <a:pt x="859488" y="0"/>
                </a:lnTo>
                <a:lnTo>
                  <a:pt x="803558" y="0"/>
                </a:lnTo>
                <a:lnTo>
                  <a:pt x="756371" y="3526"/>
                </a:lnTo>
                <a:lnTo>
                  <a:pt x="696933" y="12125"/>
                </a:lnTo>
                <a:lnTo>
                  <a:pt x="645792" y="21111"/>
                </a:lnTo>
                <a:lnTo>
                  <a:pt x="591446" y="29599"/>
                </a:lnTo>
                <a:lnTo>
                  <a:pt x="534311" y="42693"/>
                </a:lnTo>
                <a:lnTo>
                  <a:pt x="479907" y="50178"/>
                </a:lnTo>
                <a:lnTo>
                  <a:pt x="424917" y="64004"/>
                </a:lnTo>
                <a:lnTo>
                  <a:pt x="374514" y="79474"/>
                </a:lnTo>
                <a:lnTo>
                  <a:pt x="322029" y="95270"/>
                </a:lnTo>
                <a:lnTo>
                  <a:pt x="267556" y="116418"/>
                </a:lnTo>
                <a:lnTo>
                  <a:pt x="215011" y="145189"/>
                </a:lnTo>
                <a:lnTo>
                  <a:pt x="163945" y="175893"/>
                </a:lnTo>
                <a:lnTo>
                  <a:pt x="113662" y="207587"/>
                </a:lnTo>
                <a:lnTo>
                  <a:pt x="88295" y="230547"/>
                </a:lnTo>
                <a:lnTo>
                  <a:pt x="63673" y="258481"/>
                </a:lnTo>
                <a:lnTo>
                  <a:pt x="50368" y="269661"/>
                </a:lnTo>
                <a:lnTo>
                  <a:pt x="18543" y="321687"/>
                </a:lnTo>
                <a:lnTo>
                  <a:pt x="11789" y="337441"/>
                </a:lnTo>
                <a:lnTo>
                  <a:pt x="0" y="384976"/>
                </a:lnTo>
                <a:lnTo>
                  <a:pt x="11604" y="437298"/>
                </a:lnTo>
                <a:lnTo>
                  <a:pt x="24025" y="495112"/>
                </a:lnTo>
                <a:lnTo>
                  <a:pt x="62271" y="551598"/>
                </a:lnTo>
                <a:lnTo>
                  <a:pt x="104658" y="607458"/>
                </a:lnTo>
                <a:lnTo>
                  <a:pt x="150018" y="666531"/>
                </a:lnTo>
                <a:lnTo>
                  <a:pt x="196952" y="723779"/>
                </a:lnTo>
                <a:lnTo>
                  <a:pt x="242200" y="781696"/>
                </a:lnTo>
                <a:lnTo>
                  <a:pt x="288019" y="838720"/>
                </a:lnTo>
                <a:lnTo>
                  <a:pt x="330835" y="895833"/>
                </a:lnTo>
                <a:lnTo>
                  <a:pt x="363283" y="952435"/>
                </a:lnTo>
                <a:lnTo>
                  <a:pt x="393989" y="1005194"/>
                </a:lnTo>
                <a:lnTo>
                  <a:pt x="398981" y="1059720"/>
                </a:lnTo>
                <a:lnTo>
                  <a:pt x="400573" y="1091169"/>
                </a:lnTo>
                <a:lnTo>
                  <a:pt x="409537" y="1121295"/>
                </a:lnTo>
                <a:lnTo>
                  <a:pt x="410706" y="1140831"/>
                </a:lnTo>
                <a:lnTo>
                  <a:pt x="407451" y="1152177"/>
                </a:lnTo>
                <a:lnTo>
                  <a:pt x="402918" y="1161631"/>
                </a:lnTo>
                <a:lnTo>
                  <a:pt x="389082" y="1216736"/>
                </a:lnTo>
                <a:lnTo>
                  <a:pt x="384611" y="1225602"/>
                </a:lnTo>
                <a:lnTo>
                  <a:pt x="368499" y="1246089"/>
                </a:lnTo>
                <a:lnTo>
                  <a:pt x="361018" y="1262042"/>
                </a:lnTo>
                <a:lnTo>
                  <a:pt x="344716" y="1281904"/>
                </a:lnTo>
                <a:lnTo>
                  <a:pt x="337211" y="1297781"/>
                </a:lnTo>
                <a:lnTo>
                  <a:pt x="332013" y="1305719"/>
                </a:lnTo>
                <a:lnTo>
                  <a:pt x="327763" y="1317625"/>
                </a:lnTo>
                <a:lnTo>
                  <a:pt x="320036" y="1329531"/>
                </a:lnTo>
                <a:lnTo>
                  <a:pt x="317159" y="1341437"/>
                </a:lnTo>
                <a:lnTo>
                  <a:pt x="315962" y="1385093"/>
                </a:lnTo>
                <a:lnTo>
                  <a:pt x="319482" y="1393031"/>
                </a:lnTo>
                <a:lnTo>
                  <a:pt x="322273" y="1396999"/>
                </a:lnTo>
                <a:lnTo>
                  <a:pt x="330647" y="1426266"/>
                </a:lnTo>
                <a:lnTo>
                  <a:pt x="379462" y="1480331"/>
                </a:lnTo>
                <a:lnTo>
                  <a:pt x="419356" y="1506801"/>
                </a:lnTo>
                <a:lnTo>
                  <a:pt x="455405" y="1517717"/>
                </a:lnTo>
                <a:lnTo>
                  <a:pt x="499646" y="1542617"/>
                </a:lnTo>
                <a:lnTo>
                  <a:pt x="559174" y="1555859"/>
                </a:lnTo>
                <a:lnTo>
                  <a:pt x="613670" y="1568916"/>
                </a:lnTo>
                <a:lnTo>
                  <a:pt x="666303" y="1571519"/>
                </a:lnTo>
                <a:lnTo>
                  <a:pt x="724538" y="1571623"/>
                </a:lnTo>
                <a:lnTo>
                  <a:pt x="740695" y="1572947"/>
                </a:lnTo>
                <a:lnTo>
                  <a:pt x="776857" y="1581875"/>
                </a:lnTo>
                <a:lnTo>
                  <a:pt x="823734" y="1584757"/>
                </a:lnTo>
                <a:lnTo>
                  <a:pt x="860161" y="1593769"/>
                </a:lnTo>
                <a:lnTo>
                  <a:pt x="899419" y="1598745"/>
                </a:lnTo>
                <a:lnTo>
                  <a:pt x="924796" y="1605645"/>
                </a:lnTo>
                <a:lnTo>
                  <a:pt x="982916" y="1607277"/>
                </a:lnTo>
                <a:lnTo>
                  <a:pt x="1042229" y="1607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3" name="SMARTInkShape-Group7"/>
          <p:cNvGrpSpPr/>
          <p:nvPr/>
        </p:nvGrpSpPr>
        <p:grpSpPr>
          <a:xfrm>
            <a:off x="2529184" y="4895166"/>
            <a:ext cx="1382333" cy="1736616"/>
            <a:chOff x="2529184" y="4895166"/>
            <a:chExt cx="1382333" cy="1736616"/>
          </a:xfrm>
        </p:grpSpPr>
        <p:sp>
          <p:nvSpPr>
            <p:cNvPr id="47" name="SMARTInkShape-23"/>
            <p:cNvSpPr/>
            <p:nvPr/>
          </p:nvSpPr>
          <p:spPr>
            <a:xfrm>
              <a:off x="2529184" y="4895166"/>
              <a:ext cx="1364161" cy="1736616"/>
            </a:xfrm>
            <a:custGeom>
              <a:avLst/>
              <a:gdLst/>
              <a:ahLst/>
              <a:cxnLst/>
              <a:rect l="0" t="0" r="0" b="0"/>
              <a:pathLst>
                <a:path w="1364161" h="1736616">
                  <a:moveTo>
                    <a:pt x="1209379" y="22115"/>
                  </a:moveTo>
                  <a:lnTo>
                    <a:pt x="1156953" y="22115"/>
                  </a:lnTo>
                  <a:lnTo>
                    <a:pt x="1122342" y="18588"/>
                  </a:lnTo>
                  <a:lnTo>
                    <a:pt x="1067225" y="10944"/>
                  </a:lnTo>
                  <a:lnTo>
                    <a:pt x="1050949" y="9213"/>
                  </a:lnTo>
                  <a:lnTo>
                    <a:pt x="1010983" y="0"/>
                  </a:lnTo>
                  <a:lnTo>
                    <a:pt x="953069" y="8703"/>
                  </a:lnTo>
                  <a:lnTo>
                    <a:pt x="902517" y="13539"/>
                  </a:lnTo>
                  <a:lnTo>
                    <a:pt x="873276" y="19574"/>
                  </a:lnTo>
                  <a:lnTo>
                    <a:pt x="813750" y="25419"/>
                  </a:lnTo>
                  <a:lnTo>
                    <a:pt x="754219" y="33267"/>
                  </a:lnTo>
                  <a:lnTo>
                    <a:pt x="723943" y="37325"/>
                  </a:lnTo>
                  <a:lnTo>
                    <a:pt x="694688" y="43379"/>
                  </a:lnTo>
                  <a:lnTo>
                    <a:pt x="664412" y="48701"/>
                  </a:lnTo>
                  <a:lnTo>
                    <a:pt x="635157" y="55127"/>
                  </a:lnTo>
                  <a:lnTo>
                    <a:pt x="577989" y="58801"/>
                  </a:lnTo>
                  <a:lnTo>
                    <a:pt x="518769" y="68038"/>
                  </a:lnTo>
                  <a:lnTo>
                    <a:pt x="459279" y="69517"/>
                  </a:lnTo>
                  <a:lnTo>
                    <a:pt x="399753" y="69711"/>
                  </a:lnTo>
                  <a:lnTo>
                    <a:pt x="348601" y="69734"/>
                  </a:lnTo>
                  <a:lnTo>
                    <a:pt x="294252" y="76060"/>
                  </a:lnTo>
                  <a:lnTo>
                    <a:pt x="245299" y="80543"/>
                  </a:lnTo>
                  <a:lnTo>
                    <a:pt x="200939" y="84957"/>
                  </a:lnTo>
                  <a:lnTo>
                    <a:pt x="166307" y="91855"/>
                  </a:lnTo>
                  <a:lnTo>
                    <a:pt x="116580" y="96857"/>
                  </a:lnTo>
                  <a:lnTo>
                    <a:pt x="82763" y="103760"/>
                  </a:lnTo>
                  <a:lnTo>
                    <a:pt x="60110" y="106447"/>
                  </a:lnTo>
                  <a:lnTo>
                    <a:pt x="42896" y="114817"/>
                  </a:lnTo>
                  <a:lnTo>
                    <a:pt x="38817" y="115666"/>
                  </a:lnTo>
                  <a:lnTo>
                    <a:pt x="12152" y="129391"/>
                  </a:lnTo>
                  <a:lnTo>
                    <a:pt x="10384" y="131997"/>
                  </a:lnTo>
                  <a:lnTo>
                    <a:pt x="7546" y="139364"/>
                  </a:lnTo>
                  <a:lnTo>
                    <a:pt x="5565" y="161380"/>
                  </a:lnTo>
                  <a:lnTo>
                    <a:pt x="545" y="169119"/>
                  </a:lnTo>
                  <a:lnTo>
                    <a:pt x="0" y="173034"/>
                  </a:lnTo>
                  <a:lnTo>
                    <a:pt x="6694" y="212616"/>
                  </a:lnTo>
                  <a:lnTo>
                    <a:pt x="8164" y="263351"/>
                  </a:lnTo>
                  <a:lnTo>
                    <a:pt x="16270" y="286626"/>
                  </a:lnTo>
                  <a:lnTo>
                    <a:pt x="18608" y="339766"/>
                  </a:lnTo>
                  <a:lnTo>
                    <a:pt x="20047" y="379577"/>
                  </a:lnTo>
                  <a:lnTo>
                    <a:pt x="29001" y="428793"/>
                  </a:lnTo>
                  <a:lnTo>
                    <a:pt x="30441" y="486704"/>
                  </a:lnTo>
                  <a:lnTo>
                    <a:pt x="34123" y="518722"/>
                  </a:lnTo>
                  <a:lnTo>
                    <a:pt x="40064" y="552022"/>
                  </a:lnTo>
                  <a:lnTo>
                    <a:pt x="42072" y="604361"/>
                  </a:lnTo>
                  <a:lnTo>
                    <a:pt x="43791" y="654239"/>
                  </a:lnTo>
                  <a:lnTo>
                    <a:pt x="51970" y="710150"/>
                  </a:lnTo>
                  <a:lnTo>
                    <a:pt x="53978" y="759804"/>
                  </a:lnTo>
                  <a:lnTo>
                    <a:pt x="62557" y="816011"/>
                  </a:lnTo>
                  <a:lnTo>
                    <a:pt x="69151" y="866704"/>
                  </a:lnTo>
                  <a:lnTo>
                    <a:pt x="82801" y="914935"/>
                  </a:lnTo>
                  <a:lnTo>
                    <a:pt x="90054" y="970862"/>
                  </a:lnTo>
                  <a:lnTo>
                    <a:pt x="99326" y="1021499"/>
                  </a:lnTo>
                  <a:lnTo>
                    <a:pt x="107870" y="1076040"/>
                  </a:lnTo>
                  <a:lnTo>
                    <a:pt x="126147" y="1131124"/>
                  </a:lnTo>
                  <a:lnTo>
                    <a:pt x="134359" y="1165627"/>
                  </a:lnTo>
                  <a:lnTo>
                    <a:pt x="138684" y="1224714"/>
                  </a:lnTo>
                  <a:lnTo>
                    <a:pt x="148007" y="1277867"/>
                  </a:lnTo>
                  <a:lnTo>
                    <a:pt x="153024" y="1319588"/>
                  </a:lnTo>
                  <a:lnTo>
                    <a:pt x="159079" y="1343617"/>
                  </a:lnTo>
                  <a:lnTo>
                    <a:pt x="162852" y="1399023"/>
                  </a:lnTo>
                  <a:lnTo>
                    <a:pt x="172423" y="1433748"/>
                  </a:lnTo>
                  <a:lnTo>
                    <a:pt x="173040" y="1442377"/>
                  </a:lnTo>
                  <a:lnTo>
                    <a:pt x="176842" y="1450620"/>
                  </a:lnTo>
                  <a:lnTo>
                    <a:pt x="181620" y="1458694"/>
                  </a:lnTo>
                  <a:lnTo>
                    <a:pt x="185631" y="1470676"/>
                  </a:lnTo>
                  <a:lnTo>
                    <a:pt x="193288" y="1482606"/>
                  </a:lnTo>
                  <a:lnTo>
                    <a:pt x="195543" y="1490550"/>
                  </a:lnTo>
                  <a:lnTo>
                    <a:pt x="197467" y="1493196"/>
                  </a:lnTo>
                  <a:lnTo>
                    <a:pt x="200073" y="1494961"/>
                  </a:lnTo>
                  <a:lnTo>
                    <a:pt x="206496" y="1498244"/>
                  </a:lnTo>
                  <a:lnTo>
                    <a:pt x="230232" y="1518211"/>
                  </a:lnTo>
                  <a:lnTo>
                    <a:pt x="241340" y="1521090"/>
                  </a:lnTo>
                  <a:lnTo>
                    <a:pt x="254332" y="1523266"/>
                  </a:lnTo>
                  <a:lnTo>
                    <a:pt x="273028" y="1531702"/>
                  </a:lnTo>
                  <a:lnTo>
                    <a:pt x="287534" y="1541256"/>
                  </a:lnTo>
                  <a:lnTo>
                    <a:pt x="343304" y="1564975"/>
                  </a:lnTo>
                  <a:lnTo>
                    <a:pt x="366604" y="1568949"/>
                  </a:lnTo>
                  <a:lnTo>
                    <a:pt x="381051" y="1570816"/>
                  </a:lnTo>
                  <a:lnTo>
                    <a:pt x="435539" y="1584601"/>
                  </a:lnTo>
                  <a:lnTo>
                    <a:pt x="483103" y="1602361"/>
                  </a:lnTo>
                  <a:lnTo>
                    <a:pt x="506911" y="1608201"/>
                  </a:lnTo>
                  <a:lnTo>
                    <a:pt x="524108" y="1613396"/>
                  </a:lnTo>
                  <a:lnTo>
                    <a:pt x="581212" y="1625370"/>
                  </a:lnTo>
                  <a:lnTo>
                    <a:pt x="639350" y="1630423"/>
                  </a:lnTo>
                  <a:lnTo>
                    <a:pt x="691283" y="1639663"/>
                  </a:lnTo>
                  <a:lnTo>
                    <a:pt x="745796" y="1644668"/>
                  </a:lnTo>
                  <a:lnTo>
                    <a:pt x="796484" y="1653461"/>
                  </a:lnTo>
                  <a:lnTo>
                    <a:pt x="852694" y="1663373"/>
                  </a:lnTo>
                  <a:lnTo>
                    <a:pt x="908260" y="1674364"/>
                  </a:lnTo>
                  <a:lnTo>
                    <a:pt x="960459" y="1678048"/>
                  </a:lnTo>
                  <a:lnTo>
                    <a:pt x="1019025" y="1693609"/>
                  </a:lnTo>
                  <a:lnTo>
                    <a:pt x="1069005" y="1699937"/>
                  </a:lnTo>
                  <a:lnTo>
                    <a:pt x="1099436" y="1704139"/>
                  </a:lnTo>
                  <a:lnTo>
                    <a:pt x="1128737" y="1710236"/>
                  </a:lnTo>
                  <a:lnTo>
                    <a:pt x="1184758" y="1712579"/>
                  </a:lnTo>
                  <a:lnTo>
                    <a:pt x="1201082" y="1714026"/>
                  </a:lnTo>
                  <a:lnTo>
                    <a:pt x="1249035" y="1723597"/>
                  </a:lnTo>
                  <a:lnTo>
                    <a:pt x="1272869" y="1725703"/>
                  </a:lnTo>
                  <a:lnTo>
                    <a:pt x="1312320" y="1735483"/>
                  </a:lnTo>
                  <a:lnTo>
                    <a:pt x="1364160" y="17366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4"/>
            <p:cNvSpPr/>
            <p:nvPr/>
          </p:nvSpPr>
          <p:spPr>
            <a:xfrm>
              <a:off x="2869471" y="5276269"/>
              <a:ext cx="142798" cy="307551"/>
            </a:xfrm>
            <a:custGeom>
              <a:avLst/>
              <a:gdLst/>
              <a:ahLst/>
              <a:cxnLst/>
              <a:rect l="0" t="0" r="0" b="0"/>
              <a:pathLst>
                <a:path w="142798" h="307551">
                  <a:moveTo>
                    <a:pt x="118998" y="22012"/>
                  </a:moveTo>
                  <a:lnTo>
                    <a:pt x="112677" y="22012"/>
                  </a:lnTo>
                  <a:lnTo>
                    <a:pt x="106046" y="18485"/>
                  </a:lnTo>
                  <a:lnTo>
                    <a:pt x="98689" y="13830"/>
                  </a:lnTo>
                  <a:lnTo>
                    <a:pt x="87110" y="9886"/>
                  </a:lnTo>
                  <a:lnTo>
                    <a:pt x="75301" y="2250"/>
                  </a:lnTo>
                  <a:lnTo>
                    <a:pt x="67386" y="0"/>
                  </a:lnTo>
                  <a:lnTo>
                    <a:pt x="63423" y="722"/>
                  </a:lnTo>
                  <a:lnTo>
                    <a:pt x="50203" y="6738"/>
                  </a:lnTo>
                  <a:lnTo>
                    <a:pt x="31439" y="10431"/>
                  </a:lnTo>
                  <a:lnTo>
                    <a:pt x="16913" y="19316"/>
                  </a:lnTo>
                  <a:lnTo>
                    <a:pt x="8363" y="26546"/>
                  </a:lnTo>
                  <a:lnTo>
                    <a:pt x="3681" y="34170"/>
                  </a:lnTo>
                  <a:lnTo>
                    <a:pt x="675" y="49843"/>
                  </a:lnTo>
                  <a:lnTo>
                    <a:pt x="0" y="73610"/>
                  </a:lnTo>
                  <a:lnTo>
                    <a:pt x="1302" y="76254"/>
                  </a:lnTo>
                  <a:lnTo>
                    <a:pt x="3492" y="78018"/>
                  </a:lnTo>
                  <a:lnTo>
                    <a:pt x="9453" y="81299"/>
                  </a:lnTo>
                  <a:lnTo>
                    <a:pt x="27924" y="97909"/>
                  </a:lnTo>
                  <a:lnTo>
                    <a:pt x="39274" y="102046"/>
                  </a:lnTo>
                  <a:lnTo>
                    <a:pt x="61798" y="104702"/>
                  </a:lnTo>
                  <a:lnTo>
                    <a:pt x="101924" y="93191"/>
                  </a:lnTo>
                  <a:lnTo>
                    <a:pt x="116488" y="83339"/>
                  </a:lnTo>
                  <a:lnTo>
                    <a:pt x="124574" y="82075"/>
                  </a:lnTo>
                  <a:lnTo>
                    <a:pt x="126685" y="80576"/>
                  </a:lnTo>
                  <a:lnTo>
                    <a:pt x="128091" y="78252"/>
                  </a:lnTo>
                  <a:lnTo>
                    <a:pt x="130739" y="70141"/>
                  </a:lnTo>
                  <a:lnTo>
                    <a:pt x="130904" y="126061"/>
                  </a:lnTo>
                  <a:lnTo>
                    <a:pt x="132227" y="157120"/>
                  </a:lnTo>
                  <a:lnTo>
                    <a:pt x="141707" y="212772"/>
                  </a:lnTo>
                  <a:lnTo>
                    <a:pt x="142745" y="268298"/>
                  </a:lnTo>
                  <a:lnTo>
                    <a:pt x="142797" y="287179"/>
                  </a:lnTo>
                  <a:lnTo>
                    <a:pt x="139277" y="295527"/>
                  </a:lnTo>
                  <a:lnTo>
                    <a:pt x="132558" y="305345"/>
                  </a:lnTo>
                  <a:lnTo>
                    <a:pt x="104226" y="307550"/>
                  </a:lnTo>
                  <a:lnTo>
                    <a:pt x="95676" y="304140"/>
                  </a:lnTo>
                  <a:lnTo>
                    <a:pt x="87466" y="299538"/>
                  </a:lnTo>
                  <a:lnTo>
                    <a:pt x="71373" y="295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5"/>
            <p:cNvSpPr/>
            <p:nvPr/>
          </p:nvSpPr>
          <p:spPr>
            <a:xfrm>
              <a:off x="3095625" y="5274469"/>
              <a:ext cx="47626" cy="106960"/>
            </a:xfrm>
            <a:custGeom>
              <a:avLst/>
              <a:gdLst/>
              <a:ahLst/>
              <a:cxnLst/>
              <a:rect l="0" t="0" r="0" b="0"/>
              <a:pathLst>
                <a:path w="47626" h="106960">
                  <a:moveTo>
                    <a:pt x="0" y="11906"/>
                  </a:moveTo>
                  <a:lnTo>
                    <a:pt x="0" y="39893"/>
                  </a:lnTo>
                  <a:lnTo>
                    <a:pt x="3528" y="47716"/>
                  </a:lnTo>
                  <a:lnTo>
                    <a:pt x="6321" y="51654"/>
                  </a:lnTo>
                  <a:lnTo>
                    <a:pt x="11416" y="79342"/>
                  </a:lnTo>
                  <a:lnTo>
                    <a:pt x="11893" y="104906"/>
                  </a:lnTo>
                  <a:lnTo>
                    <a:pt x="10575" y="105656"/>
                  </a:lnTo>
                  <a:lnTo>
                    <a:pt x="1654" y="106959"/>
                  </a:lnTo>
                  <a:lnTo>
                    <a:pt x="1102" y="105701"/>
                  </a:lnTo>
                  <a:lnTo>
                    <a:pt x="2" y="47616"/>
                  </a:lnTo>
                  <a:lnTo>
                    <a:pt x="0" y="19842"/>
                  </a:lnTo>
                  <a:lnTo>
                    <a:pt x="1323" y="17198"/>
                  </a:lnTo>
                  <a:lnTo>
                    <a:pt x="3528" y="15433"/>
                  </a:lnTo>
                  <a:lnTo>
                    <a:pt x="6321" y="14258"/>
                  </a:lnTo>
                  <a:lnTo>
                    <a:pt x="8183" y="12151"/>
                  </a:lnTo>
                  <a:lnTo>
                    <a:pt x="11416" y="1860"/>
                  </a:lnTo>
                  <a:lnTo>
                    <a:pt x="15216" y="828"/>
                  </a:lnTo>
                  <a:lnTo>
                    <a:pt x="476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6"/>
            <p:cNvSpPr/>
            <p:nvPr/>
          </p:nvSpPr>
          <p:spPr>
            <a:xfrm>
              <a:off x="3214688" y="5310188"/>
              <a:ext cx="23813" cy="119063"/>
            </a:xfrm>
            <a:custGeom>
              <a:avLst/>
              <a:gdLst/>
              <a:ahLst/>
              <a:cxnLst/>
              <a:rect l="0" t="0" r="0" b="0"/>
              <a:pathLst>
                <a:path w="23813" h="119063">
                  <a:moveTo>
                    <a:pt x="23812" y="0"/>
                  </a:moveTo>
                  <a:lnTo>
                    <a:pt x="13561" y="10250"/>
                  </a:lnTo>
                  <a:lnTo>
                    <a:pt x="12396" y="17736"/>
                  </a:lnTo>
                  <a:lnTo>
                    <a:pt x="10680" y="40299"/>
                  </a:lnTo>
                  <a:lnTo>
                    <a:pt x="3752" y="55891"/>
                  </a:lnTo>
                  <a:lnTo>
                    <a:pt x="28" y="113665"/>
                  </a:lnTo>
                  <a:lnTo>
                    <a:pt x="0" y="119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7"/>
            <p:cNvSpPr/>
            <p:nvPr/>
          </p:nvSpPr>
          <p:spPr>
            <a:xfrm>
              <a:off x="3309938" y="5214938"/>
              <a:ext cx="23813" cy="226219"/>
            </a:xfrm>
            <a:custGeom>
              <a:avLst/>
              <a:gdLst/>
              <a:ahLst/>
              <a:cxnLst/>
              <a:rect l="0" t="0" r="0" b="0"/>
              <a:pathLst>
                <a:path w="23813" h="226219">
                  <a:moveTo>
                    <a:pt x="23812" y="0"/>
                  </a:moveTo>
                  <a:lnTo>
                    <a:pt x="23812" y="56320"/>
                  </a:lnTo>
                  <a:lnTo>
                    <a:pt x="22489" y="95645"/>
                  </a:lnTo>
                  <a:lnTo>
                    <a:pt x="11686" y="154711"/>
                  </a:lnTo>
                  <a:lnTo>
                    <a:pt x="799" y="204652"/>
                  </a:lnTo>
                  <a:lnTo>
                    <a:pt x="0" y="226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8"/>
            <p:cNvSpPr/>
            <p:nvPr/>
          </p:nvSpPr>
          <p:spPr>
            <a:xfrm>
              <a:off x="3429000" y="5191125"/>
              <a:ext cx="1" cy="214314"/>
            </a:xfrm>
            <a:custGeom>
              <a:avLst/>
              <a:gdLst/>
              <a:ahLst/>
              <a:cxnLst/>
              <a:rect l="0" t="0" r="0" b="0"/>
              <a:pathLst>
                <a:path w="1" h="214314">
                  <a:moveTo>
                    <a:pt x="0" y="0"/>
                  </a:moveTo>
                  <a:lnTo>
                    <a:pt x="0" y="53203"/>
                  </a:lnTo>
                  <a:lnTo>
                    <a:pt x="0" y="110778"/>
                  </a:lnTo>
                  <a:lnTo>
                    <a:pt x="0" y="165960"/>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9"/>
            <p:cNvSpPr/>
            <p:nvPr/>
          </p:nvSpPr>
          <p:spPr>
            <a:xfrm>
              <a:off x="3452875" y="5303793"/>
              <a:ext cx="101585" cy="149271"/>
            </a:xfrm>
            <a:custGeom>
              <a:avLst/>
              <a:gdLst/>
              <a:ahLst/>
              <a:cxnLst/>
              <a:rect l="0" t="0" r="0" b="0"/>
              <a:pathLst>
                <a:path w="101585" h="149271">
                  <a:moveTo>
                    <a:pt x="35656" y="101645"/>
                  </a:moveTo>
                  <a:lnTo>
                    <a:pt x="35656" y="91394"/>
                  </a:lnTo>
                  <a:lnTo>
                    <a:pt x="36979" y="90842"/>
                  </a:lnTo>
                  <a:lnTo>
                    <a:pt x="41977" y="90229"/>
                  </a:lnTo>
                  <a:lnTo>
                    <a:pt x="48608" y="86428"/>
                  </a:lnTo>
                  <a:lnTo>
                    <a:pt x="87268" y="49993"/>
                  </a:lnTo>
                  <a:lnTo>
                    <a:pt x="91668" y="42087"/>
                  </a:lnTo>
                  <a:lnTo>
                    <a:pt x="94946" y="34165"/>
                  </a:lnTo>
                  <a:lnTo>
                    <a:pt x="100813" y="26234"/>
                  </a:lnTo>
                  <a:lnTo>
                    <a:pt x="101584" y="22266"/>
                  </a:lnTo>
                  <a:lnTo>
                    <a:pt x="100775" y="18298"/>
                  </a:lnTo>
                  <a:lnTo>
                    <a:pt x="98912" y="14330"/>
                  </a:lnTo>
                  <a:lnTo>
                    <a:pt x="96348" y="11685"/>
                  </a:lnTo>
                  <a:lnTo>
                    <a:pt x="78943" y="770"/>
                  </a:lnTo>
                  <a:lnTo>
                    <a:pt x="75098" y="0"/>
                  </a:lnTo>
                  <a:lnTo>
                    <a:pt x="71211" y="808"/>
                  </a:lnTo>
                  <a:lnTo>
                    <a:pt x="62041" y="3912"/>
                  </a:lnTo>
                  <a:lnTo>
                    <a:pt x="43327" y="6982"/>
                  </a:lnTo>
                  <a:lnTo>
                    <a:pt x="28816" y="15682"/>
                  </a:lnTo>
                  <a:lnTo>
                    <a:pt x="8020" y="34352"/>
                  </a:lnTo>
                  <a:lnTo>
                    <a:pt x="3530" y="45720"/>
                  </a:lnTo>
                  <a:lnTo>
                    <a:pt x="0" y="103813"/>
                  </a:lnTo>
                  <a:lnTo>
                    <a:pt x="2625" y="108382"/>
                  </a:lnTo>
                  <a:lnTo>
                    <a:pt x="16315" y="121133"/>
                  </a:lnTo>
                  <a:lnTo>
                    <a:pt x="35656" y="1492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30"/>
            <p:cNvSpPr/>
            <p:nvPr/>
          </p:nvSpPr>
          <p:spPr>
            <a:xfrm>
              <a:off x="3584478" y="5347562"/>
              <a:ext cx="94554" cy="129314"/>
            </a:xfrm>
            <a:custGeom>
              <a:avLst/>
              <a:gdLst/>
              <a:ahLst/>
              <a:cxnLst/>
              <a:rect l="0" t="0" r="0" b="0"/>
              <a:pathLst>
                <a:path w="94554" h="129314">
                  <a:moveTo>
                    <a:pt x="94553" y="10251"/>
                  </a:moveTo>
                  <a:lnTo>
                    <a:pt x="88232" y="10251"/>
                  </a:lnTo>
                  <a:lnTo>
                    <a:pt x="81602" y="6723"/>
                  </a:lnTo>
                  <a:lnTo>
                    <a:pt x="74245" y="2068"/>
                  </a:lnTo>
                  <a:lnTo>
                    <a:pt x="66565" y="0"/>
                  </a:lnTo>
                  <a:lnTo>
                    <a:pt x="62665" y="771"/>
                  </a:lnTo>
                  <a:lnTo>
                    <a:pt x="46901" y="7986"/>
                  </a:lnTo>
                  <a:lnTo>
                    <a:pt x="42942" y="8740"/>
                  </a:lnTo>
                  <a:lnTo>
                    <a:pt x="31048" y="16123"/>
                  </a:lnTo>
                  <a:lnTo>
                    <a:pt x="15177" y="31793"/>
                  </a:lnTo>
                  <a:lnTo>
                    <a:pt x="4595" y="50295"/>
                  </a:lnTo>
                  <a:lnTo>
                    <a:pt x="871" y="66065"/>
                  </a:lnTo>
                  <a:lnTo>
                    <a:pt x="0" y="79595"/>
                  </a:lnTo>
                  <a:lnTo>
                    <a:pt x="3141" y="90900"/>
                  </a:lnTo>
                  <a:lnTo>
                    <a:pt x="7623" y="100333"/>
                  </a:lnTo>
                  <a:lnTo>
                    <a:pt x="9615" y="108937"/>
                  </a:lnTo>
                  <a:lnTo>
                    <a:pt x="17556" y="117171"/>
                  </a:lnTo>
                  <a:lnTo>
                    <a:pt x="28582" y="123916"/>
                  </a:lnTo>
                  <a:lnTo>
                    <a:pt x="42228" y="127714"/>
                  </a:lnTo>
                  <a:lnTo>
                    <a:pt x="70741" y="129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31"/>
            <p:cNvSpPr/>
            <p:nvPr/>
          </p:nvSpPr>
          <p:spPr>
            <a:xfrm>
              <a:off x="3726656" y="5250656"/>
              <a:ext cx="11908" cy="202408"/>
            </a:xfrm>
            <a:custGeom>
              <a:avLst/>
              <a:gdLst/>
              <a:ahLst/>
              <a:cxnLst/>
              <a:rect l="0" t="0" r="0" b="0"/>
              <a:pathLst>
                <a:path w="11908" h="202408">
                  <a:moveTo>
                    <a:pt x="11907" y="0"/>
                  </a:moveTo>
                  <a:lnTo>
                    <a:pt x="11907" y="54526"/>
                  </a:lnTo>
                  <a:lnTo>
                    <a:pt x="10584" y="111486"/>
                  </a:lnTo>
                  <a:lnTo>
                    <a:pt x="1103" y="169469"/>
                  </a:lnTo>
                  <a:lnTo>
                    <a:pt x="0" y="202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32"/>
            <p:cNvSpPr/>
            <p:nvPr/>
          </p:nvSpPr>
          <p:spPr>
            <a:xfrm>
              <a:off x="2976774" y="5715648"/>
              <a:ext cx="154571" cy="130322"/>
            </a:xfrm>
            <a:custGeom>
              <a:avLst/>
              <a:gdLst/>
              <a:ahLst/>
              <a:cxnLst/>
              <a:rect l="0" t="0" r="0" b="0"/>
              <a:pathLst>
                <a:path w="154571" h="130322">
                  <a:moveTo>
                    <a:pt x="154570" y="35071"/>
                  </a:moveTo>
                  <a:lnTo>
                    <a:pt x="148249" y="35071"/>
                  </a:lnTo>
                  <a:lnTo>
                    <a:pt x="141618" y="31543"/>
                  </a:lnTo>
                  <a:lnTo>
                    <a:pt x="99771" y="4276"/>
                  </a:lnTo>
                  <a:lnTo>
                    <a:pt x="91409" y="1541"/>
                  </a:lnTo>
                  <a:lnTo>
                    <a:pt x="72944" y="0"/>
                  </a:lnTo>
                  <a:lnTo>
                    <a:pt x="50715" y="5864"/>
                  </a:lnTo>
                  <a:lnTo>
                    <a:pt x="29006" y="19699"/>
                  </a:lnTo>
                  <a:lnTo>
                    <a:pt x="16089" y="29928"/>
                  </a:lnTo>
                  <a:lnTo>
                    <a:pt x="7915" y="32786"/>
                  </a:lnTo>
                  <a:lnTo>
                    <a:pt x="5206" y="36193"/>
                  </a:lnTo>
                  <a:lnTo>
                    <a:pt x="1394" y="52307"/>
                  </a:lnTo>
                  <a:lnTo>
                    <a:pt x="0" y="74416"/>
                  </a:lnTo>
                  <a:lnTo>
                    <a:pt x="6172" y="92883"/>
                  </a:lnTo>
                  <a:lnTo>
                    <a:pt x="16379" y="108792"/>
                  </a:lnTo>
                  <a:lnTo>
                    <a:pt x="34102" y="121884"/>
                  </a:lnTo>
                  <a:lnTo>
                    <a:pt x="70655" y="128655"/>
                  </a:lnTo>
                  <a:lnTo>
                    <a:pt x="118851" y="1303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33"/>
            <p:cNvSpPr/>
            <p:nvPr/>
          </p:nvSpPr>
          <p:spPr>
            <a:xfrm>
              <a:off x="3190878" y="5607844"/>
              <a:ext cx="142873" cy="333376"/>
            </a:xfrm>
            <a:custGeom>
              <a:avLst/>
              <a:gdLst/>
              <a:ahLst/>
              <a:cxnLst/>
              <a:rect l="0" t="0" r="0" b="0"/>
              <a:pathLst>
                <a:path w="142873" h="333376">
                  <a:moveTo>
                    <a:pt x="11903" y="0"/>
                  </a:moveTo>
                  <a:lnTo>
                    <a:pt x="11903" y="6320"/>
                  </a:lnTo>
                  <a:lnTo>
                    <a:pt x="8376" y="12951"/>
                  </a:lnTo>
                  <a:lnTo>
                    <a:pt x="5583" y="16571"/>
                  </a:lnTo>
                  <a:lnTo>
                    <a:pt x="2480" y="27649"/>
                  </a:lnTo>
                  <a:lnTo>
                    <a:pt x="142" y="85920"/>
                  </a:lnTo>
                  <a:lnTo>
                    <a:pt x="16" y="139686"/>
                  </a:lnTo>
                  <a:lnTo>
                    <a:pt x="0" y="190325"/>
                  </a:lnTo>
                  <a:lnTo>
                    <a:pt x="1320" y="240407"/>
                  </a:lnTo>
                  <a:lnTo>
                    <a:pt x="10248" y="265161"/>
                  </a:lnTo>
                  <a:lnTo>
                    <a:pt x="11758" y="283332"/>
                  </a:lnTo>
                  <a:lnTo>
                    <a:pt x="13226" y="240718"/>
                  </a:lnTo>
                  <a:lnTo>
                    <a:pt x="21408" y="221989"/>
                  </a:lnTo>
                  <a:lnTo>
                    <a:pt x="30889" y="207474"/>
                  </a:lnTo>
                  <a:lnTo>
                    <a:pt x="35608" y="194794"/>
                  </a:lnTo>
                  <a:lnTo>
                    <a:pt x="41401" y="186676"/>
                  </a:lnTo>
                  <a:lnTo>
                    <a:pt x="48385" y="182186"/>
                  </a:lnTo>
                  <a:lnTo>
                    <a:pt x="63647" y="179302"/>
                  </a:lnTo>
                  <a:lnTo>
                    <a:pt x="87323" y="178656"/>
                  </a:lnTo>
                  <a:lnTo>
                    <a:pt x="95253" y="182148"/>
                  </a:lnTo>
                  <a:lnTo>
                    <a:pt x="99220" y="184933"/>
                  </a:lnTo>
                  <a:lnTo>
                    <a:pt x="111123" y="201491"/>
                  </a:lnTo>
                  <a:lnTo>
                    <a:pt x="126778" y="243376"/>
                  </a:lnTo>
                  <a:lnTo>
                    <a:pt x="131048" y="264963"/>
                  </a:lnTo>
                  <a:lnTo>
                    <a:pt x="138780" y="281649"/>
                  </a:lnTo>
                  <a:lnTo>
                    <a:pt x="142872"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34"/>
            <p:cNvSpPr/>
            <p:nvPr/>
          </p:nvSpPr>
          <p:spPr>
            <a:xfrm>
              <a:off x="3357563" y="5750926"/>
              <a:ext cx="100542" cy="154575"/>
            </a:xfrm>
            <a:custGeom>
              <a:avLst/>
              <a:gdLst/>
              <a:ahLst/>
              <a:cxnLst/>
              <a:rect l="0" t="0" r="0" b="0"/>
              <a:pathLst>
                <a:path w="100542" h="154575">
                  <a:moveTo>
                    <a:pt x="0" y="118855"/>
                  </a:moveTo>
                  <a:lnTo>
                    <a:pt x="6320" y="118855"/>
                  </a:lnTo>
                  <a:lnTo>
                    <a:pt x="12951" y="115328"/>
                  </a:lnTo>
                  <a:lnTo>
                    <a:pt x="20308" y="110673"/>
                  </a:lnTo>
                  <a:lnTo>
                    <a:pt x="31887" y="106729"/>
                  </a:lnTo>
                  <a:lnTo>
                    <a:pt x="63505" y="79005"/>
                  </a:lnTo>
                  <a:lnTo>
                    <a:pt x="99219" y="32028"/>
                  </a:lnTo>
                  <a:lnTo>
                    <a:pt x="100541" y="27898"/>
                  </a:lnTo>
                  <a:lnTo>
                    <a:pt x="100100" y="23821"/>
                  </a:lnTo>
                  <a:lnTo>
                    <a:pt x="96687" y="11764"/>
                  </a:lnTo>
                  <a:lnTo>
                    <a:pt x="96208" y="7773"/>
                  </a:lnTo>
                  <a:lnTo>
                    <a:pt x="94565" y="5113"/>
                  </a:lnTo>
                  <a:lnTo>
                    <a:pt x="92147" y="3340"/>
                  </a:lnTo>
                  <a:lnTo>
                    <a:pt x="85933" y="1369"/>
                  </a:lnTo>
                  <a:lnTo>
                    <a:pt x="67286" y="0"/>
                  </a:lnTo>
                  <a:lnTo>
                    <a:pt x="59450" y="3412"/>
                  </a:lnTo>
                  <a:lnTo>
                    <a:pt x="31745" y="27786"/>
                  </a:lnTo>
                  <a:lnTo>
                    <a:pt x="27338" y="39133"/>
                  </a:lnTo>
                  <a:lnTo>
                    <a:pt x="23903" y="95872"/>
                  </a:lnTo>
                  <a:lnTo>
                    <a:pt x="25175" y="109963"/>
                  </a:lnTo>
                  <a:lnTo>
                    <a:pt x="33330" y="125334"/>
                  </a:lnTo>
                  <a:lnTo>
                    <a:pt x="59531" y="1545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35"/>
            <p:cNvSpPr/>
            <p:nvPr/>
          </p:nvSpPr>
          <p:spPr>
            <a:xfrm>
              <a:off x="3482031" y="5786455"/>
              <a:ext cx="77939" cy="202390"/>
            </a:xfrm>
            <a:custGeom>
              <a:avLst/>
              <a:gdLst/>
              <a:ahLst/>
              <a:cxnLst/>
              <a:rect l="0" t="0" r="0" b="0"/>
              <a:pathLst>
                <a:path w="77939" h="202390">
                  <a:moveTo>
                    <a:pt x="77938" y="23795"/>
                  </a:moveTo>
                  <a:lnTo>
                    <a:pt x="57629" y="4810"/>
                  </a:lnTo>
                  <a:lnTo>
                    <a:pt x="46050" y="1413"/>
                  </a:lnTo>
                  <a:lnTo>
                    <a:pt x="20266" y="0"/>
                  </a:lnTo>
                  <a:lnTo>
                    <a:pt x="12637" y="6308"/>
                  </a:lnTo>
                  <a:lnTo>
                    <a:pt x="9228" y="16464"/>
                  </a:lnTo>
                  <a:lnTo>
                    <a:pt x="6389" y="28475"/>
                  </a:lnTo>
                  <a:lnTo>
                    <a:pt x="718" y="38222"/>
                  </a:lnTo>
                  <a:lnTo>
                    <a:pt x="0" y="43997"/>
                  </a:lnTo>
                  <a:lnTo>
                    <a:pt x="9531" y="95485"/>
                  </a:lnTo>
                  <a:lnTo>
                    <a:pt x="19305" y="115592"/>
                  </a:lnTo>
                  <a:lnTo>
                    <a:pt x="60750" y="174240"/>
                  </a:lnTo>
                  <a:lnTo>
                    <a:pt x="64467" y="186405"/>
                  </a:lnTo>
                  <a:lnTo>
                    <a:pt x="66032" y="2023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36"/>
            <p:cNvSpPr/>
            <p:nvPr/>
          </p:nvSpPr>
          <p:spPr>
            <a:xfrm>
              <a:off x="3495254" y="5791590"/>
              <a:ext cx="147349" cy="161536"/>
            </a:xfrm>
            <a:custGeom>
              <a:avLst/>
              <a:gdLst/>
              <a:ahLst/>
              <a:cxnLst/>
              <a:rect l="0" t="0" r="0" b="0"/>
              <a:pathLst>
                <a:path w="147349" h="161536">
                  <a:moveTo>
                    <a:pt x="40902" y="30566"/>
                  </a:moveTo>
                  <a:lnTo>
                    <a:pt x="40902" y="36886"/>
                  </a:lnTo>
                  <a:lnTo>
                    <a:pt x="42225" y="38748"/>
                  </a:lnTo>
                  <a:lnTo>
                    <a:pt x="44430" y="39989"/>
                  </a:lnTo>
                  <a:lnTo>
                    <a:pt x="57381" y="41737"/>
                  </a:lnTo>
                  <a:lnTo>
                    <a:pt x="79141" y="42327"/>
                  </a:lnTo>
                  <a:lnTo>
                    <a:pt x="131832" y="29569"/>
                  </a:lnTo>
                  <a:lnTo>
                    <a:pt x="145661" y="20358"/>
                  </a:lnTo>
                  <a:lnTo>
                    <a:pt x="146993" y="15887"/>
                  </a:lnTo>
                  <a:lnTo>
                    <a:pt x="147348" y="12843"/>
                  </a:lnTo>
                  <a:lnTo>
                    <a:pt x="146262" y="10813"/>
                  </a:lnTo>
                  <a:lnTo>
                    <a:pt x="144215" y="9460"/>
                  </a:lnTo>
                  <a:lnTo>
                    <a:pt x="135013" y="7556"/>
                  </a:lnTo>
                  <a:lnTo>
                    <a:pt x="131424" y="7289"/>
                  </a:lnTo>
                  <a:lnTo>
                    <a:pt x="123908" y="3463"/>
                  </a:lnTo>
                  <a:lnTo>
                    <a:pt x="120053" y="591"/>
                  </a:lnTo>
                  <a:lnTo>
                    <a:pt x="114835" y="0"/>
                  </a:lnTo>
                  <a:lnTo>
                    <a:pt x="73498" y="7310"/>
                  </a:lnTo>
                  <a:lnTo>
                    <a:pt x="31760" y="30831"/>
                  </a:lnTo>
                  <a:lnTo>
                    <a:pt x="13667" y="46493"/>
                  </a:lnTo>
                  <a:lnTo>
                    <a:pt x="1376" y="64684"/>
                  </a:lnTo>
                  <a:lnTo>
                    <a:pt x="0" y="70508"/>
                  </a:lnTo>
                  <a:lnTo>
                    <a:pt x="405" y="75715"/>
                  </a:lnTo>
                  <a:lnTo>
                    <a:pt x="3768" y="92892"/>
                  </a:lnTo>
                  <a:lnTo>
                    <a:pt x="5877" y="105891"/>
                  </a:lnTo>
                  <a:lnTo>
                    <a:pt x="14502" y="120648"/>
                  </a:lnTo>
                  <a:lnTo>
                    <a:pt x="26759" y="133398"/>
                  </a:lnTo>
                  <a:lnTo>
                    <a:pt x="67861" y="156213"/>
                  </a:lnTo>
                  <a:lnTo>
                    <a:pt x="88527" y="1615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37"/>
            <p:cNvSpPr/>
            <p:nvPr/>
          </p:nvSpPr>
          <p:spPr>
            <a:xfrm>
              <a:off x="3667125" y="5810250"/>
              <a:ext cx="71439" cy="190437"/>
            </a:xfrm>
            <a:custGeom>
              <a:avLst/>
              <a:gdLst/>
              <a:ahLst/>
              <a:cxnLst/>
              <a:rect l="0" t="0" r="0" b="0"/>
              <a:pathLst>
                <a:path w="71439" h="190437">
                  <a:moveTo>
                    <a:pt x="71438" y="0"/>
                  </a:moveTo>
                  <a:lnTo>
                    <a:pt x="31586" y="0"/>
                  </a:lnTo>
                  <a:lnTo>
                    <a:pt x="28995" y="1322"/>
                  </a:lnTo>
                  <a:lnTo>
                    <a:pt x="27267" y="3527"/>
                  </a:lnTo>
                  <a:lnTo>
                    <a:pt x="24025" y="9505"/>
                  </a:lnTo>
                  <a:lnTo>
                    <a:pt x="16085" y="20308"/>
                  </a:lnTo>
                  <a:lnTo>
                    <a:pt x="13764" y="27987"/>
                  </a:lnTo>
                  <a:lnTo>
                    <a:pt x="12069" y="68183"/>
                  </a:lnTo>
                  <a:lnTo>
                    <a:pt x="22719" y="123073"/>
                  </a:lnTo>
                  <a:lnTo>
                    <a:pt x="24811" y="145533"/>
                  </a:lnTo>
                  <a:lnTo>
                    <a:pt x="34021" y="169961"/>
                  </a:lnTo>
                  <a:lnTo>
                    <a:pt x="35216" y="182356"/>
                  </a:lnTo>
                  <a:lnTo>
                    <a:pt x="34060" y="185071"/>
                  </a:lnTo>
                  <a:lnTo>
                    <a:pt x="31967" y="186880"/>
                  </a:lnTo>
                  <a:lnTo>
                    <a:pt x="25423" y="189785"/>
                  </a:lnTo>
                  <a:lnTo>
                    <a:pt x="7382" y="190436"/>
                  </a:lnTo>
                  <a:lnTo>
                    <a:pt x="4921" y="189135"/>
                  </a:lnTo>
                  <a:lnTo>
                    <a:pt x="3281" y="186945"/>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38"/>
            <p:cNvSpPr/>
            <p:nvPr/>
          </p:nvSpPr>
          <p:spPr>
            <a:xfrm>
              <a:off x="3738563" y="5786641"/>
              <a:ext cx="172954" cy="226016"/>
            </a:xfrm>
            <a:custGeom>
              <a:avLst/>
              <a:gdLst/>
              <a:ahLst/>
              <a:cxnLst/>
              <a:rect l="0" t="0" r="0" b="0"/>
              <a:pathLst>
                <a:path w="172954" h="226016">
                  <a:moveTo>
                    <a:pt x="0" y="59328"/>
                  </a:moveTo>
                  <a:lnTo>
                    <a:pt x="6320" y="65648"/>
                  </a:lnTo>
                  <a:lnTo>
                    <a:pt x="12951" y="68751"/>
                  </a:lnTo>
                  <a:lnTo>
                    <a:pt x="71973" y="71214"/>
                  </a:lnTo>
                  <a:lnTo>
                    <a:pt x="103012" y="69908"/>
                  </a:lnTo>
                  <a:lnTo>
                    <a:pt x="156545" y="53497"/>
                  </a:lnTo>
                  <a:lnTo>
                    <a:pt x="159926" y="50148"/>
                  </a:lnTo>
                  <a:lnTo>
                    <a:pt x="166006" y="40439"/>
                  </a:lnTo>
                  <a:lnTo>
                    <a:pt x="172117" y="37704"/>
                  </a:lnTo>
                  <a:lnTo>
                    <a:pt x="172953" y="35651"/>
                  </a:lnTo>
                  <a:lnTo>
                    <a:pt x="172187" y="32960"/>
                  </a:lnTo>
                  <a:lnTo>
                    <a:pt x="157906" y="15335"/>
                  </a:lnTo>
                  <a:lnTo>
                    <a:pt x="146593" y="4988"/>
                  </a:lnTo>
                  <a:lnTo>
                    <a:pt x="138795" y="2104"/>
                  </a:lnTo>
                  <a:lnTo>
                    <a:pt x="98512" y="0"/>
                  </a:lnTo>
                  <a:lnTo>
                    <a:pt x="75197" y="6177"/>
                  </a:lnTo>
                  <a:lnTo>
                    <a:pt x="57852" y="16386"/>
                  </a:lnTo>
                  <a:lnTo>
                    <a:pt x="40139" y="41193"/>
                  </a:lnTo>
                  <a:lnTo>
                    <a:pt x="29238" y="63802"/>
                  </a:lnTo>
                  <a:lnTo>
                    <a:pt x="24130" y="118888"/>
                  </a:lnTo>
                  <a:lnTo>
                    <a:pt x="25276" y="133424"/>
                  </a:lnTo>
                  <a:lnTo>
                    <a:pt x="30195" y="144294"/>
                  </a:lnTo>
                  <a:lnTo>
                    <a:pt x="80220" y="198892"/>
                  </a:lnTo>
                  <a:lnTo>
                    <a:pt x="107156" y="226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3" name="SMARTInkShape-Group8"/>
          <p:cNvGrpSpPr/>
          <p:nvPr/>
        </p:nvGrpSpPr>
        <p:grpSpPr>
          <a:xfrm>
            <a:off x="5953678" y="5172359"/>
            <a:ext cx="1511390" cy="1292244"/>
            <a:chOff x="5953678" y="5172359"/>
            <a:chExt cx="1511390" cy="1292244"/>
          </a:xfrm>
        </p:grpSpPr>
        <p:sp>
          <p:nvSpPr>
            <p:cNvPr id="1024" name="SMARTInkShape-39"/>
            <p:cNvSpPr/>
            <p:nvPr/>
          </p:nvSpPr>
          <p:spPr>
            <a:xfrm>
              <a:off x="5953678" y="5172359"/>
              <a:ext cx="1511390" cy="1292244"/>
            </a:xfrm>
            <a:custGeom>
              <a:avLst/>
              <a:gdLst/>
              <a:ahLst/>
              <a:cxnLst/>
              <a:rect l="0" t="0" r="0" b="0"/>
              <a:pathLst>
                <a:path w="1511390" h="1292244">
                  <a:moveTo>
                    <a:pt x="856697" y="18766"/>
                  </a:moveTo>
                  <a:lnTo>
                    <a:pt x="799799" y="18766"/>
                  </a:lnTo>
                  <a:lnTo>
                    <a:pt x="741396" y="18766"/>
                  </a:lnTo>
                  <a:lnTo>
                    <a:pt x="687638" y="8515"/>
                  </a:lnTo>
                  <a:lnTo>
                    <a:pt x="634935" y="7005"/>
                  </a:lnTo>
                  <a:lnTo>
                    <a:pt x="576613" y="6873"/>
                  </a:lnTo>
                  <a:lnTo>
                    <a:pt x="522500" y="6861"/>
                  </a:lnTo>
                  <a:lnTo>
                    <a:pt x="471865" y="5537"/>
                  </a:lnTo>
                  <a:lnTo>
                    <a:pt x="438842" y="0"/>
                  </a:lnTo>
                  <a:lnTo>
                    <a:pt x="386618" y="5695"/>
                  </a:lnTo>
                  <a:lnTo>
                    <a:pt x="335594" y="6706"/>
                  </a:lnTo>
                  <a:lnTo>
                    <a:pt x="285317" y="8162"/>
                  </a:lnTo>
                  <a:lnTo>
                    <a:pt x="235759" y="17109"/>
                  </a:lnTo>
                  <a:lnTo>
                    <a:pt x="182547" y="28871"/>
                  </a:lnTo>
                  <a:lnTo>
                    <a:pt x="134432" y="47086"/>
                  </a:lnTo>
                  <a:lnTo>
                    <a:pt x="80684" y="82280"/>
                  </a:lnTo>
                  <a:lnTo>
                    <a:pt x="44922" y="106080"/>
                  </a:lnTo>
                  <a:lnTo>
                    <a:pt x="19450" y="140142"/>
                  </a:lnTo>
                  <a:lnTo>
                    <a:pt x="14953" y="152526"/>
                  </a:lnTo>
                  <a:lnTo>
                    <a:pt x="11630" y="165528"/>
                  </a:lnTo>
                  <a:lnTo>
                    <a:pt x="3644" y="181608"/>
                  </a:lnTo>
                  <a:lnTo>
                    <a:pt x="0" y="211422"/>
                  </a:lnTo>
                  <a:lnTo>
                    <a:pt x="3220" y="220367"/>
                  </a:lnTo>
                  <a:lnTo>
                    <a:pt x="5931" y="224603"/>
                  </a:lnTo>
                  <a:lnTo>
                    <a:pt x="14167" y="254337"/>
                  </a:lnTo>
                  <a:lnTo>
                    <a:pt x="55042" y="312097"/>
                  </a:lnTo>
                  <a:lnTo>
                    <a:pt x="70891" y="331785"/>
                  </a:lnTo>
                  <a:lnTo>
                    <a:pt x="86761" y="354440"/>
                  </a:lnTo>
                  <a:lnTo>
                    <a:pt x="144146" y="391785"/>
                  </a:lnTo>
                  <a:lnTo>
                    <a:pt x="194436" y="427104"/>
                  </a:lnTo>
                  <a:lnTo>
                    <a:pt x="237918" y="454225"/>
                  </a:lnTo>
                  <a:lnTo>
                    <a:pt x="254250" y="470985"/>
                  </a:lnTo>
                  <a:lnTo>
                    <a:pt x="264828" y="479044"/>
                  </a:lnTo>
                  <a:lnTo>
                    <a:pt x="273429" y="491018"/>
                  </a:lnTo>
                  <a:lnTo>
                    <a:pt x="288913" y="502945"/>
                  </a:lnTo>
                  <a:lnTo>
                    <a:pt x="297322" y="514858"/>
                  </a:lnTo>
                  <a:lnTo>
                    <a:pt x="312749" y="526765"/>
                  </a:lnTo>
                  <a:lnTo>
                    <a:pt x="341369" y="566454"/>
                  </a:lnTo>
                  <a:lnTo>
                    <a:pt x="344558" y="574391"/>
                  </a:lnTo>
                  <a:lnTo>
                    <a:pt x="365235" y="602172"/>
                  </a:lnTo>
                  <a:lnTo>
                    <a:pt x="368395" y="610110"/>
                  </a:lnTo>
                  <a:lnTo>
                    <a:pt x="376288" y="622016"/>
                  </a:lnTo>
                  <a:lnTo>
                    <a:pt x="380538" y="633923"/>
                  </a:lnTo>
                  <a:lnTo>
                    <a:pt x="388265" y="645829"/>
                  </a:lnTo>
                  <a:lnTo>
                    <a:pt x="391142" y="659058"/>
                  </a:lnTo>
                  <a:lnTo>
                    <a:pt x="392306" y="700900"/>
                  </a:lnTo>
                  <a:lnTo>
                    <a:pt x="388804" y="709110"/>
                  </a:lnTo>
                  <a:lnTo>
                    <a:pt x="384162" y="717169"/>
                  </a:lnTo>
                  <a:lnTo>
                    <a:pt x="381180" y="733121"/>
                  </a:lnTo>
                  <a:lnTo>
                    <a:pt x="380936" y="737097"/>
                  </a:lnTo>
                  <a:lnTo>
                    <a:pt x="377136" y="745041"/>
                  </a:lnTo>
                  <a:lnTo>
                    <a:pt x="374271" y="749012"/>
                  </a:lnTo>
                  <a:lnTo>
                    <a:pt x="353909" y="804360"/>
                  </a:lnTo>
                  <a:lnTo>
                    <a:pt x="348809" y="812419"/>
                  </a:lnTo>
                  <a:lnTo>
                    <a:pt x="334031" y="859035"/>
                  </a:lnTo>
                  <a:lnTo>
                    <a:pt x="331858" y="873043"/>
                  </a:lnTo>
                  <a:lnTo>
                    <a:pt x="322618" y="902099"/>
                  </a:lnTo>
                  <a:lnTo>
                    <a:pt x="319693" y="939662"/>
                  </a:lnTo>
                  <a:lnTo>
                    <a:pt x="310678" y="962825"/>
                  </a:lnTo>
                  <a:lnTo>
                    <a:pt x="309029" y="1018150"/>
                  </a:lnTo>
                  <a:lnTo>
                    <a:pt x="309022" y="1022365"/>
                  </a:lnTo>
                  <a:lnTo>
                    <a:pt x="312543" y="1030577"/>
                  </a:lnTo>
                  <a:lnTo>
                    <a:pt x="317195" y="1038637"/>
                  </a:lnTo>
                  <a:lnTo>
                    <a:pt x="319813" y="1051935"/>
                  </a:lnTo>
                  <a:lnTo>
                    <a:pt x="320902" y="1104894"/>
                  </a:lnTo>
                  <a:lnTo>
                    <a:pt x="322230" y="1107975"/>
                  </a:lnTo>
                  <a:lnTo>
                    <a:pt x="324437" y="1110031"/>
                  </a:lnTo>
                  <a:lnTo>
                    <a:pt x="327232" y="1111401"/>
                  </a:lnTo>
                  <a:lnTo>
                    <a:pt x="329095" y="1113638"/>
                  </a:lnTo>
                  <a:lnTo>
                    <a:pt x="331166" y="1119649"/>
                  </a:lnTo>
                  <a:lnTo>
                    <a:pt x="333817" y="1134289"/>
                  </a:lnTo>
                  <a:lnTo>
                    <a:pt x="353101" y="1157824"/>
                  </a:lnTo>
                  <a:lnTo>
                    <a:pt x="363378" y="1169711"/>
                  </a:lnTo>
                  <a:lnTo>
                    <a:pt x="366247" y="1177644"/>
                  </a:lnTo>
                  <a:lnTo>
                    <a:pt x="369657" y="1180289"/>
                  </a:lnTo>
                  <a:lnTo>
                    <a:pt x="390613" y="1188062"/>
                  </a:lnTo>
                  <a:lnTo>
                    <a:pt x="413291" y="1204427"/>
                  </a:lnTo>
                  <a:lnTo>
                    <a:pt x="437450" y="1211938"/>
                  </a:lnTo>
                  <a:lnTo>
                    <a:pt x="442262" y="1215059"/>
                  </a:lnTo>
                  <a:lnTo>
                    <a:pt x="497359" y="1231386"/>
                  </a:lnTo>
                  <a:lnTo>
                    <a:pt x="551209" y="1243901"/>
                  </a:lnTo>
                  <a:lnTo>
                    <a:pt x="606671" y="1245040"/>
                  </a:lnTo>
                  <a:lnTo>
                    <a:pt x="646353" y="1246423"/>
                  </a:lnTo>
                  <a:lnTo>
                    <a:pt x="693977" y="1255912"/>
                  </a:lnTo>
                  <a:lnTo>
                    <a:pt x="749541" y="1256951"/>
                  </a:lnTo>
                  <a:lnTo>
                    <a:pt x="805104" y="1257013"/>
                  </a:lnTo>
                  <a:lnTo>
                    <a:pt x="860665" y="1257016"/>
                  </a:lnTo>
                  <a:lnTo>
                    <a:pt x="919755" y="1260543"/>
                  </a:lnTo>
                  <a:lnTo>
                    <a:pt x="975024" y="1268187"/>
                  </a:lnTo>
                  <a:lnTo>
                    <a:pt x="1031279" y="1268879"/>
                  </a:lnTo>
                  <a:lnTo>
                    <a:pt x="1086882" y="1279722"/>
                  </a:lnTo>
                  <a:lnTo>
                    <a:pt x="1142447" y="1280764"/>
                  </a:lnTo>
                  <a:lnTo>
                    <a:pt x="1156999" y="1282123"/>
                  </a:lnTo>
                  <a:lnTo>
                    <a:pt x="1180649" y="1290247"/>
                  </a:lnTo>
                  <a:lnTo>
                    <a:pt x="1210406" y="1292243"/>
                  </a:lnTo>
                  <a:lnTo>
                    <a:pt x="1222480" y="1288988"/>
                  </a:lnTo>
                  <a:lnTo>
                    <a:pt x="1233580" y="1284455"/>
                  </a:lnTo>
                  <a:lnTo>
                    <a:pt x="1268215" y="1279824"/>
                  </a:lnTo>
                  <a:lnTo>
                    <a:pt x="1285079" y="1271468"/>
                  </a:lnTo>
                  <a:lnTo>
                    <a:pt x="1301149" y="1269425"/>
                  </a:lnTo>
                  <a:lnTo>
                    <a:pt x="1303810" y="1267935"/>
                  </a:lnTo>
                  <a:lnTo>
                    <a:pt x="1305585" y="1265618"/>
                  </a:lnTo>
                  <a:lnTo>
                    <a:pt x="1306768" y="1262751"/>
                  </a:lnTo>
                  <a:lnTo>
                    <a:pt x="1308879" y="1260839"/>
                  </a:lnTo>
                  <a:lnTo>
                    <a:pt x="1321774" y="1254243"/>
                  </a:lnTo>
                  <a:lnTo>
                    <a:pt x="1325499" y="1251199"/>
                  </a:lnTo>
                  <a:lnTo>
                    <a:pt x="1329636" y="1244288"/>
                  </a:lnTo>
                  <a:lnTo>
                    <a:pt x="1333835" y="1225158"/>
                  </a:lnTo>
                  <a:lnTo>
                    <a:pt x="1341000" y="1213327"/>
                  </a:lnTo>
                  <a:lnTo>
                    <a:pt x="1344092" y="1197479"/>
                  </a:lnTo>
                  <a:lnTo>
                    <a:pt x="1344346" y="1193513"/>
                  </a:lnTo>
                  <a:lnTo>
                    <a:pt x="1341101" y="1185577"/>
                  </a:lnTo>
                  <a:lnTo>
                    <a:pt x="1336570" y="1177641"/>
                  </a:lnTo>
                  <a:lnTo>
                    <a:pt x="1333662" y="1161766"/>
                  </a:lnTo>
                  <a:lnTo>
                    <a:pt x="1331942" y="1152506"/>
                  </a:lnTo>
                  <a:lnTo>
                    <a:pt x="1322738" y="1123734"/>
                  </a:lnTo>
                  <a:lnTo>
                    <a:pt x="1320053" y="1098348"/>
                  </a:lnTo>
                  <a:lnTo>
                    <a:pt x="1300466" y="1053801"/>
                  </a:lnTo>
                  <a:lnTo>
                    <a:pt x="1297345" y="1039698"/>
                  </a:lnTo>
                  <a:lnTo>
                    <a:pt x="1289472" y="1022998"/>
                  </a:lnTo>
                  <a:lnTo>
                    <a:pt x="1273305" y="963473"/>
                  </a:lnTo>
                  <a:lnTo>
                    <a:pt x="1264231" y="934792"/>
                  </a:lnTo>
                  <a:lnTo>
                    <a:pt x="1261396" y="920659"/>
                  </a:lnTo>
                  <a:lnTo>
                    <a:pt x="1253686" y="903943"/>
                  </a:lnTo>
                  <a:lnTo>
                    <a:pt x="1249709" y="848355"/>
                  </a:lnTo>
                  <a:lnTo>
                    <a:pt x="1249604" y="789951"/>
                  </a:lnTo>
                  <a:lnTo>
                    <a:pt x="1249603" y="753522"/>
                  </a:lnTo>
                  <a:lnTo>
                    <a:pt x="1253130" y="745286"/>
                  </a:lnTo>
                  <a:lnTo>
                    <a:pt x="1257785" y="737216"/>
                  </a:lnTo>
                  <a:lnTo>
                    <a:pt x="1260774" y="721255"/>
                  </a:lnTo>
                  <a:lnTo>
                    <a:pt x="1261019" y="717280"/>
                  </a:lnTo>
                  <a:lnTo>
                    <a:pt x="1264820" y="709334"/>
                  </a:lnTo>
                  <a:lnTo>
                    <a:pt x="1278038" y="693455"/>
                  </a:lnTo>
                  <a:lnTo>
                    <a:pt x="1285613" y="689043"/>
                  </a:lnTo>
                  <a:lnTo>
                    <a:pt x="1293388" y="685761"/>
                  </a:lnTo>
                  <a:lnTo>
                    <a:pt x="1305204" y="677797"/>
                  </a:lnTo>
                  <a:lnTo>
                    <a:pt x="1317083" y="673528"/>
                  </a:lnTo>
                  <a:lnTo>
                    <a:pt x="1374397" y="643077"/>
                  </a:lnTo>
                  <a:lnTo>
                    <a:pt x="1389179" y="636781"/>
                  </a:lnTo>
                  <a:lnTo>
                    <a:pt x="1440755" y="598732"/>
                  </a:lnTo>
                  <a:lnTo>
                    <a:pt x="1477003" y="574983"/>
                  </a:lnTo>
                  <a:lnTo>
                    <a:pt x="1490871" y="556339"/>
                  </a:lnTo>
                  <a:lnTo>
                    <a:pt x="1497039" y="540379"/>
                  </a:lnTo>
                  <a:lnTo>
                    <a:pt x="1510393" y="486889"/>
                  </a:lnTo>
                  <a:lnTo>
                    <a:pt x="1511389" y="450812"/>
                  </a:lnTo>
                  <a:lnTo>
                    <a:pt x="1507945" y="438769"/>
                  </a:lnTo>
                  <a:lnTo>
                    <a:pt x="1503328" y="427684"/>
                  </a:lnTo>
                  <a:lnTo>
                    <a:pt x="1490427" y="375730"/>
                  </a:lnTo>
                  <a:lnTo>
                    <a:pt x="1484999" y="352074"/>
                  </a:lnTo>
                  <a:lnTo>
                    <a:pt x="1466202" y="312444"/>
                  </a:lnTo>
                  <a:lnTo>
                    <a:pt x="1425383" y="260418"/>
                  </a:lnTo>
                  <a:lnTo>
                    <a:pt x="1412394" y="249198"/>
                  </a:lnTo>
                  <a:lnTo>
                    <a:pt x="1367857" y="197142"/>
                  </a:lnTo>
                  <a:lnTo>
                    <a:pt x="1311994" y="142034"/>
                  </a:lnTo>
                  <a:lnTo>
                    <a:pt x="1256992" y="105996"/>
                  </a:lnTo>
                  <a:lnTo>
                    <a:pt x="1201383" y="76147"/>
                  </a:lnTo>
                  <a:lnTo>
                    <a:pt x="1145897" y="54725"/>
                  </a:lnTo>
                  <a:lnTo>
                    <a:pt x="1093708" y="34672"/>
                  </a:lnTo>
                  <a:lnTo>
                    <a:pt x="1035143" y="14802"/>
                  </a:lnTo>
                  <a:lnTo>
                    <a:pt x="986314" y="8429"/>
                  </a:lnTo>
                  <a:lnTo>
                    <a:pt x="934138" y="7170"/>
                  </a:lnTo>
                  <a:lnTo>
                    <a:pt x="880510" y="6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40"/>
            <p:cNvSpPr/>
            <p:nvPr/>
          </p:nvSpPr>
          <p:spPr>
            <a:xfrm>
              <a:off x="6286500" y="5345906"/>
              <a:ext cx="260032" cy="261935"/>
            </a:xfrm>
            <a:custGeom>
              <a:avLst/>
              <a:gdLst/>
              <a:ahLst/>
              <a:cxnLst/>
              <a:rect l="0" t="0" r="0" b="0"/>
              <a:pathLst>
                <a:path w="260032" h="261935">
                  <a:moveTo>
                    <a:pt x="0" y="0"/>
                  </a:moveTo>
                  <a:lnTo>
                    <a:pt x="0" y="10251"/>
                  </a:lnTo>
                  <a:lnTo>
                    <a:pt x="6320" y="17737"/>
                  </a:lnTo>
                  <a:lnTo>
                    <a:pt x="9423" y="28167"/>
                  </a:lnTo>
                  <a:lnTo>
                    <a:pt x="14698" y="48915"/>
                  </a:lnTo>
                  <a:lnTo>
                    <a:pt x="39850" y="103263"/>
                  </a:lnTo>
                  <a:lnTo>
                    <a:pt x="56025" y="152308"/>
                  </a:lnTo>
                  <a:lnTo>
                    <a:pt x="62020" y="177861"/>
                  </a:lnTo>
                  <a:lnTo>
                    <a:pt x="72174" y="198661"/>
                  </a:lnTo>
                  <a:lnTo>
                    <a:pt x="90055" y="229940"/>
                  </a:lnTo>
                  <a:lnTo>
                    <a:pt x="94794" y="249416"/>
                  </a:lnTo>
                  <a:lnTo>
                    <a:pt x="95233" y="261372"/>
                  </a:lnTo>
                  <a:lnTo>
                    <a:pt x="95248" y="251637"/>
                  </a:lnTo>
                  <a:lnTo>
                    <a:pt x="103432" y="240843"/>
                  </a:lnTo>
                  <a:lnTo>
                    <a:pt x="105501" y="233600"/>
                  </a:lnTo>
                  <a:lnTo>
                    <a:pt x="108152" y="209989"/>
                  </a:lnTo>
                  <a:lnTo>
                    <a:pt x="113331" y="200044"/>
                  </a:lnTo>
                  <a:lnTo>
                    <a:pt x="116565" y="196863"/>
                  </a:lnTo>
                  <a:lnTo>
                    <a:pt x="142960" y="181449"/>
                  </a:lnTo>
                  <a:lnTo>
                    <a:pt x="170223" y="178845"/>
                  </a:lnTo>
                  <a:lnTo>
                    <a:pt x="192815" y="178644"/>
                  </a:lnTo>
                  <a:lnTo>
                    <a:pt x="201671" y="182144"/>
                  </a:lnTo>
                  <a:lnTo>
                    <a:pt x="205885" y="184929"/>
                  </a:lnTo>
                  <a:lnTo>
                    <a:pt x="235578" y="193294"/>
                  </a:lnTo>
                  <a:lnTo>
                    <a:pt x="240395" y="196332"/>
                  </a:lnTo>
                  <a:lnTo>
                    <a:pt x="245749" y="203235"/>
                  </a:lnTo>
                  <a:lnTo>
                    <a:pt x="247176" y="206927"/>
                  </a:lnTo>
                  <a:lnTo>
                    <a:pt x="249451" y="209389"/>
                  </a:lnTo>
                  <a:lnTo>
                    <a:pt x="255505" y="212124"/>
                  </a:lnTo>
                  <a:lnTo>
                    <a:pt x="257649" y="214177"/>
                  </a:lnTo>
                  <a:lnTo>
                    <a:pt x="260031" y="219985"/>
                  </a:lnTo>
                  <a:lnTo>
                    <a:pt x="259345" y="223386"/>
                  </a:lnTo>
                  <a:lnTo>
                    <a:pt x="252055" y="234493"/>
                  </a:lnTo>
                  <a:lnTo>
                    <a:pt x="245198" y="242244"/>
                  </a:lnTo>
                  <a:lnTo>
                    <a:pt x="237741" y="246570"/>
                  </a:lnTo>
                  <a:lnTo>
                    <a:pt x="186051" y="260699"/>
                  </a:lnTo>
                  <a:lnTo>
                    <a:pt x="130940" y="261865"/>
                  </a:lnTo>
                  <a:lnTo>
                    <a:pt x="91976" y="261934"/>
                  </a:lnTo>
                  <a:lnTo>
                    <a:pt x="83652" y="258408"/>
                  </a:lnTo>
                  <a:lnTo>
                    <a:pt x="71438"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41"/>
            <p:cNvSpPr/>
            <p:nvPr/>
          </p:nvSpPr>
          <p:spPr>
            <a:xfrm>
              <a:off x="6584156" y="5453063"/>
              <a:ext cx="119064" cy="178426"/>
            </a:xfrm>
            <a:custGeom>
              <a:avLst/>
              <a:gdLst/>
              <a:ahLst/>
              <a:cxnLst/>
              <a:rect l="0" t="0" r="0" b="0"/>
              <a:pathLst>
                <a:path w="119064" h="178426">
                  <a:moveTo>
                    <a:pt x="0" y="71437"/>
                  </a:moveTo>
                  <a:lnTo>
                    <a:pt x="6320" y="77757"/>
                  </a:lnTo>
                  <a:lnTo>
                    <a:pt x="9424" y="84388"/>
                  </a:lnTo>
                  <a:lnTo>
                    <a:pt x="23279" y="140785"/>
                  </a:lnTo>
                  <a:lnTo>
                    <a:pt x="27103" y="152088"/>
                  </a:lnTo>
                  <a:lnTo>
                    <a:pt x="34018" y="163803"/>
                  </a:lnTo>
                  <a:lnTo>
                    <a:pt x="35706" y="178425"/>
                  </a:lnTo>
                  <a:lnTo>
                    <a:pt x="35718" y="162007"/>
                  </a:lnTo>
                  <a:lnTo>
                    <a:pt x="24548" y="106818"/>
                  </a:lnTo>
                  <a:lnTo>
                    <a:pt x="25463" y="91130"/>
                  </a:lnTo>
                  <a:lnTo>
                    <a:pt x="35966" y="53148"/>
                  </a:lnTo>
                  <a:lnTo>
                    <a:pt x="44931" y="36025"/>
                  </a:lnTo>
                  <a:lnTo>
                    <a:pt x="45829" y="31954"/>
                  </a:lnTo>
                  <a:lnTo>
                    <a:pt x="57718" y="14276"/>
                  </a:lnTo>
                  <a:lnTo>
                    <a:pt x="65316" y="6287"/>
                  </a:lnTo>
                  <a:lnTo>
                    <a:pt x="72244" y="2794"/>
                  </a:lnTo>
                  <a:lnTo>
                    <a:pt x="95321" y="244"/>
                  </a:lnTo>
                  <a:lnTo>
                    <a:pt x="1190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42"/>
            <p:cNvSpPr/>
            <p:nvPr/>
          </p:nvSpPr>
          <p:spPr>
            <a:xfrm>
              <a:off x="6727031" y="5465507"/>
              <a:ext cx="105251" cy="154244"/>
            </a:xfrm>
            <a:custGeom>
              <a:avLst/>
              <a:gdLst/>
              <a:ahLst/>
              <a:cxnLst/>
              <a:rect l="0" t="0" r="0" b="0"/>
              <a:pathLst>
                <a:path w="105251" h="154244">
                  <a:moveTo>
                    <a:pt x="0" y="58993"/>
                  </a:moveTo>
                  <a:lnTo>
                    <a:pt x="24058" y="58993"/>
                  </a:lnTo>
                  <a:lnTo>
                    <a:pt x="34064" y="55466"/>
                  </a:lnTo>
                  <a:lnTo>
                    <a:pt x="42922" y="50811"/>
                  </a:lnTo>
                  <a:lnTo>
                    <a:pt x="85628" y="36981"/>
                  </a:lnTo>
                  <a:lnTo>
                    <a:pt x="88836" y="35058"/>
                  </a:lnTo>
                  <a:lnTo>
                    <a:pt x="90975" y="32452"/>
                  </a:lnTo>
                  <a:lnTo>
                    <a:pt x="92399" y="29393"/>
                  </a:lnTo>
                  <a:lnTo>
                    <a:pt x="94673" y="27353"/>
                  </a:lnTo>
                  <a:lnTo>
                    <a:pt x="100726" y="25088"/>
                  </a:lnTo>
                  <a:lnTo>
                    <a:pt x="102869" y="23161"/>
                  </a:lnTo>
                  <a:lnTo>
                    <a:pt x="105250" y="17490"/>
                  </a:lnTo>
                  <a:lnTo>
                    <a:pt x="104564" y="15450"/>
                  </a:lnTo>
                  <a:lnTo>
                    <a:pt x="102782" y="14089"/>
                  </a:lnTo>
                  <a:lnTo>
                    <a:pt x="100272" y="13182"/>
                  </a:lnTo>
                  <a:lnTo>
                    <a:pt x="98597" y="11255"/>
                  </a:lnTo>
                  <a:lnTo>
                    <a:pt x="96738" y="5584"/>
                  </a:lnTo>
                  <a:lnTo>
                    <a:pt x="94919" y="3544"/>
                  </a:lnTo>
                  <a:lnTo>
                    <a:pt x="89371" y="1276"/>
                  </a:lnTo>
                  <a:lnTo>
                    <a:pt x="78809" y="0"/>
                  </a:lnTo>
                  <a:lnTo>
                    <a:pt x="71186" y="3229"/>
                  </a:lnTo>
                  <a:lnTo>
                    <a:pt x="67302" y="5942"/>
                  </a:lnTo>
                  <a:lnTo>
                    <a:pt x="38179" y="14182"/>
                  </a:lnTo>
                  <a:lnTo>
                    <a:pt x="20330" y="27798"/>
                  </a:lnTo>
                  <a:lnTo>
                    <a:pt x="8082" y="45635"/>
                  </a:lnTo>
                  <a:lnTo>
                    <a:pt x="2395" y="61356"/>
                  </a:lnTo>
                  <a:lnTo>
                    <a:pt x="62" y="116374"/>
                  </a:lnTo>
                  <a:lnTo>
                    <a:pt x="3555" y="127711"/>
                  </a:lnTo>
                  <a:lnTo>
                    <a:pt x="23813" y="154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43"/>
            <p:cNvSpPr/>
            <p:nvPr/>
          </p:nvSpPr>
          <p:spPr>
            <a:xfrm>
              <a:off x="6846301" y="5479213"/>
              <a:ext cx="142669" cy="164351"/>
            </a:xfrm>
            <a:custGeom>
              <a:avLst/>
              <a:gdLst/>
              <a:ahLst/>
              <a:cxnLst/>
              <a:rect l="0" t="0" r="0" b="0"/>
              <a:pathLst>
                <a:path w="142669" h="164351">
                  <a:moveTo>
                    <a:pt x="118855" y="57193"/>
                  </a:moveTo>
                  <a:lnTo>
                    <a:pt x="118855" y="46942"/>
                  </a:lnTo>
                  <a:lnTo>
                    <a:pt x="110674" y="36108"/>
                  </a:lnTo>
                  <a:lnTo>
                    <a:pt x="106730" y="25076"/>
                  </a:lnTo>
                  <a:lnTo>
                    <a:pt x="90523" y="5551"/>
                  </a:lnTo>
                  <a:lnTo>
                    <a:pt x="82892" y="1168"/>
                  </a:lnTo>
                  <a:lnTo>
                    <a:pt x="79004" y="0"/>
                  </a:lnTo>
                  <a:lnTo>
                    <a:pt x="67630" y="2229"/>
                  </a:lnTo>
                  <a:lnTo>
                    <a:pt x="49878" y="10921"/>
                  </a:lnTo>
                  <a:lnTo>
                    <a:pt x="7773" y="49279"/>
                  </a:lnTo>
                  <a:lnTo>
                    <a:pt x="3340" y="57204"/>
                  </a:lnTo>
                  <a:lnTo>
                    <a:pt x="493" y="73070"/>
                  </a:lnTo>
                  <a:lnTo>
                    <a:pt x="0" y="84975"/>
                  </a:lnTo>
                  <a:lnTo>
                    <a:pt x="3412" y="92912"/>
                  </a:lnTo>
                  <a:lnTo>
                    <a:pt x="16382" y="108787"/>
                  </a:lnTo>
                  <a:lnTo>
                    <a:pt x="23922" y="113197"/>
                  </a:lnTo>
                  <a:lnTo>
                    <a:pt x="39543" y="116027"/>
                  </a:lnTo>
                  <a:lnTo>
                    <a:pt x="57725" y="110198"/>
                  </a:lnTo>
                  <a:lnTo>
                    <a:pt x="82403" y="96103"/>
                  </a:lnTo>
                  <a:lnTo>
                    <a:pt x="90748" y="93007"/>
                  </a:lnTo>
                  <a:lnTo>
                    <a:pt x="110874" y="76527"/>
                  </a:lnTo>
                  <a:lnTo>
                    <a:pt x="115308" y="68873"/>
                  </a:lnTo>
                  <a:lnTo>
                    <a:pt x="116490" y="64980"/>
                  </a:lnTo>
                  <a:lnTo>
                    <a:pt x="118602" y="62384"/>
                  </a:lnTo>
                  <a:lnTo>
                    <a:pt x="130713" y="57211"/>
                  </a:lnTo>
                  <a:lnTo>
                    <a:pt x="130762" y="114679"/>
                  </a:lnTo>
                  <a:lnTo>
                    <a:pt x="130762" y="130817"/>
                  </a:lnTo>
                  <a:lnTo>
                    <a:pt x="134288" y="139744"/>
                  </a:lnTo>
                  <a:lnTo>
                    <a:pt x="138943" y="148122"/>
                  </a:lnTo>
                  <a:lnTo>
                    <a:pt x="142668" y="1643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44"/>
            <p:cNvSpPr/>
            <p:nvPr/>
          </p:nvSpPr>
          <p:spPr>
            <a:xfrm>
              <a:off x="7003242" y="5477178"/>
              <a:ext cx="152415" cy="142320"/>
            </a:xfrm>
            <a:custGeom>
              <a:avLst/>
              <a:gdLst/>
              <a:ahLst/>
              <a:cxnLst/>
              <a:rect l="0" t="0" r="0" b="0"/>
              <a:pathLst>
                <a:path w="152415" h="142320">
                  <a:moveTo>
                    <a:pt x="152414" y="47322"/>
                  </a:moveTo>
                  <a:lnTo>
                    <a:pt x="134677" y="29585"/>
                  </a:lnTo>
                  <a:lnTo>
                    <a:pt x="131302" y="22682"/>
                  </a:lnTo>
                  <a:lnTo>
                    <a:pt x="130402" y="18989"/>
                  </a:lnTo>
                  <a:lnTo>
                    <a:pt x="122346" y="11358"/>
                  </a:lnTo>
                  <a:lnTo>
                    <a:pt x="109946" y="4880"/>
                  </a:lnTo>
                  <a:lnTo>
                    <a:pt x="66425" y="0"/>
                  </a:lnTo>
                  <a:lnTo>
                    <a:pt x="53342" y="1154"/>
                  </a:lnTo>
                  <a:lnTo>
                    <a:pt x="38541" y="9242"/>
                  </a:lnTo>
                  <a:lnTo>
                    <a:pt x="17637" y="27690"/>
                  </a:lnTo>
                  <a:lnTo>
                    <a:pt x="5618" y="45767"/>
                  </a:lnTo>
                  <a:lnTo>
                    <a:pt x="0" y="61560"/>
                  </a:lnTo>
                  <a:lnTo>
                    <a:pt x="2213" y="73934"/>
                  </a:lnTo>
                  <a:lnTo>
                    <a:pt x="10897" y="92249"/>
                  </a:lnTo>
                  <a:lnTo>
                    <a:pt x="30884" y="122618"/>
                  </a:lnTo>
                  <a:lnTo>
                    <a:pt x="43720" y="132822"/>
                  </a:lnTo>
                  <a:lnTo>
                    <a:pt x="58245" y="138239"/>
                  </a:lnTo>
                  <a:lnTo>
                    <a:pt x="112790" y="142319"/>
                  </a:lnTo>
                  <a:lnTo>
                    <a:pt x="125103" y="138931"/>
                  </a:lnTo>
                  <a:lnTo>
                    <a:pt x="134984" y="134340"/>
                  </a:lnTo>
                  <a:lnTo>
                    <a:pt x="152414" y="130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45"/>
            <p:cNvSpPr/>
            <p:nvPr/>
          </p:nvSpPr>
          <p:spPr>
            <a:xfrm>
              <a:off x="7143750" y="5322094"/>
              <a:ext cx="35720" cy="309563"/>
            </a:xfrm>
            <a:custGeom>
              <a:avLst/>
              <a:gdLst/>
              <a:ahLst/>
              <a:cxnLst/>
              <a:rect l="0" t="0" r="0" b="0"/>
              <a:pathLst>
                <a:path w="35720" h="309563">
                  <a:moveTo>
                    <a:pt x="0" y="0"/>
                  </a:moveTo>
                  <a:lnTo>
                    <a:pt x="0" y="56320"/>
                  </a:lnTo>
                  <a:lnTo>
                    <a:pt x="10251" y="113505"/>
                  </a:lnTo>
                  <a:lnTo>
                    <a:pt x="11688" y="167523"/>
                  </a:lnTo>
                  <a:lnTo>
                    <a:pt x="15370" y="202654"/>
                  </a:lnTo>
                  <a:lnTo>
                    <a:pt x="22700" y="260647"/>
                  </a:lnTo>
                  <a:lnTo>
                    <a:pt x="24806" y="286837"/>
                  </a:lnTo>
                  <a:lnTo>
                    <a:pt x="35719" y="309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3" name="SMARTInkShape-Group9"/>
          <p:cNvGrpSpPr/>
          <p:nvPr/>
        </p:nvGrpSpPr>
        <p:grpSpPr>
          <a:xfrm>
            <a:off x="9263063" y="5215008"/>
            <a:ext cx="1178495" cy="1142922"/>
            <a:chOff x="9263063" y="5215008"/>
            <a:chExt cx="1178495" cy="1142922"/>
          </a:xfrm>
        </p:grpSpPr>
        <p:sp>
          <p:nvSpPr>
            <p:cNvPr id="1035" name="SMARTInkShape-46"/>
            <p:cNvSpPr/>
            <p:nvPr/>
          </p:nvSpPr>
          <p:spPr>
            <a:xfrm>
              <a:off x="9263063" y="5369719"/>
              <a:ext cx="95151" cy="833438"/>
            </a:xfrm>
            <a:custGeom>
              <a:avLst/>
              <a:gdLst/>
              <a:ahLst/>
              <a:cxnLst/>
              <a:rect l="0" t="0" r="0" b="0"/>
              <a:pathLst>
                <a:path w="95151" h="833438">
                  <a:moveTo>
                    <a:pt x="0" y="0"/>
                  </a:moveTo>
                  <a:lnTo>
                    <a:pt x="6319" y="0"/>
                  </a:lnTo>
                  <a:lnTo>
                    <a:pt x="8182" y="2646"/>
                  </a:lnTo>
                  <a:lnTo>
                    <a:pt x="24639" y="51772"/>
                  </a:lnTo>
                  <a:lnTo>
                    <a:pt x="39851" y="102389"/>
                  </a:lnTo>
                  <a:lnTo>
                    <a:pt x="51642" y="154104"/>
                  </a:lnTo>
                  <a:lnTo>
                    <a:pt x="63513" y="211319"/>
                  </a:lnTo>
                  <a:lnTo>
                    <a:pt x="75409" y="270163"/>
                  </a:lnTo>
                  <a:lnTo>
                    <a:pt x="79817" y="313218"/>
                  </a:lnTo>
                  <a:lnTo>
                    <a:pt x="81777" y="358812"/>
                  </a:lnTo>
                  <a:lnTo>
                    <a:pt x="82646" y="405534"/>
                  </a:lnTo>
                  <a:lnTo>
                    <a:pt x="86562" y="452758"/>
                  </a:lnTo>
                  <a:lnTo>
                    <a:pt x="91388" y="498882"/>
                  </a:lnTo>
                  <a:lnTo>
                    <a:pt x="93534" y="541430"/>
                  </a:lnTo>
                  <a:lnTo>
                    <a:pt x="94488" y="582389"/>
                  </a:lnTo>
                  <a:lnTo>
                    <a:pt x="94911" y="622642"/>
                  </a:lnTo>
                  <a:lnTo>
                    <a:pt x="95150" y="681167"/>
                  </a:lnTo>
                  <a:lnTo>
                    <a:pt x="93895" y="731287"/>
                  </a:lnTo>
                  <a:lnTo>
                    <a:pt x="84995" y="790489"/>
                  </a:lnTo>
                  <a:lnTo>
                    <a:pt x="83343" y="833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47"/>
            <p:cNvSpPr/>
            <p:nvPr/>
          </p:nvSpPr>
          <p:spPr>
            <a:xfrm>
              <a:off x="9298781" y="5215008"/>
              <a:ext cx="1142777" cy="1142922"/>
            </a:xfrm>
            <a:custGeom>
              <a:avLst/>
              <a:gdLst/>
              <a:ahLst/>
              <a:cxnLst/>
              <a:rect l="0" t="0" r="0" b="0"/>
              <a:pathLst>
                <a:path w="1142777" h="1142922">
                  <a:moveTo>
                    <a:pt x="0" y="35648"/>
                  </a:moveTo>
                  <a:lnTo>
                    <a:pt x="0" y="29328"/>
                  </a:lnTo>
                  <a:lnTo>
                    <a:pt x="1323" y="27466"/>
                  </a:lnTo>
                  <a:lnTo>
                    <a:pt x="3528" y="26225"/>
                  </a:lnTo>
                  <a:lnTo>
                    <a:pt x="61702" y="11713"/>
                  </a:lnTo>
                  <a:lnTo>
                    <a:pt x="111113" y="2649"/>
                  </a:lnTo>
                  <a:lnTo>
                    <a:pt x="159482" y="734"/>
                  </a:lnTo>
                  <a:lnTo>
                    <a:pt x="215705" y="168"/>
                  </a:lnTo>
                  <a:lnTo>
                    <a:pt x="274256" y="0"/>
                  </a:lnTo>
                  <a:lnTo>
                    <a:pt x="333498" y="3479"/>
                  </a:lnTo>
                  <a:lnTo>
                    <a:pt x="392944" y="9360"/>
                  </a:lnTo>
                  <a:lnTo>
                    <a:pt x="448921" y="11102"/>
                  </a:lnTo>
                  <a:lnTo>
                    <a:pt x="502547" y="11618"/>
                  </a:lnTo>
                  <a:lnTo>
                    <a:pt x="556803" y="11771"/>
                  </a:lnTo>
                  <a:lnTo>
                    <a:pt x="606392" y="15344"/>
                  </a:lnTo>
                  <a:lnTo>
                    <a:pt x="664236" y="22083"/>
                  </a:lnTo>
                  <a:lnTo>
                    <a:pt x="722424" y="32948"/>
                  </a:lnTo>
                  <a:lnTo>
                    <a:pt x="755955" y="36616"/>
                  </a:lnTo>
                  <a:lnTo>
                    <a:pt x="769322" y="45048"/>
                  </a:lnTo>
                  <a:lnTo>
                    <a:pt x="789701" y="63622"/>
                  </a:lnTo>
                  <a:lnTo>
                    <a:pt x="794156" y="74980"/>
                  </a:lnTo>
                  <a:lnTo>
                    <a:pt x="803831" y="133461"/>
                  </a:lnTo>
                  <a:lnTo>
                    <a:pt x="809803" y="188535"/>
                  </a:lnTo>
                  <a:lnTo>
                    <a:pt x="817467" y="234700"/>
                  </a:lnTo>
                  <a:lnTo>
                    <a:pt x="821650" y="281893"/>
                  </a:lnTo>
                  <a:lnTo>
                    <a:pt x="830681" y="330712"/>
                  </a:lnTo>
                  <a:lnTo>
                    <a:pt x="843056" y="385159"/>
                  </a:lnTo>
                  <a:lnTo>
                    <a:pt x="861569" y="436716"/>
                  </a:lnTo>
                  <a:lnTo>
                    <a:pt x="877345" y="493297"/>
                  </a:lnTo>
                  <a:lnTo>
                    <a:pt x="898188" y="551954"/>
                  </a:lnTo>
                  <a:lnTo>
                    <a:pt x="921120" y="611226"/>
                  </a:lnTo>
                  <a:lnTo>
                    <a:pt x="944672" y="670680"/>
                  </a:lnTo>
                  <a:lnTo>
                    <a:pt x="968407" y="730188"/>
                  </a:lnTo>
                  <a:lnTo>
                    <a:pt x="993520" y="788390"/>
                  </a:lnTo>
                  <a:lnTo>
                    <a:pt x="1024186" y="839737"/>
                  </a:lnTo>
                  <a:lnTo>
                    <a:pt x="1049294" y="887142"/>
                  </a:lnTo>
                  <a:lnTo>
                    <a:pt x="1073826" y="942914"/>
                  </a:lnTo>
                  <a:lnTo>
                    <a:pt x="1103759" y="998175"/>
                  </a:lnTo>
                  <a:lnTo>
                    <a:pt x="1130108" y="1055810"/>
                  </a:lnTo>
                  <a:lnTo>
                    <a:pt x="1140452" y="1084270"/>
                  </a:lnTo>
                  <a:lnTo>
                    <a:pt x="1142776" y="1110908"/>
                  </a:lnTo>
                  <a:lnTo>
                    <a:pt x="1139373" y="1118996"/>
                  </a:lnTo>
                  <a:lnTo>
                    <a:pt x="1126408" y="1134968"/>
                  </a:lnTo>
                  <a:lnTo>
                    <a:pt x="1118869" y="1139391"/>
                  </a:lnTo>
                  <a:lnTo>
                    <a:pt x="1103660" y="1141880"/>
                  </a:lnTo>
                  <a:lnTo>
                    <a:pt x="1045186" y="1142869"/>
                  </a:lnTo>
                  <a:lnTo>
                    <a:pt x="993778" y="1142921"/>
                  </a:lnTo>
                  <a:lnTo>
                    <a:pt x="935370" y="1136608"/>
                  </a:lnTo>
                  <a:lnTo>
                    <a:pt x="888628" y="1126357"/>
                  </a:lnTo>
                  <a:lnTo>
                    <a:pt x="834945" y="1114941"/>
                  </a:lnTo>
                  <a:lnTo>
                    <a:pt x="777144" y="1103182"/>
                  </a:lnTo>
                  <a:lnTo>
                    <a:pt x="718127" y="1091317"/>
                  </a:lnTo>
                  <a:lnTo>
                    <a:pt x="658750" y="1079425"/>
                  </a:lnTo>
                  <a:lnTo>
                    <a:pt x="599263" y="1067521"/>
                  </a:lnTo>
                  <a:lnTo>
                    <a:pt x="539745" y="1055617"/>
                  </a:lnTo>
                  <a:lnTo>
                    <a:pt x="496532" y="1051206"/>
                  </a:lnTo>
                  <a:lnTo>
                    <a:pt x="452192" y="1047924"/>
                  </a:lnTo>
                  <a:lnTo>
                    <a:pt x="410435" y="1042055"/>
                  </a:lnTo>
                  <a:lnTo>
                    <a:pt x="369830" y="1038565"/>
                  </a:lnTo>
                  <a:lnTo>
                    <a:pt x="329733" y="1037014"/>
                  </a:lnTo>
                  <a:lnTo>
                    <a:pt x="271295" y="1037463"/>
                  </a:lnTo>
                  <a:lnTo>
                    <a:pt x="221200" y="1044064"/>
                  </a:lnTo>
                  <a:lnTo>
                    <a:pt x="168048" y="1050493"/>
                  </a:lnTo>
                  <a:lnTo>
                    <a:pt x="110247" y="1059054"/>
                  </a:lnTo>
                  <a:lnTo>
                    <a:pt x="105247" y="1060554"/>
                  </a:lnTo>
                  <a:lnTo>
                    <a:pt x="101916" y="1062877"/>
                  </a:lnTo>
                  <a:lnTo>
                    <a:pt x="95250" y="10714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48"/>
            <p:cNvSpPr/>
            <p:nvPr/>
          </p:nvSpPr>
          <p:spPr>
            <a:xfrm>
              <a:off x="9418020" y="5715000"/>
              <a:ext cx="83169" cy="142876"/>
            </a:xfrm>
            <a:custGeom>
              <a:avLst/>
              <a:gdLst/>
              <a:ahLst/>
              <a:cxnLst/>
              <a:rect l="0" t="0" r="0" b="0"/>
              <a:pathLst>
                <a:path w="83169" h="142876">
                  <a:moveTo>
                    <a:pt x="83168" y="0"/>
                  </a:moveTo>
                  <a:lnTo>
                    <a:pt x="72916" y="0"/>
                  </a:lnTo>
                  <a:lnTo>
                    <a:pt x="62083" y="8182"/>
                  </a:lnTo>
                  <a:lnTo>
                    <a:pt x="51051" y="12125"/>
                  </a:lnTo>
                  <a:lnTo>
                    <a:pt x="20712" y="32117"/>
                  </a:lnTo>
                  <a:lnTo>
                    <a:pt x="6592" y="51642"/>
                  </a:lnTo>
                  <a:lnTo>
                    <a:pt x="2832" y="63080"/>
                  </a:lnTo>
                  <a:lnTo>
                    <a:pt x="0" y="98730"/>
                  </a:lnTo>
                  <a:lnTo>
                    <a:pt x="3430" y="106938"/>
                  </a:lnTo>
                  <a:lnTo>
                    <a:pt x="8040" y="114997"/>
                  </a:lnTo>
                  <a:lnTo>
                    <a:pt x="10090" y="122988"/>
                  </a:lnTo>
                  <a:lnTo>
                    <a:pt x="18056" y="130949"/>
                  </a:lnTo>
                  <a:lnTo>
                    <a:pt x="30417" y="137574"/>
                  </a:lnTo>
                  <a:lnTo>
                    <a:pt x="8316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49"/>
            <p:cNvSpPr/>
            <p:nvPr/>
          </p:nvSpPr>
          <p:spPr>
            <a:xfrm>
              <a:off x="9596438" y="5595938"/>
              <a:ext cx="119063" cy="309563"/>
            </a:xfrm>
            <a:custGeom>
              <a:avLst/>
              <a:gdLst/>
              <a:ahLst/>
              <a:cxnLst/>
              <a:rect l="0" t="0" r="0" b="0"/>
              <a:pathLst>
                <a:path w="119063" h="309563">
                  <a:moveTo>
                    <a:pt x="0" y="0"/>
                  </a:moveTo>
                  <a:lnTo>
                    <a:pt x="0" y="51805"/>
                  </a:lnTo>
                  <a:lnTo>
                    <a:pt x="0" y="100016"/>
                  </a:lnTo>
                  <a:lnTo>
                    <a:pt x="0" y="149138"/>
                  </a:lnTo>
                  <a:lnTo>
                    <a:pt x="0" y="204063"/>
                  </a:lnTo>
                  <a:lnTo>
                    <a:pt x="1323" y="228180"/>
                  </a:lnTo>
                  <a:lnTo>
                    <a:pt x="10250" y="253212"/>
                  </a:lnTo>
                  <a:lnTo>
                    <a:pt x="11862" y="273126"/>
                  </a:lnTo>
                  <a:lnTo>
                    <a:pt x="5572" y="267310"/>
                  </a:lnTo>
                  <a:lnTo>
                    <a:pt x="2476" y="260798"/>
                  </a:lnTo>
                  <a:lnTo>
                    <a:pt x="43" y="211978"/>
                  </a:lnTo>
                  <a:lnTo>
                    <a:pt x="3547" y="203132"/>
                  </a:lnTo>
                  <a:lnTo>
                    <a:pt x="8191" y="194791"/>
                  </a:lnTo>
                  <a:lnTo>
                    <a:pt x="12128" y="182657"/>
                  </a:lnTo>
                  <a:lnTo>
                    <a:pt x="17737" y="174667"/>
                  </a:lnTo>
                  <a:lnTo>
                    <a:pt x="24641" y="170233"/>
                  </a:lnTo>
                  <a:lnTo>
                    <a:pt x="28333" y="169051"/>
                  </a:lnTo>
                  <a:lnTo>
                    <a:pt x="30795" y="166940"/>
                  </a:lnTo>
                  <a:lnTo>
                    <a:pt x="33529" y="161067"/>
                  </a:lnTo>
                  <a:lnTo>
                    <a:pt x="36906" y="160295"/>
                  </a:lnTo>
                  <a:lnTo>
                    <a:pt x="56029" y="165584"/>
                  </a:lnTo>
                  <a:lnTo>
                    <a:pt x="75794" y="183162"/>
                  </a:lnTo>
                  <a:lnTo>
                    <a:pt x="79988" y="194293"/>
                  </a:lnTo>
                  <a:lnTo>
                    <a:pt x="83175" y="206737"/>
                  </a:lnTo>
                  <a:lnTo>
                    <a:pt x="102198" y="243345"/>
                  </a:lnTo>
                  <a:lnTo>
                    <a:pt x="108043" y="280322"/>
                  </a:lnTo>
                  <a:lnTo>
                    <a:pt x="116494" y="297368"/>
                  </a:lnTo>
                  <a:lnTo>
                    <a:pt x="119062" y="309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50"/>
            <p:cNvSpPr/>
            <p:nvPr/>
          </p:nvSpPr>
          <p:spPr>
            <a:xfrm>
              <a:off x="9739313" y="5762673"/>
              <a:ext cx="116697" cy="95203"/>
            </a:xfrm>
            <a:custGeom>
              <a:avLst/>
              <a:gdLst/>
              <a:ahLst/>
              <a:cxnLst/>
              <a:rect l="0" t="0" r="0" b="0"/>
              <a:pathLst>
                <a:path w="116697" h="95203">
                  <a:moveTo>
                    <a:pt x="0" y="95202"/>
                  </a:moveTo>
                  <a:lnTo>
                    <a:pt x="6319" y="88882"/>
                  </a:lnTo>
                  <a:lnTo>
                    <a:pt x="12951" y="85779"/>
                  </a:lnTo>
                  <a:lnTo>
                    <a:pt x="31887" y="82300"/>
                  </a:lnTo>
                  <a:lnTo>
                    <a:pt x="63756" y="64339"/>
                  </a:lnTo>
                  <a:lnTo>
                    <a:pt x="78274" y="59600"/>
                  </a:lnTo>
                  <a:lnTo>
                    <a:pt x="111081" y="31552"/>
                  </a:lnTo>
                  <a:lnTo>
                    <a:pt x="115515" y="23698"/>
                  </a:lnTo>
                  <a:lnTo>
                    <a:pt x="116696" y="19751"/>
                  </a:lnTo>
                  <a:lnTo>
                    <a:pt x="116162" y="17120"/>
                  </a:lnTo>
                  <a:lnTo>
                    <a:pt x="114483" y="15367"/>
                  </a:lnTo>
                  <a:lnTo>
                    <a:pt x="112040" y="14196"/>
                  </a:lnTo>
                  <a:lnTo>
                    <a:pt x="110412" y="12095"/>
                  </a:lnTo>
                  <a:lnTo>
                    <a:pt x="108603" y="6231"/>
                  </a:lnTo>
                  <a:lnTo>
                    <a:pt x="106798" y="4138"/>
                  </a:lnTo>
                  <a:lnTo>
                    <a:pt x="101262" y="1812"/>
                  </a:lnTo>
                  <a:lnTo>
                    <a:pt x="67419" y="0"/>
                  </a:lnTo>
                  <a:lnTo>
                    <a:pt x="59509" y="3501"/>
                  </a:lnTo>
                  <a:lnTo>
                    <a:pt x="31747" y="27941"/>
                  </a:lnTo>
                  <a:lnTo>
                    <a:pt x="27340" y="35762"/>
                  </a:lnTo>
                  <a:lnTo>
                    <a:pt x="24509" y="51564"/>
                  </a:lnTo>
                  <a:lnTo>
                    <a:pt x="24017" y="63457"/>
                  </a:lnTo>
                  <a:lnTo>
                    <a:pt x="35718" y="952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51"/>
            <p:cNvSpPr/>
            <p:nvPr/>
          </p:nvSpPr>
          <p:spPr>
            <a:xfrm>
              <a:off x="9870281" y="5727066"/>
              <a:ext cx="106951" cy="118904"/>
            </a:xfrm>
            <a:custGeom>
              <a:avLst/>
              <a:gdLst/>
              <a:ahLst/>
              <a:cxnLst/>
              <a:rect l="0" t="0" r="0" b="0"/>
              <a:pathLst>
                <a:path w="106951" h="118904">
                  <a:moveTo>
                    <a:pt x="35719" y="95090"/>
                  </a:moveTo>
                  <a:lnTo>
                    <a:pt x="35719" y="88770"/>
                  </a:lnTo>
                  <a:lnTo>
                    <a:pt x="37041" y="86908"/>
                  </a:lnTo>
                  <a:lnTo>
                    <a:pt x="39247" y="85667"/>
                  </a:lnTo>
                  <a:lnTo>
                    <a:pt x="42038" y="84839"/>
                  </a:lnTo>
                  <a:lnTo>
                    <a:pt x="43901" y="82964"/>
                  </a:lnTo>
                  <a:lnTo>
                    <a:pt x="50417" y="70450"/>
                  </a:lnTo>
                  <a:lnTo>
                    <a:pt x="53455" y="66757"/>
                  </a:lnTo>
                  <a:lnTo>
                    <a:pt x="60359" y="62654"/>
                  </a:lnTo>
                  <a:lnTo>
                    <a:pt x="67836" y="59508"/>
                  </a:lnTo>
                  <a:lnTo>
                    <a:pt x="104809" y="25960"/>
                  </a:lnTo>
                  <a:lnTo>
                    <a:pt x="106112" y="21151"/>
                  </a:lnTo>
                  <a:lnTo>
                    <a:pt x="106950" y="13604"/>
                  </a:lnTo>
                  <a:lnTo>
                    <a:pt x="100775" y="5976"/>
                  </a:lnTo>
                  <a:lnTo>
                    <a:pt x="94177" y="2567"/>
                  </a:lnTo>
                  <a:lnTo>
                    <a:pt x="71344" y="80"/>
                  </a:lnTo>
                  <a:lnTo>
                    <a:pt x="67405" y="0"/>
                  </a:lnTo>
                  <a:lnTo>
                    <a:pt x="59504" y="3440"/>
                  </a:lnTo>
                  <a:lnTo>
                    <a:pt x="7938" y="51453"/>
                  </a:lnTo>
                  <a:lnTo>
                    <a:pt x="3528" y="59380"/>
                  </a:lnTo>
                  <a:lnTo>
                    <a:pt x="1045" y="74808"/>
                  </a:lnTo>
                  <a:lnTo>
                    <a:pt x="0" y="1189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52"/>
            <p:cNvSpPr/>
            <p:nvPr/>
          </p:nvSpPr>
          <p:spPr>
            <a:xfrm>
              <a:off x="10025063" y="5728707"/>
              <a:ext cx="59532" cy="164888"/>
            </a:xfrm>
            <a:custGeom>
              <a:avLst/>
              <a:gdLst/>
              <a:ahLst/>
              <a:cxnLst/>
              <a:rect l="0" t="0" r="0" b="0"/>
              <a:pathLst>
                <a:path w="59532" h="164888">
                  <a:moveTo>
                    <a:pt x="59531" y="22012"/>
                  </a:moveTo>
                  <a:lnTo>
                    <a:pt x="49280" y="11761"/>
                  </a:lnTo>
                  <a:lnTo>
                    <a:pt x="48115" y="4275"/>
                  </a:lnTo>
                  <a:lnTo>
                    <a:pt x="46629" y="2250"/>
                  </a:lnTo>
                  <a:lnTo>
                    <a:pt x="41449" y="0"/>
                  </a:lnTo>
                  <a:lnTo>
                    <a:pt x="39538" y="722"/>
                  </a:lnTo>
                  <a:lnTo>
                    <a:pt x="38265" y="2528"/>
                  </a:lnTo>
                  <a:lnTo>
                    <a:pt x="37415" y="5053"/>
                  </a:lnTo>
                  <a:lnTo>
                    <a:pt x="35528" y="6737"/>
                  </a:lnTo>
                  <a:lnTo>
                    <a:pt x="29902" y="8608"/>
                  </a:lnTo>
                  <a:lnTo>
                    <a:pt x="27871" y="10431"/>
                  </a:lnTo>
                  <a:lnTo>
                    <a:pt x="25617" y="15983"/>
                  </a:lnTo>
                  <a:lnTo>
                    <a:pt x="23859" y="61259"/>
                  </a:lnTo>
                  <a:lnTo>
                    <a:pt x="35228" y="119074"/>
                  </a:lnTo>
                  <a:lnTo>
                    <a:pt x="35706" y="156893"/>
                  </a:lnTo>
                  <a:lnTo>
                    <a:pt x="34386" y="159558"/>
                  </a:lnTo>
                  <a:lnTo>
                    <a:pt x="32184" y="161335"/>
                  </a:lnTo>
                  <a:lnTo>
                    <a:pt x="25465" y="164184"/>
                  </a:lnTo>
                  <a:lnTo>
                    <a:pt x="0" y="164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53"/>
            <p:cNvSpPr/>
            <p:nvPr/>
          </p:nvSpPr>
          <p:spPr>
            <a:xfrm>
              <a:off x="10120313" y="5774691"/>
              <a:ext cx="119063" cy="190341"/>
            </a:xfrm>
            <a:custGeom>
              <a:avLst/>
              <a:gdLst/>
              <a:ahLst/>
              <a:cxnLst/>
              <a:rect l="0" t="0" r="0" b="0"/>
              <a:pathLst>
                <a:path w="119063" h="190341">
                  <a:moveTo>
                    <a:pt x="0" y="47465"/>
                  </a:moveTo>
                  <a:lnTo>
                    <a:pt x="51612" y="47465"/>
                  </a:lnTo>
                  <a:lnTo>
                    <a:pt x="59539" y="43938"/>
                  </a:lnTo>
                  <a:lnTo>
                    <a:pt x="67471" y="39283"/>
                  </a:lnTo>
                  <a:lnTo>
                    <a:pt x="75408" y="37214"/>
                  </a:lnTo>
                  <a:lnTo>
                    <a:pt x="78053" y="35339"/>
                  </a:lnTo>
                  <a:lnTo>
                    <a:pt x="79817" y="32767"/>
                  </a:lnTo>
                  <a:lnTo>
                    <a:pt x="82646" y="25453"/>
                  </a:lnTo>
                  <a:lnTo>
                    <a:pt x="83325" y="5962"/>
                  </a:lnTo>
                  <a:lnTo>
                    <a:pt x="82007" y="3922"/>
                  </a:lnTo>
                  <a:lnTo>
                    <a:pt x="79808" y="2561"/>
                  </a:lnTo>
                  <a:lnTo>
                    <a:pt x="70389" y="646"/>
                  </a:lnTo>
                  <a:lnTo>
                    <a:pt x="55355" y="0"/>
                  </a:lnTo>
                  <a:lnTo>
                    <a:pt x="47532" y="3438"/>
                  </a:lnTo>
                  <a:lnTo>
                    <a:pt x="39644" y="8054"/>
                  </a:lnTo>
                  <a:lnTo>
                    <a:pt x="27768" y="11974"/>
                  </a:lnTo>
                  <a:lnTo>
                    <a:pt x="19838" y="17580"/>
                  </a:lnTo>
                  <a:lnTo>
                    <a:pt x="15431" y="28010"/>
                  </a:lnTo>
                  <a:lnTo>
                    <a:pt x="12148" y="40141"/>
                  </a:lnTo>
                  <a:lnTo>
                    <a:pt x="2791" y="58709"/>
                  </a:lnTo>
                  <a:lnTo>
                    <a:pt x="1860" y="62898"/>
                  </a:lnTo>
                  <a:lnTo>
                    <a:pt x="4353" y="74609"/>
                  </a:lnTo>
                  <a:lnTo>
                    <a:pt x="25058" y="126726"/>
                  </a:lnTo>
                  <a:lnTo>
                    <a:pt x="50451" y="156746"/>
                  </a:lnTo>
                  <a:lnTo>
                    <a:pt x="59022" y="162180"/>
                  </a:lnTo>
                  <a:lnTo>
                    <a:pt x="106408" y="181113"/>
                  </a:lnTo>
                  <a:lnTo>
                    <a:pt x="119062" y="1903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6" name="SMARTInkShape-Group10"/>
          <p:cNvGrpSpPr/>
          <p:nvPr/>
        </p:nvGrpSpPr>
        <p:grpSpPr>
          <a:xfrm>
            <a:off x="4608075" y="3059906"/>
            <a:ext cx="392537" cy="750095"/>
            <a:chOff x="4608075" y="3059906"/>
            <a:chExt cx="392537" cy="750095"/>
          </a:xfrm>
        </p:grpSpPr>
        <p:sp>
          <p:nvSpPr>
            <p:cNvPr id="1044" name="SMARTInkShape-54"/>
            <p:cNvSpPr/>
            <p:nvPr/>
          </p:nvSpPr>
          <p:spPr>
            <a:xfrm>
              <a:off x="4608075" y="3143250"/>
              <a:ext cx="380645" cy="250022"/>
            </a:xfrm>
            <a:custGeom>
              <a:avLst/>
              <a:gdLst/>
              <a:ahLst/>
              <a:cxnLst/>
              <a:rect l="0" t="0" r="0" b="0"/>
              <a:pathLst>
                <a:path w="380645" h="250022">
                  <a:moveTo>
                    <a:pt x="130613" y="0"/>
                  </a:moveTo>
                  <a:lnTo>
                    <a:pt x="124292" y="6321"/>
                  </a:lnTo>
                  <a:lnTo>
                    <a:pt x="121189" y="12952"/>
                  </a:lnTo>
                  <a:lnTo>
                    <a:pt x="109528" y="41393"/>
                  </a:lnTo>
                  <a:lnTo>
                    <a:pt x="77342" y="95645"/>
                  </a:lnTo>
                  <a:lnTo>
                    <a:pt x="36309" y="154572"/>
                  </a:lnTo>
                  <a:lnTo>
                    <a:pt x="3706" y="204011"/>
                  </a:lnTo>
                  <a:lnTo>
                    <a:pt x="0" y="233911"/>
                  </a:lnTo>
                  <a:lnTo>
                    <a:pt x="3330" y="239780"/>
                  </a:lnTo>
                  <a:lnTo>
                    <a:pt x="6070" y="243197"/>
                  </a:lnTo>
                  <a:lnTo>
                    <a:pt x="12642" y="246994"/>
                  </a:lnTo>
                  <a:lnTo>
                    <a:pt x="27308" y="249132"/>
                  </a:lnTo>
                  <a:lnTo>
                    <a:pt x="80843" y="249953"/>
                  </a:lnTo>
                  <a:lnTo>
                    <a:pt x="133221" y="250021"/>
                  </a:lnTo>
                  <a:lnTo>
                    <a:pt x="187916" y="246501"/>
                  </a:lnTo>
                  <a:lnTo>
                    <a:pt x="237328" y="239779"/>
                  </a:lnTo>
                  <a:lnTo>
                    <a:pt x="285307" y="228946"/>
                  </a:lnTo>
                  <a:lnTo>
                    <a:pt x="338592" y="210180"/>
                  </a:lnTo>
                  <a:lnTo>
                    <a:pt x="367381" y="199902"/>
                  </a:lnTo>
                  <a:lnTo>
                    <a:pt x="380644"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55"/>
            <p:cNvSpPr/>
            <p:nvPr/>
          </p:nvSpPr>
          <p:spPr>
            <a:xfrm>
              <a:off x="4976813" y="3059906"/>
              <a:ext cx="23799" cy="750095"/>
            </a:xfrm>
            <a:custGeom>
              <a:avLst/>
              <a:gdLst/>
              <a:ahLst/>
              <a:cxnLst/>
              <a:rect l="0" t="0" r="0" b="0"/>
              <a:pathLst>
                <a:path w="23799" h="750095">
                  <a:moveTo>
                    <a:pt x="11906" y="0"/>
                  </a:moveTo>
                  <a:lnTo>
                    <a:pt x="11906" y="52290"/>
                  </a:lnTo>
                  <a:lnTo>
                    <a:pt x="11906" y="102492"/>
                  </a:lnTo>
                  <a:lnTo>
                    <a:pt x="18226" y="147814"/>
                  </a:lnTo>
                  <a:lnTo>
                    <a:pt x="22157" y="201077"/>
                  </a:lnTo>
                  <a:lnTo>
                    <a:pt x="23321" y="258751"/>
                  </a:lnTo>
                  <a:lnTo>
                    <a:pt x="23666" y="317732"/>
                  </a:lnTo>
                  <a:lnTo>
                    <a:pt x="23769" y="377100"/>
                  </a:lnTo>
                  <a:lnTo>
                    <a:pt x="23798" y="436583"/>
                  </a:lnTo>
                  <a:lnTo>
                    <a:pt x="20278" y="479787"/>
                  </a:lnTo>
                  <a:lnTo>
                    <a:pt x="15627" y="524124"/>
                  </a:lnTo>
                  <a:lnTo>
                    <a:pt x="13560" y="565878"/>
                  </a:lnTo>
                  <a:lnTo>
                    <a:pt x="9113" y="606484"/>
                  </a:lnTo>
                  <a:lnTo>
                    <a:pt x="2699" y="663005"/>
                  </a:lnTo>
                  <a:lnTo>
                    <a:pt x="799" y="709738"/>
                  </a:lnTo>
                  <a:lnTo>
                    <a:pt x="0" y="750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47" name="SMARTInkShape-56"/>
          <p:cNvSpPr/>
          <p:nvPr/>
        </p:nvSpPr>
        <p:spPr>
          <a:xfrm>
            <a:off x="1541925" y="3286134"/>
            <a:ext cx="374982" cy="415999"/>
          </a:xfrm>
          <a:custGeom>
            <a:avLst/>
            <a:gdLst/>
            <a:ahLst/>
            <a:cxnLst/>
            <a:rect l="0" t="0" r="0" b="0"/>
            <a:pathLst>
              <a:path w="374982" h="415999">
                <a:moveTo>
                  <a:pt x="5888" y="23804"/>
                </a:moveTo>
                <a:lnTo>
                  <a:pt x="12208" y="23804"/>
                </a:lnTo>
                <a:lnTo>
                  <a:pt x="14070" y="22481"/>
                </a:lnTo>
                <a:lnTo>
                  <a:pt x="15311" y="20276"/>
                </a:lnTo>
                <a:lnTo>
                  <a:pt x="16139" y="17483"/>
                </a:lnTo>
                <a:lnTo>
                  <a:pt x="19336" y="15621"/>
                </a:lnTo>
                <a:lnTo>
                  <a:pt x="69501" y="2691"/>
                </a:lnTo>
                <a:lnTo>
                  <a:pt x="118628" y="346"/>
                </a:lnTo>
                <a:lnTo>
                  <a:pt x="170934" y="61"/>
                </a:lnTo>
                <a:lnTo>
                  <a:pt x="223708" y="0"/>
                </a:lnTo>
                <a:lnTo>
                  <a:pt x="255635" y="1317"/>
                </a:lnTo>
                <a:lnTo>
                  <a:pt x="307139" y="20299"/>
                </a:lnTo>
                <a:lnTo>
                  <a:pt x="328569" y="31879"/>
                </a:lnTo>
                <a:lnTo>
                  <a:pt x="334509" y="39740"/>
                </a:lnTo>
                <a:lnTo>
                  <a:pt x="344175" y="57924"/>
                </a:lnTo>
                <a:lnTo>
                  <a:pt x="345183" y="65071"/>
                </a:lnTo>
                <a:lnTo>
                  <a:pt x="342776" y="80068"/>
                </a:lnTo>
                <a:lnTo>
                  <a:pt x="322999" y="127053"/>
                </a:lnTo>
                <a:lnTo>
                  <a:pt x="288425" y="166936"/>
                </a:lnTo>
                <a:lnTo>
                  <a:pt x="231683" y="209846"/>
                </a:lnTo>
                <a:lnTo>
                  <a:pt x="183075" y="250171"/>
                </a:lnTo>
                <a:lnTo>
                  <a:pt x="127416" y="288514"/>
                </a:lnTo>
                <a:lnTo>
                  <a:pt x="77812" y="327593"/>
                </a:lnTo>
                <a:lnTo>
                  <a:pt x="22502" y="366612"/>
                </a:lnTo>
                <a:lnTo>
                  <a:pt x="13272" y="378128"/>
                </a:lnTo>
                <a:lnTo>
                  <a:pt x="4548" y="392049"/>
                </a:lnTo>
                <a:lnTo>
                  <a:pt x="1025" y="396301"/>
                </a:lnTo>
                <a:lnTo>
                  <a:pt x="0" y="400458"/>
                </a:lnTo>
                <a:lnTo>
                  <a:pt x="640" y="404552"/>
                </a:lnTo>
                <a:lnTo>
                  <a:pt x="2389" y="408605"/>
                </a:lnTo>
                <a:lnTo>
                  <a:pt x="4878" y="411307"/>
                </a:lnTo>
                <a:lnTo>
                  <a:pt x="11171" y="414308"/>
                </a:lnTo>
                <a:lnTo>
                  <a:pt x="28473" y="415998"/>
                </a:lnTo>
                <a:lnTo>
                  <a:pt x="79917" y="406396"/>
                </a:lnTo>
                <a:lnTo>
                  <a:pt x="137198" y="401485"/>
                </a:lnTo>
                <a:lnTo>
                  <a:pt x="184549" y="394594"/>
                </a:lnTo>
                <a:lnTo>
                  <a:pt x="240302" y="391909"/>
                </a:lnTo>
                <a:lnTo>
                  <a:pt x="290905" y="383539"/>
                </a:lnTo>
                <a:lnTo>
                  <a:pt x="348426" y="381327"/>
                </a:lnTo>
                <a:lnTo>
                  <a:pt x="374981" y="3809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57"/>
          <p:cNvSpPr/>
          <p:nvPr/>
        </p:nvSpPr>
        <p:spPr>
          <a:xfrm>
            <a:off x="1440656" y="5203096"/>
            <a:ext cx="664038" cy="701499"/>
          </a:xfrm>
          <a:custGeom>
            <a:avLst/>
            <a:gdLst/>
            <a:ahLst/>
            <a:cxnLst/>
            <a:rect l="0" t="0" r="0" b="0"/>
            <a:pathLst>
              <a:path w="664038" h="701499">
                <a:moveTo>
                  <a:pt x="0" y="11842"/>
                </a:moveTo>
                <a:lnTo>
                  <a:pt x="31913" y="10519"/>
                </a:lnTo>
                <a:lnTo>
                  <a:pt x="84411" y="1591"/>
                </a:lnTo>
                <a:lnTo>
                  <a:pt x="132503" y="262"/>
                </a:lnTo>
                <a:lnTo>
                  <a:pt x="188059" y="0"/>
                </a:lnTo>
                <a:lnTo>
                  <a:pt x="243964" y="6269"/>
                </a:lnTo>
                <a:lnTo>
                  <a:pt x="290273" y="10190"/>
                </a:lnTo>
                <a:lnTo>
                  <a:pt x="337508" y="17673"/>
                </a:lnTo>
                <a:lnTo>
                  <a:pt x="391371" y="40236"/>
                </a:lnTo>
                <a:lnTo>
                  <a:pt x="436701" y="62331"/>
                </a:lnTo>
                <a:lnTo>
                  <a:pt x="495870" y="108876"/>
                </a:lnTo>
                <a:lnTo>
                  <a:pt x="501236" y="114896"/>
                </a:lnTo>
                <a:lnTo>
                  <a:pt x="507199" y="128640"/>
                </a:lnTo>
                <a:lnTo>
                  <a:pt x="510556" y="151253"/>
                </a:lnTo>
                <a:lnTo>
                  <a:pt x="507813" y="163319"/>
                </a:lnTo>
                <a:lnTo>
                  <a:pt x="495273" y="181845"/>
                </a:lnTo>
                <a:lnTo>
                  <a:pt x="477624" y="194211"/>
                </a:lnTo>
                <a:lnTo>
                  <a:pt x="422115" y="207949"/>
                </a:lnTo>
                <a:lnTo>
                  <a:pt x="365209" y="213879"/>
                </a:lnTo>
                <a:lnTo>
                  <a:pt x="322373" y="214244"/>
                </a:lnTo>
                <a:lnTo>
                  <a:pt x="349480" y="214248"/>
                </a:lnTo>
                <a:lnTo>
                  <a:pt x="408659" y="228946"/>
                </a:lnTo>
                <a:lnTo>
                  <a:pt x="441671" y="242415"/>
                </a:lnTo>
                <a:lnTo>
                  <a:pt x="492030" y="278320"/>
                </a:lnTo>
                <a:lnTo>
                  <a:pt x="548198" y="317510"/>
                </a:lnTo>
                <a:lnTo>
                  <a:pt x="603759" y="370084"/>
                </a:lnTo>
                <a:lnTo>
                  <a:pt x="638286" y="416863"/>
                </a:lnTo>
                <a:lnTo>
                  <a:pt x="647485" y="440559"/>
                </a:lnTo>
                <a:lnTo>
                  <a:pt x="662057" y="491827"/>
                </a:lnTo>
                <a:lnTo>
                  <a:pt x="664037" y="524917"/>
                </a:lnTo>
                <a:lnTo>
                  <a:pt x="659812" y="548115"/>
                </a:lnTo>
                <a:lnTo>
                  <a:pt x="643675" y="577167"/>
                </a:lnTo>
                <a:lnTo>
                  <a:pt x="592677" y="633125"/>
                </a:lnTo>
                <a:lnTo>
                  <a:pt x="535434" y="668406"/>
                </a:lnTo>
                <a:lnTo>
                  <a:pt x="510492" y="680679"/>
                </a:lnTo>
                <a:lnTo>
                  <a:pt x="451362" y="692086"/>
                </a:lnTo>
                <a:lnTo>
                  <a:pt x="404494" y="699347"/>
                </a:lnTo>
                <a:lnTo>
                  <a:pt x="357093" y="701498"/>
                </a:lnTo>
                <a:lnTo>
                  <a:pt x="306007" y="698608"/>
                </a:lnTo>
                <a:lnTo>
                  <a:pt x="248978" y="689373"/>
                </a:lnTo>
                <a:lnTo>
                  <a:pt x="193716" y="674731"/>
                </a:lnTo>
                <a:lnTo>
                  <a:pt x="143828" y="653635"/>
                </a:lnTo>
                <a:lnTo>
                  <a:pt x="88477" y="627100"/>
                </a:lnTo>
                <a:lnTo>
                  <a:pt x="23813" y="5952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SMARTInkShape-58"/>
          <p:cNvSpPr/>
          <p:nvPr/>
        </p:nvSpPr>
        <p:spPr>
          <a:xfrm>
            <a:off x="8310563" y="5393589"/>
            <a:ext cx="439772" cy="783196"/>
          </a:xfrm>
          <a:custGeom>
            <a:avLst/>
            <a:gdLst/>
            <a:ahLst/>
            <a:cxnLst/>
            <a:rect l="0" t="0" r="0" b="0"/>
            <a:pathLst>
              <a:path w="439772" h="783196">
                <a:moveTo>
                  <a:pt x="0" y="35661"/>
                </a:moveTo>
                <a:lnTo>
                  <a:pt x="6319" y="29341"/>
                </a:lnTo>
                <a:lnTo>
                  <a:pt x="12951" y="26238"/>
                </a:lnTo>
                <a:lnTo>
                  <a:pt x="16571" y="25410"/>
                </a:lnTo>
                <a:lnTo>
                  <a:pt x="27988" y="17924"/>
                </a:lnTo>
                <a:lnTo>
                  <a:pt x="39747" y="7328"/>
                </a:lnTo>
                <a:lnTo>
                  <a:pt x="51179" y="3225"/>
                </a:lnTo>
                <a:lnTo>
                  <a:pt x="109324" y="0"/>
                </a:lnTo>
                <a:lnTo>
                  <a:pt x="159109" y="1268"/>
                </a:lnTo>
                <a:lnTo>
                  <a:pt x="214333" y="24065"/>
                </a:lnTo>
                <a:lnTo>
                  <a:pt x="228873" y="33153"/>
                </a:lnTo>
                <a:lnTo>
                  <a:pt x="252515" y="57018"/>
                </a:lnTo>
                <a:lnTo>
                  <a:pt x="259625" y="61805"/>
                </a:lnTo>
                <a:lnTo>
                  <a:pt x="271052" y="77708"/>
                </a:lnTo>
                <a:lnTo>
                  <a:pt x="288450" y="105445"/>
                </a:lnTo>
                <a:lnTo>
                  <a:pt x="300179" y="122238"/>
                </a:lnTo>
                <a:lnTo>
                  <a:pt x="306782" y="146567"/>
                </a:lnTo>
                <a:lnTo>
                  <a:pt x="309195" y="192766"/>
                </a:lnTo>
                <a:lnTo>
                  <a:pt x="303134" y="220528"/>
                </a:lnTo>
                <a:lnTo>
                  <a:pt x="281564" y="259420"/>
                </a:lnTo>
                <a:lnTo>
                  <a:pt x="270219" y="270929"/>
                </a:lnTo>
                <a:lnTo>
                  <a:pt x="241377" y="289096"/>
                </a:lnTo>
                <a:lnTo>
                  <a:pt x="218069" y="295079"/>
                </a:lnTo>
                <a:lnTo>
                  <a:pt x="162705" y="297451"/>
                </a:lnTo>
                <a:lnTo>
                  <a:pt x="107914" y="297598"/>
                </a:lnTo>
                <a:lnTo>
                  <a:pt x="163482" y="297599"/>
                </a:lnTo>
                <a:lnTo>
                  <a:pt x="218326" y="309724"/>
                </a:lnTo>
                <a:lnTo>
                  <a:pt x="253569" y="318710"/>
                </a:lnTo>
                <a:lnTo>
                  <a:pt x="264295" y="319610"/>
                </a:lnTo>
                <a:lnTo>
                  <a:pt x="283270" y="327666"/>
                </a:lnTo>
                <a:lnTo>
                  <a:pt x="342580" y="360162"/>
                </a:lnTo>
                <a:lnTo>
                  <a:pt x="384612" y="398540"/>
                </a:lnTo>
                <a:lnTo>
                  <a:pt x="418288" y="446808"/>
                </a:lnTo>
                <a:lnTo>
                  <a:pt x="434764" y="488027"/>
                </a:lnTo>
                <a:lnTo>
                  <a:pt x="439771" y="537543"/>
                </a:lnTo>
                <a:lnTo>
                  <a:pt x="436902" y="595495"/>
                </a:lnTo>
                <a:lnTo>
                  <a:pt x="420210" y="653495"/>
                </a:lnTo>
                <a:lnTo>
                  <a:pt x="407317" y="681009"/>
                </a:lnTo>
                <a:lnTo>
                  <a:pt x="356868" y="738039"/>
                </a:lnTo>
                <a:lnTo>
                  <a:pt x="339848" y="752642"/>
                </a:lnTo>
                <a:lnTo>
                  <a:pt x="291355" y="777114"/>
                </a:lnTo>
                <a:lnTo>
                  <a:pt x="260070" y="783195"/>
                </a:lnTo>
                <a:lnTo>
                  <a:pt x="213944" y="775743"/>
                </a:lnTo>
                <a:lnTo>
                  <a:pt x="154733" y="757701"/>
                </a:lnTo>
                <a:lnTo>
                  <a:pt x="107146" y="731217"/>
                </a:lnTo>
                <a:lnTo>
                  <a:pt x="47624" y="690328"/>
                </a:lnTo>
                <a:lnTo>
                  <a:pt x="11906" y="6547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2901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325</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Aharoni</vt:lpstr>
      <vt:lpstr>Algerian</vt:lpstr>
      <vt:lpstr>Arial</vt:lpstr>
      <vt:lpstr>Calibri</vt:lpstr>
      <vt:lpstr>Calibri Light</vt:lpstr>
      <vt:lpstr>Office Theme</vt:lpstr>
      <vt:lpstr>1_Office Theme</vt:lpstr>
      <vt:lpstr>Types of Reactions</vt:lpstr>
      <vt:lpstr>Label the following reaction types as either…  Synthesis, Single Replacement, Double Replacement, OR Decomposition</vt:lpstr>
      <vt:lpstr>Combustion Reaction: A reaction with oxygen that releases energy and always produces carbon dioxide and water</vt:lpstr>
      <vt:lpstr>Identify the following reactions as… Synthesis, Decomposition, Single Replacement, Double Replacement, OR Combustion</vt:lpstr>
      <vt:lpstr>Conservation of Mass: Balancing Equations</vt:lpstr>
      <vt:lpstr>Law of Conservation of Matter</vt:lpstr>
      <vt:lpstr>Law of Conservation of Matter</vt:lpstr>
      <vt:lpstr>What happens when a given equation does not conserve mass?</vt:lpstr>
      <vt:lpstr>How do we balance equations?</vt:lpstr>
      <vt:lpstr>How do we balance equations?</vt:lpstr>
      <vt:lpstr>PowerPoint Presentation</vt:lpstr>
      <vt:lpstr>PowerPoint Presentation</vt:lpstr>
      <vt:lpstr>Looking back at these reactions, use the steps in your notes to balance them.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Reactions</dc:title>
  <dc:creator>Eng, Breanna</dc:creator>
  <cp:lastModifiedBy>Eng, Breanna</cp:lastModifiedBy>
  <cp:revision>12</cp:revision>
  <dcterms:created xsi:type="dcterms:W3CDTF">2015-01-12T02:33:13Z</dcterms:created>
  <dcterms:modified xsi:type="dcterms:W3CDTF">2015-01-13T16:45:00Z</dcterms:modified>
</cp:coreProperties>
</file>