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64" r:id="rId4"/>
    <p:sldId id="266" r:id="rId5"/>
    <p:sldId id="267" r:id="rId6"/>
    <p:sldId id="265" r:id="rId7"/>
    <p:sldId id="262" r:id="rId8"/>
    <p:sldId id="263" r:id="rId9"/>
    <p:sldId id="257" r:id="rId10"/>
    <p:sldId id="258" r:id="rId11"/>
    <p:sldId id="259" r:id="rId12"/>
    <p:sldId id="260" r:id="rId13"/>
    <p:sldId id="26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66" y="2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ink/ink1.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28.34025" units="1/cm"/>
          <inkml:channelProperty channel="Y" name="resolution" value="28.33948" units="1/cm"/>
          <inkml:channelProperty channel="T" name="resolution" value="1" units="1/dev"/>
        </inkml:channelProperties>
      </inkml:inkSource>
      <inkml:timestamp xml:id="ts0" timeString="2015-01-13T19:08:55.916"/>
    </inkml:context>
    <inkml:brush xml:id="br0">
      <inkml:brushProperty name="width" value="0.06667" units="cm"/>
      <inkml:brushProperty name="height" value="0.06667" units="cm"/>
      <inkml:brushProperty name="fitToCurve" value="1"/>
    </inkml:brush>
    <inkml:context xml:id="ctx1">
      <inkml:inkSource xml:id="inkSrc0">
        <inkml:traceFormat>
          <inkml:channel name="X" type="integer" max="32767" units="in"/>
          <inkml:channel name="Y" type="integer" max="32767" units="in"/>
          <inkml:channel name="F" type="integer" max="1023" units="in"/>
          <inkml:channel name="T" type="integer" max="2.14748E9" units="dev"/>
        </inkml:traceFormat>
        <inkml:channelProperties>
          <inkml:channelProperty channel="X" name="resolution" value="2109.91626" units="1/in"/>
          <inkml:channelProperty channel="Y" name="resolution" value="1336.88293" units="1/in"/>
          <inkml:channelProperty channel="F" name="resolution" value="41.73806" units="1/in"/>
          <inkml:channelProperty channel="T" name="resolution" value="1" units="1/dev"/>
        </inkml:channelProperties>
      </inkml:inkSource>
      <inkml:timestamp xml:id="ts1" timeString="2015-01-13T19:10:37.437"/>
    </inkml:context>
  </inkml:definitions>
  <inkml:traceGroup>
    <inkml:annotationXML>
      <emma:emma xmlns:emma="http://www.w3.org/2003/04/emma" version="1.0">
        <emma:interpretation id="{DA45A01A-EB11-42A4-A8C5-E1B307E87264}" emma:medium="tactile" emma:mode="ink">
          <msink:context xmlns:msink="http://schemas.microsoft.com/ink/2010/main" type="writingRegion" rotatedBoundingBox="860,7046 14297,7046 14297,18763 860,18763"/>
        </emma:interpretation>
      </emma:emma>
    </inkml:annotationXML>
    <inkml:traceGroup>
      <inkml:annotationXML>
        <emma:emma xmlns:emma="http://www.w3.org/2003/04/emma" version="1.0">
          <emma:interpretation id="{1A57C7E3-3F73-4638-9D2C-2973DDDA7079}" emma:medium="tactile" emma:mode="ink">
            <msink:context xmlns:msink="http://schemas.microsoft.com/ink/2010/main" type="paragraph" rotatedBoundingBox="1027,7300 4107,6451 4893,9305 1813,10153" alignmentLevel="1"/>
          </emma:interpretation>
        </emma:emma>
      </inkml:annotationXML>
      <inkml:traceGroup>
        <inkml:annotationXML>
          <emma:emma xmlns:emma="http://www.w3.org/2003/04/emma" version="1.0">
            <emma:interpretation id="{327E96C1-E2E8-44F9-97F6-9B560DB34BEE}" emma:medium="tactile" emma:mode="ink">
              <msink:context xmlns:msink="http://schemas.microsoft.com/ink/2010/main" type="line" rotatedBoundingBox="1027,7300 4107,6451 4893,9305 1813,10153"/>
            </emma:interpretation>
          </emma:emma>
        </inkml:annotationXML>
        <inkml:traceGroup>
          <inkml:annotationXML>
            <emma:emma xmlns:emma="http://www.w3.org/2003/04/emma" version="1.0">
              <emma:interpretation id="{3FE95C64-B039-4F99-8BC6-0E1B646B919C}" emma:medium="tactile" emma:mode="ink">
                <msink:context xmlns:msink="http://schemas.microsoft.com/ink/2010/main" type="inkWord" rotatedBoundingBox="1027,7300 4107,6451 4893,9305 1813,10153"/>
              </emma:interpretation>
              <emma:one-of disjunction-type="recognition" id="oneOf0">
                <emma:interpretation id="interp0" emma:lang="en-US" emma:confidence="0">
                  <emma:literal>Say*</emma:literal>
                </emma:interpretation>
                <emma:interpretation id="interp1" emma:lang="en-US" emma:confidence="0">
                  <emma:literal>Sax*</emma:literal>
                </emma:interpretation>
                <emma:interpretation id="interp2" emma:lang="en-US" emma:confidence="0">
                  <emma:literal>Sag*</emma:literal>
                </emma:interpretation>
                <emma:interpretation id="interp3" emma:lang="en-US" emma:confidence="0">
                  <emma:literal>Sap*</emma:literal>
                </emma:interpretation>
                <emma:interpretation id="interp4" emma:lang="en-US" emma:confidence="0">
                  <emma:literal>ax,</emma:literal>
                </emma:interpretation>
              </emma:one-of>
            </emma:emma>
          </inkml:annotationXML>
          <inkml:trace contextRef="#ctx0" brushRef="#br0">1470 26 0,'-204'0'78,"-1"0"-47,41 0-31,-41 0 78,123 0-78,-82 41 0,164-41 0,0 0 0,-41 41 0,41 0 0,0 164 0,0-82 16,-41-82-16,41 0 0,0-41 0,0 0 0,41 0 0,0 0 0,-41-41 0,0 41 0,0 0 0,41 0 0,41-41 15,-41 41-15,164 0 0,-41 0 0,41 41 0,-82 0 0,40 163 0,-122-204 0,-41 41 16,0 0-16,41 0 15,-41 82 1,0-82 0,0 0-16,-41 0 0,-41 82 31,-122-41 0,163-41-31,-164 0 16,0-41-1,41 41 1,0-41 15,0 0-31,0 0 31,42 0 16,163 0 62</inkml:trace>
          <inkml:trace contextRef="#ctx0" brushRef="#br0" timeOffset="612.0612">2085 272 0,'0'0'15,"0"41"1,0-41 0,82 82-16,82 82 0,0 40 0,40 1 0,-40 0 0,41-41 0,-123-82 0,0-41 0</inkml:trace>
          <inkml:trace contextRef="#ctx0" brushRef="#br0" timeOffset="1085.1085">2904 354 0,'0'0'16,"-41"0"-16,41 0 15,0 0-15,-82 82 16,82-82-16,-41 82 0,-163 82 31,-1-1 0,41-40 141,41 82-172,0-82 16,82-123-16,41 41 0,-41 0 0</inkml:trace>
          <inkml:trace contextRef="#ctx0" brushRef="#br0" timeOffset="3413.3413">2044 1706 0,'0'0'16,"0"-41"-16,0 41 16,0 0-16,41 0 0,-41 0 0,205 0 31,0 0 0,-42 0-15,42 0-1,0 0 1,0-41 15,-123 41-15</inkml:trace>
          <inkml:trace contextRef="#ctx0" brushRef="#br0" timeOffset="5677.5677">651 1911 0,'0'41'31,"0"163"-15,0-81-1,0-41-15,0 123 16,0-41-1,41 0 1,-41-82-16,41 0 16</inkml:trace>
          <inkml:trace contextRef="#ctx0" brushRef="#br0" timeOffset="6246.6246">651 1624 0,'0'0'62,"-41"0"-62,41 0 0,0 0 0,-41 41 16,0 0-16,0 82 15,-82 0 16,82-83-15,0 42 31,41-164-16,0 42-15,82-42-1,41-123 16,-123 164-31,0 41 0,41 0 47,0 0-47,-41 0 0,0 0 16,41 41-16,82 164 47,0-83-32,-41-40-15</inkml:trace>
        </inkml:traceGroup>
      </inkml:traceGroup>
    </inkml:traceGroup>
    <inkml:traceGroup>
      <inkml:annotationXML>
        <emma:emma xmlns:emma="http://www.w3.org/2003/04/emma" version="1.0">
          <emma:interpretation id="{5D4E1D37-48C8-40A3-8E15-5A1B997A903E}" emma:medium="tactile" emma:mode="ink">
            <msink:context xmlns:msink="http://schemas.microsoft.com/ink/2010/main" type="paragraph" rotatedBoundingBox="1518,10721 7112,10269 7367,13420 1773,13872" alignmentLevel="1"/>
          </emma:interpretation>
        </emma:emma>
      </inkml:annotationXML>
      <inkml:traceGroup>
        <inkml:annotationXML>
          <emma:emma xmlns:emma="http://www.w3.org/2003/04/emma" version="1.0">
            <emma:interpretation id="{F7C31D86-2947-4BE4-8E62-FA64F47B39D3}" emma:medium="tactile" emma:mode="ink">
              <msink:context xmlns:msink="http://schemas.microsoft.com/ink/2010/main" type="line" rotatedBoundingBox="1518,10721 7112,10269 7367,13420 1773,13872"/>
            </emma:interpretation>
          </emma:emma>
        </inkml:annotationXML>
        <inkml:traceGroup>
          <inkml:annotationXML>
            <emma:emma xmlns:emma="http://www.w3.org/2003/04/emma" version="1.0">
              <emma:interpretation id="{9C070856-C2D8-4789-9D2C-91D4B715151C}" emma:medium="tactile" emma:mode="ink">
                <msink:context xmlns:msink="http://schemas.microsoft.com/ink/2010/main" type="inkWord" rotatedBoundingBox="2600,10676 2668,13834 1614,13857 1545,10699"/>
              </emma:interpretation>
              <emma:one-of disjunction-type="recognition" id="oneOf1">
                <emma:interpretation id="interp5" emma:lang="en-US" emma:confidence="0">
                  <emma:literal>Say</emma:literal>
                </emma:interpretation>
                <emma:interpretation id="interp6" emma:lang="en-US" emma:confidence="0">
                  <emma:literal>in</emma:literal>
                </emma:interpretation>
                <emma:interpretation id="interp7" emma:lang="en-US" emma:confidence="0">
                  <emma:literal>say</emma:literal>
                </emma:interpretation>
                <emma:interpretation id="interp8" emma:lang="en-US" emma:confidence="0">
                  <emma:literal>for</emma:literal>
                </emma:interpretation>
                <emma:interpretation id="interp9" emma:lang="en-US" emma:confidence="0">
                  <emma:literal>Sal</emma:literal>
                </emma:interpretation>
              </emma:one-of>
            </emma:emma>
          </inkml:annotationXML>
          <inkml:trace contextRef="#ctx0" brushRef="#br0" timeOffset="10760.0759">1184 3836 0,'-41'-41'31,"0"41"-31,41 0 0,-123-82 16,-82 41 15,82 41-15,82 0-16,0 0 15,0 0-15,41 41 16,-205 123 15,205-123-15,-82 82-1,82-82 1,0 0-16,-41-41 0,41 0 16,0 0-16,0 0 0,0 41 46,82-41-14,-41 0-32,0 0 0,82 0 31,82 0-16,-164 0-15,41 41 16,82 82 0,-123-82-1,0 0-15,41 41 16,41 81-1,-123-81 1,0 0-16,-41 0 16,41-41-16,-82 0 15,0 0 1,-123-41-1,41 0 17,82 0-32,-41-41 0</inkml:trace>
          <inkml:trace contextRef="#ctx0" brushRef="#br0" timeOffset="14364.4363">733 5311 0,'-41'0'31,"41"0"-31,0 0 16,0 0-16,-82 82 16,41-41-16,41 0 0,-82 0 15,41 82 1,0-123-1,41 41-15,0-41 0,-41 0 32,41 0-17,0 0-15,0 0 0,0 0 0,0-41 0,82-82 31,41 0 1,-82 82-17,-41 0-15,41 41 16,0 0-16,0 0 15,-41 0-15,0 0 0,41 82 16,41 0 0,0-41-1,-41 41-15,41 41 0</inkml:trace>
          <inkml:trace contextRef="#ctx0" brushRef="#br0" timeOffset="13883.3882">733 5352 0,'0'164'62,"0"41"-46,0-1-1,0-40 1,0 41-16,0 0 15,0-41 1,0 0 0</inkml:trace>
        </inkml:traceGroup>
        <inkml:traceGroup>
          <inkml:annotationXML>
            <emma:emma xmlns:emma="http://www.w3.org/2003/04/emma" version="1.0">
              <emma:interpretation id="{D1447722-858E-4D7B-BD4C-B849CEC9DC16}" emma:medium="tactile" emma:mode="ink">
                <msink:context xmlns:msink="http://schemas.microsoft.com/ink/2010/main" type="inkWord" rotatedBoundingBox="3922,10790 7133,10530 7288,12441 4077,12701"/>
              </emma:interpretation>
              <emma:one-of disjunction-type="recognition" id="oneOf2">
                <emma:interpretation id="interp10" emma:lang="en-US" emma:confidence="0">
                  <emma:literal>1420</emma:literal>
                </emma:interpretation>
                <emma:interpretation id="interp11" emma:lang="en-US" emma:confidence="0">
                  <emma:literal>10</emma:literal>
                </emma:interpretation>
                <emma:interpretation id="interp12" emma:lang="en-US" emma:confidence="0">
                  <emma:literal>#0</emma:literal>
                </emma:interpretation>
                <emma:interpretation id="interp13" emma:lang="en-US" emma:confidence="0">
                  <emma:literal>HMO</emma:literal>
                </emma:interpretation>
                <emma:interpretation id="interp14" emma:lang="en-US" emma:confidence="0">
                  <emma:literal>HO</emma:literal>
                </emma:interpretation>
              </emma:one-of>
            </emma:emma>
          </inkml:annotationXML>
          <inkml:trace contextRef="#ctx0" brushRef="#br0" timeOffset="11079.1078">2781 3918 0,'0'164'47,"0"0"-31,-41 0-16,0-1 15,0-40 1,41 0 0,0-41-16,41 123 15</inkml:trace>
          <inkml:trace contextRef="#ctx0" brushRef="#br0" timeOffset="11588.1587">2740 4328 0,'164'0'62,"-82"0"-62,164 41 16</inkml:trace>
          <inkml:trace contextRef="#ctx0" brushRef="#br0" timeOffset="11377.1376">3314 3713 0,'-41'0'16,"41"41"0,0 123-1,0 41-15,0-41 31,0 41-31,0-1 16,41 42 0</inkml:trace>
          <inkml:trace contextRef="#ctx0" brushRef="#br0" timeOffset="11982.1981">3642 4819 0,'0'0'15,"41"0"1,-41 41 0,0-41-16,41 0 0,0 41 15,0-41-15,122 82 31,-122-82-31,0 0 16,-41 41-16,0-41 16,0 0-16,0 0 0,0 0 15,-82 41 1,82-41-16,-41 41 15,-81 82 17,122-82-32,0 0 15,0 0-15,41 0 16,81 41-1,1-41 1,41 0-16</inkml:trace>
          <inkml:trace contextRef="#ctx0" brushRef="#br0" timeOffset="12586.2585">4871 3959 0,'-41'0'31,"0"0"-15,41 0-16,-41 41 0,-82 164 16,82 0-1,41-42 1,41 42 15,41-41-15,-41 0-16,164 0 31,-164-123-31,82-41 15,40 0 1,1 0 0,0-82-1,-41-41 1,-41 0-16,-41-41 15,-41-41 1,0 42 0,-41-1-1,41 82-15,-123-123 16,-41 41-1,-41 0 17,1 123-17,81 0-15,82 41 0,-82 41 16,-82 82-1</inkml:trace>
        </inkml:traceGroup>
      </inkml:traceGroup>
    </inkml:traceGroup>
    <inkml:traceGroup>
      <inkml:annotationXML>
        <emma:emma xmlns:emma="http://www.w3.org/2003/04/emma" version="1.0">
          <emma:interpretation id="{A9AB5EB6-89B1-454D-A582-6D59F4E22B05}" emma:medium="tactile" emma:mode="ink">
            <msink:context xmlns:msink="http://schemas.microsoft.com/ink/2010/main" type="paragraph" rotatedBoundingBox="2376,11880 6636,11880 6636,13970 2376,13970" alignmentLevel="1"/>
          </emma:interpretation>
        </emma:emma>
      </inkml:annotationXML>
      <inkml:traceGroup>
        <inkml:annotationXML>
          <emma:emma xmlns:emma="http://www.w3.org/2003/04/emma" version="1.0">
            <emma:interpretation id="{303A4783-04BF-4EC3-B0F3-48F1E1C511B7}" emma:medium="tactile" emma:mode="ink">
              <msink:context xmlns:msink="http://schemas.microsoft.com/ink/2010/main" type="inkBullet" rotatedBoundingBox="2376,11880 6700,12227 6546,14144 2221,13796"/>
            </emma:interpretation>
            <emma:one-of disjunction-type="recognition" id="oneOf3">
              <emma:interpretation id="interp15" emma:lang="en-US" emma:confidence="0">
                <emma:literal>↳</emma:literal>
              </emma:interpretation>
            </emma:one-of>
          </emma:emma>
        </inkml:annotationXML>
        <inkml:trace contextRef="#ctx1" brushRef="#br0">1020 5025 512 0,'0'39'0'0,"0"3"0"0,0-1 0 0,41 40 0 0,41 2 0 0,0 39 0 0,0-40 0 0,41 0 0 0,-42 0 0 0,44 0 0 0,-46-40 0 31,45-1 0-31,-42-41 0 0,41 40 0 16,1-40 0-1,-44-40 0-15,85 40 0 0</inkml:trace>
        <inkml:trace contextRef="#ctx0" brushRef="#br0" timeOffset="103153.3143">1020 4860 0,'0'41'47,"41"164"-16,-41-123-31,41 82 16,41 41-1,0 0 1,0-42 0,40 1-1,1 0 1,0-41-16,82 41 15,-41-41 1,0-41 0,41 0-16,-1 0 15,1-82 1,-41 41-1,0-41-15,0 0 16,0-41-16,0 41 16,41-82-1,-42 0 1,1-41-16,0 0 15,41-41 1,-41-41 0,-41 41-1,0 1 1,-41-1 15,-82 123-31,41 0 0,-41 0 16,41 41-16,-41 0 15,0 0-15,0 0 0,0 0 16,0 0-16,0 0 0,-41 0 0,-123 123 47,-41-82-32,0 41 16,205-82 16,0 0-47,41 0 16,41-41-16,123-82 31,-41 41 0,-123 82-31,0-41 16,81 41 15,-122 0-31,0 0 0,0 0 16,0 205 15,0-123-16,0 40 1,41 1-16</inkml:trace>
        <inkml:trace contextRef="#ctx0" brushRef="#br0" timeOffset="101876.1866">2495 5188 0,'204'0'16,"-122"41"-1,82-41 1,0 0 15,-164 41-31,0-41 16,0 0-16,0 82 31,-41-41-31,41 41 31,0-82-31,-82 164 16</inkml:trace>
      </inkml:traceGroup>
    </inkml:traceGroup>
    <inkml:traceGroup>
      <inkml:annotationXML>
        <emma:emma xmlns:emma="http://www.w3.org/2003/04/emma" version="1.0">
          <emma:interpretation id="{78BDAA3E-8564-42E0-9816-E1003B78EF85}" emma:medium="tactile" emma:mode="ink">
            <msink:context xmlns:msink="http://schemas.microsoft.com/ink/2010/main" type="paragraph" rotatedBoundingBox="860,14338 3810,14338 3810,15936 860,15936" alignmentLevel="1"/>
          </emma:interpretation>
        </emma:emma>
      </inkml:annotationXML>
      <inkml:traceGroup>
        <inkml:annotationXML>
          <emma:emma xmlns:emma="http://www.w3.org/2003/04/emma" version="1.0">
            <emma:interpretation id="{326653CC-7BEC-4B7C-AA60-F975BE898C56}" emma:medium="tactile" emma:mode="ink">
              <msink:context xmlns:msink="http://schemas.microsoft.com/ink/2010/main" type="line" rotatedBoundingBox="860,14338 3810,14338 3810,15936 860,15936"/>
            </emma:interpretation>
          </emma:emma>
        </inkml:annotationXML>
        <inkml:traceGroup>
          <inkml:annotationXML>
            <emma:emma xmlns:emma="http://www.w3.org/2003/04/emma" version="1.0">
              <emma:interpretation id="{FE0590F3-27EE-4AE2-864F-7BED82E3B0F8}" emma:medium="tactile" emma:mode="ink">
                <msink:context xmlns:msink="http://schemas.microsoft.com/ink/2010/main" type="inkWord" rotatedBoundingBox="860,14338 3810,14338 3810,15936 860,15936"/>
              </emma:interpretation>
              <emma:one-of disjunction-type="recognition" id="oneOf4">
                <emma:interpretation id="interp16" emma:lang="en-US" emma:confidence="0">
                  <emma:literal>1120</emma:literal>
                </emma:interpretation>
                <emma:interpretation id="interp17" emma:lang="en-US" emma:confidence="0">
                  <emma:literal>H20</emma:literal>
                </emma:interpretation>
                <emma:interpretation id="interp18" emma:lang="en-US" emma:confidence="0">
                  <emma:literal>Hz0</emma:literal>
                </emma:interpretation>
                <emma:interpretation id="interp19" emma:lang="en-US" emma:confidence="0">
                  <emma:literal>+120</emma:literal>
                </emma:interpretation>
                <emma:interpretation id="interp20" emma:lang="en-US" emma:confidence="0">
                  <emma:literal>1720</emma:literal>
                </emma:interpretation>
              </emma:one-of>
            </emma:emma>
          </inkml:annotationXML>
          <inkml:trace contextRef="#ctx0" brushRef="#br0" timeOffset="62387.2381">-332 7318 0,'0'164'47,"-41"-41"-47,41 41 16,-41 0-1,41 0 1,-41 41-16,41-1 31,0-163-31,-41-41 0,41 41 0</inkml:trace>
          <inkml:trace contextRef="#ctx0" brushRef="#br0" timeOffset="62830.2824">-455 7687 0,'0'-41'32,"41"41"-17,123 0 1,41 0-16</inkml:trace>
          <inkml:trace contextRef="#ctx0" brushRef="#br0" timeOffset="62650.2644">282 7441 0,'0'164'47,"-41"41"-32,41-41 1,-41 41 0,41-123-16,0 163 15</inkml:trace>
          <inkml:trace contextRef="#ctx0" brushRef="#br0" timeOffset="63179.3173">282 8097 0,'123'123'62,"-41"-82"-46,0 0-16,-41-41 16,-41 40-16,41-40 15,-41 0-15,0 0 0,0 41 0,-41-41 16,0 82-1,0-82 1,41 0-16,-41 41 0,-82 123 47,123-123-47,0-41 0,0 41 0,0 0 15,41 0-15,-41-41 0,41 0 0,0 41 16,205 0 0</inkml:trace>
          <inkml:trace contextRef="#ctx0" brushRef="#br0" timeOffset="63660.3654">1593 7564 0,'-41'0'16,"0"0"-1,41 0-15,-123 205 47,123-82-47,0 41 16,0 0-16,41-1 0,82 1 31,-82-82-31,41-82 15,82 0-15,0-41 32,0 0-32,-41-123 15,-41 1 1,0-1-16,-82 41 15,0-41 1,-82 0 0,41 82-16,-82-41 0,-41 82 31,0 0-31,0 41 15,0 82-15,41 0 16,1 82 0,-1 0-16,41 41 0</inkml:trace>
        </inkml:traceGroup>
      </inkml:traceGroup>
    </inkml:traceGroup>
    <inkml:traceGroup>
      <inkml:annotationXML>
        <emma:emma xmlns:emma="http://www.w3.org/2003/04/emma" version="1.0">
          <emma:interpretation id="{125F8806-C730-4ADA-BDA8-FF084CD85533}" emma:medium="tactile" emma:mode="ink">
            <msink:context xmlns:msink="http://schemas.microsoft.com/ink/2010/main" type="paragraph" rotatedBoundingBox="942,16018 14297,16018 14297,18763 942,18763" alignmentLevel="1"/>
          </emma:interpretation>
        </emma:emma>
      </inkml:annotationXML>
      <inkml:traceGroup>
        <inkml:annotationXML>
          <emma:emma xmlns:emma="http://www.w3.org/2003/04/emma" version="1.0">
            <emma:interpretation id="{292FAB37-8CB1-4D78-8E36-A4E00982AA1E}" emma:medium="tactile" emma:mode="ink">
              <msink:context xmlns:msink="http://schemas.microsoft.com/ink/2010/main" type="line" rotatedBoundingBox="942,16018 14297,16018 14297,18763 942,18763"/>
            </emma:interpretation>
          </emma:emma>
        </inkml:annotationXML>
        <inkml:traceGroup>
          <inkml:annotationXML>
            <emma:emma xmlns:emma="http://www.w3.org/2003/04/emma" version="1.0">
              <emma:interpretation id="{19981E26-BBDA-4E6C-A4EC-F61F2FCFED80}" emma:medium="tactile" emma:mode="ink">
                <msink:context xmlns:msink="http://schemas.microsoft.com/ink/2010/main" type="inkWord" rotatedBoundingBox="5612,16510 9176,16510 9176,18353 5612,18353"/>
              </emma:interpretation>
              <emma:one-of disjunction-type="recognition" id="oneOf5">
                <emma:interpretation id="interp21" emma:lang="en-US" emma:confidence="0">
                  <emma:literal>11201-1201-120</emma:literal>
                </emma:interpretation>
                <emma:interpretation id="interp22" emma:lang="en-US" emma:confidence="0">
                  <emma:literal>H,01-k01t,0</emma:literal>
                </emma:interpretation>
                <emma:interpretation id="interp23" emma:lang="en-US" emma:confidence="0">
                  <emma:literal>41201-1201-120</emma:literal>
                </emma:interpretation>
                <emma:interpretation id="interp24" emma:lang="en-US" emma:confidence="0">
                  <emma:literal>4101-1201-120</emma:literal>
                </emma:interpretation>
                <emma:interpretation id="interp25" emma:lang="en-US" emma:confidence="0">
                  <emma:literal>H,01t201t,0</emma:literal>
                </emma:interpretation>
              </emma:one-of>
            </emma:emma>
          </inkml:annotationXML>
          <inkml:trace contextRef="#ctx0" brushRef="#br0" timeOffset="65548.5542">4297 9490 0,'0'163'0,"-41"1"0,41 0 16,0 0-16,0 41 0,0-41 16,0 41-1,41-164-15,0 41 0</inkml:trace>
          <inkml:trace contextRef="#ctx0" brushRef="#br0" timeOffset="65966.596">4420 9858 0,'0'-41'16,"82"-82"15,-41 123-31,123 0 15,-41 41-15</inkml:trace>
          <inkml:trace contextRef="#ctx0" brushRef="#br0" timeOffset="65783.5777">5076 9490 0,'-41'0'15,"41"0"-15,0 41 16,-41 163-1,41 1 1,0-41-16,0 0 16,0 0-1,0 0-15,41 122 0</inkml:trace>
          <inkml:trace contextRef="#ctx0" brushRef="#br0" timeOffset="66292.6286">5444 10473 0,'0'0'16,"41"82"-1,164 82 1,-123-82 15,-82-82-31,0 41 16,-41-41-16,-123 81 31,0 1-15,164-41-1,0 0-15,0 0 16,0 0-1,0-41-15,41 41 0,164 41 16,-41-41-16</inkml:trace>
          <inkml:trace contextRef="#ctx0" brushRef="#br0" timeOffset="66749.6743">6878 9858 0,'-82'41'31,"41"0"-15,0 0-1,-41 164-15,41-41 16,41-82-16,41 123 31,0-82-31,82-1 16,0-40-1,0-82 1,41 0-16,0-82 15,0-40 1,0-83 0,-83 123-16,-40-41 15,-41-82 1,0 0-16,-41 82 15,-40 0 1,-42 41-16,0 1 16,-41 81-16,82 0 15,0 0 1,-41 81-16,82-40 0,0 0 15,41 123-15,41 0 0</inkml:trace>
          <inkml:trace contextRef="#ctx0" brushRef="#br0" timeOffset="63943.3937">-291 9367 0,'-41'82'32,"41"41"-32,-41 40 15,41 42 1,0 0-1,-41-41-15,41-41 16</inkml:trace>
          <inkml:trace contextRef="#ctx0" brushRef="#br0" timeOffset="64220.4214">487 8998 0,'-41'0'16,"41"0"-16,0 0 15,0 41-15,0 123 16,0 0-1,-41 41 1,41-42-16,0 1 16,-41 0-1,41 123-15</inkml:trace>
          <inkml:trace contextRef="#ctx0" brushRef="#br0" timeOffset="64403.4397">-373 9612 0,'0'0'32,"41"-40"-17,-41 40-15,41 0 16,82 0-16,41 0 15,-1 40-15</inkml:trace>
          <inkml:trace contextRef="#ctx0" brushRef="#br0" timeOffset="64750.4744">487 10145 0,'0'0'31,"41"0"-31,-41 0 0,41 41 16,0-41-16,41 41 16,-41-41-16,0 41 15,0-41 1,-41 0-16,0 41 31,0 0-31,0 0 0,-164 164 47,164-164-32,0 0-15,0-41 0,0 0 16,0 0-16,41 41 0,0-41 16,123 41-16</inkml:trace>
          <inkml:trace contextRef="#ctx0" brushRef="#br0" timeOffset="65221.5215">1839 9490 0,'-41'0'16,"0"0"-16,41 0 0,-41 41 0,-41 122 15,41 1-15,41-82 16,41 123-16,-41-123 16,123 123-1,41-82 1,-41-123-1,0 0-15,82-41 32,-82-82-32,-41 82 15,-1-82 1,-40-82-16,0 82 15,-41-41-15,0 41 16,-122-81 0,-1 40-1,0 123-15,-41-41 16,0 82-1,82 0-15,0 41 0,-123 82 32,164-82-32,-41 123 0,41 81 0</inkml:trace>
          <inkml:trace contextRef="#ctx0" brushRef="#br0" timeOffset="67014.7008">9418 9817 0,'0'164'31,"0"0"-31,0 0 16,0 41-1,41-41-15,0 0 16,41 40 0,-82-163-16,41 41 0</inkml:trace>
          <inkml:trace contextRef="#ctx0" brushRef="#br0" timeOffset="67257.7251">10401 9572 0,'-41'81'47,"41"124"-31,0-41-1,0 41-15,0 0 16,41 0-16,-41-41 16,41-1-1,41 124-15</inkml:trace>
          <inkml:trace contextRef="#ctx0" brushRef="#br0" timeOffset="67439.7433">9746 10309 0,'164'0'47,"0"41"-47,-41 0 15</inkml:trace>
          <inkml:trace contextRef="#ctx0" brushRef="#br0" timeOffset="67752.7746">10934 10923 0,'0'0'0,"0"0"0,0 0 16,0 0-16,41 41 0,123 82 31,-82 0-15,-82-82-1,0 0-15,0-41 0,-41 0 16,41 0-16,-164 123 31,164-82-31,0-41 0,0 123 31,0-123-31,0 41 0,41 0 16,246 41-1</inkml:trace>
          <inkml:trace contextRef="#ctx0" brushRef="#br0" timeOffset="68229.8223">12081 10227 0,'-41'0'16,"-82"82"15,41 41-31,41 0 16,41 82-1,0-42 1,41-40-16,41 82 15,41-82 1,0-41 0,0-82-1,0 0-15,0-41 16,-41-41-16,82-123 31,-42 41-31,-81 42 16,-41-42-16,0 0 15,0 41 1,-82 0-16,-81-41 15,-1 0 1,0 164 0,123 0-16,-41 0 15,-82 123-15,82-82 16,0 82-1,41 82-15,41-82 0,41 41 0</inkml:trace>
        </inkml:traceGroup>
      </inkml:traceGroup>
    </inkml:traceGroup>
  </inkml:traceGroup>
</inkml:ink>
</file>

<file path=ppt/ink/ink2.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28.34025" units="1/cm"/>
          <inkml:channelProperty channel="Y" name="resolution" value="28.33948" units="1/cm"/>
          <inkml:channelProperty channel="T" name="resolution" value="1" units="1/dev"/>
        </inkml:channelProperties>
      </inkml:inkSource>
      <inkml:timestamp xml:id="ts0" timeString="2015-01-13T19:10:04.508"/>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30C26EE8-0DF9-456F-BEF6-B20F2F5ADDD1}" emma:medium="tactile" emma:mode="ink">
          <msink:context xmlns:msink="http://schemas.microsoft.com/ink/2010/main" type="writingRegion" rotatedBoundingBox="15322,18599 18845,18599 18845,20606 15322,20606"/>
        </emma:interpretation>
      </emma:emma>
    </inkml:annotationXML>
    <inkml:traceGroup>
      <inkml:annotationXML>
        <emma:emma xmlns:emma="http://www.w3.org/2003/04/emma" version="1.0">
          <emma:interpretation id="{4641640D-BDF4-4CBC-BEC4-E5D308810C8D}" emma:medium="tactile" emma:mode="ink">
            <msink:context xmlns:msink="http://schemas.microsoft.com/ink/2010/main" type="paragraph" rotatedBoundingBox="15322,18599 18845,18599 18845,20606 15322,20606" alignmentLevel="1"/>
          </emma:interpretation>
        </emma:emma>
      </inkml:annotationXML>
      <inkml:traceGroup>
        <inkml:annotationXML>
          <emma:emma xmlns:emma="http://www.w3.org/2003/04/emma" version="1.0">
            <emma:interpretation id="{7C340516-4E71-434D-800F-82729114BB3D}" emma:medium="tactile" emma:mode="ink">
              <msink:context xmlns:msink="http://schemas.microsoft.com/ink/2010/main" type="line" rotatedBoundingBox="15322,18599 18845,18599 18845,20606 15322,20606"/>
            </emma:interpretation>
          </emma:emma>
        </inkml:annotationXML>
        <inkml:traceGroup>
          <inkml:annotationXML>
            <emma:emma xmlns:emma="http://www.w3.org/2003/04/emma" version="1.0">
              <emma:interpretation id="{5B87A6F1-B39A-46CB-8289-2C770F6EAD8F}" emma:medium="tactile" emma:mode="ink">
                <msink:context xmlns:msink="http://schemas.microsoft.com/ink/2010/main" type="inkWord" rotatedBoundingBox="15322,18599 18845,18599 18845,20606 15322,20606"/>
              </emma:interpretation>
              <emma:one-of disjunction-type="recognition" id="oneOf0">
                <emma:interpretation id="interp0" emma:lang="en-US" emma:confidence="0">
                  <emma:literal>1120</emma:literal>
                </emma:interpretation>
                <emma:interpretation id="interp1" emma:lang="en-US" emma:confidence="0">
                  <emma:literal>H 20</emma:literal>
                </emma:interpretation>
                <emma:interpretation id="interp2" emma:lang="en-US" emma:confidence="0">
                  <emma:literal>A 20</emma:literal>
                </emma:interpretation>
                <emma:interpretation id="interp3" emma:lang="en-US" emma:confidence="0">
                  <emma:literal>Had</emma:literal>
                </emma:interpretation>
                <emma:interpretation id="interp4" emma:lang="en-US" emma:confidence="0">
                  <emma:literal>Y 20</emma:literal>
                </emma:interpretation>
              </emma:one-of>
            </emma:emma>
          </inkml:annotationXML>
          <inkml:trace contextRef="#ctx0" brushRef="#br0">14007 11661 0,'0'0'16,"-41"82"-1,41 123 1,0-41-1,0 40 1,0-40-16,0 0 16,0 0-1,0-41-15,41 41 0</inkml:trace>
          <inkml:trace contextRef="#ctx0" brushRef="#br0" timeOffset="449.0449">14048 12275 0,'0'0'0,"40"-41"16,-40 41-16,41 0 15,164 41 1,0 0 0,41 41-16</inkml:trace>
          <inkml:trace contextRef="#ctx0" brushRef="#br0" timeOffset="244.0244">14785 11579 0,'0'123'31,"0"41"1,0 0-32,0-1 15,41 1-15,-41 0 16,41 41-16,0-82 0</inkml:trace>
          <inkml:trace contextRef="#ctx0" brushRef="#br0" timeOffset="768.0768">15318 12685 0,'0'0'31,"40"0"-31,124 123 31,41 0 0,-205-82-15,0 0 0,-41-41-16,41 0 0,-164 123 31,123-82-16,41 0-15,0 41 16,0-41-16,41 40 16,41 1-16,0-41 15,0 0-15</inkml:trace>
          <inkml:trace contextRef="#ctx0" brushRef="#br0" timeOffset="1267.1267">16588 12153 0,'-41'0'16,"41"0"-16,0 0 0,0 0 0,-41 41 15,0-41-15,-41 122 16,41 83 0,0-164-16,41 123 15,41 41 1,0 0-1,41 0 1,-41-164-16,0 0 0,163 81 31,-122-122-31,82 0 16,-82-41-16,-41 1 15,123-165 1,-41 41 0,-41-41-16,-82 41 15,0 0-15,0-41 16,-41 42-1,0-42-15,-41 41 16,0 41-16,-82 0 31,41 123-31,41 0 16,0 0-16,-163 205 15</inkml:trace>
        </inkml:traceGroup>
      </inkml:traceGroup>
    </inkml:traceGroup>
  </inkml:traceGroup>
</inkml:ink>
</file>

<file path=ppt/ink/ink3.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28.34025" units="1/cm"/>
          <inkml:channelProperty channel="Y" name="resolution" value="28.33948" units="1/cm"/>
          <inkml:channelProperty channel="T" name="resolution" value="1" units="1/dev"/>
        </inkml:channelProperties>
      </inkml:inkSource>
      <inkml:timestamp xml:id="ts0" timeString="2015-01-13T19:11:22.150"/>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1476733B-CA7E-4131-82E2-48B67FF85391}" emma:medium="tactile" emma:mode="ink">
          <msink:context xmlns:msink="http://schemas.microsoft.com/ink/2010/main" type="inkDrawing" rotatedBoundingBox="13231,8393 14093,9176 13588,9731 12727,8948" semanticType="callout" shapeName="Other">
            <msink:sourceLink direction="with" ref="{D8FB2550-47D4-4497-AC71-BC3FF8FDE992}"/>
          </msink:context>
        </emma:interpretation>
      </emma:emma>
    </inkml:annotationXML>
    <inkml:trace contextRef="#ctx0" brushRef="#br0">258 0 0,'-41'0'15,"41"41"17,-82 123-32,0 41 15,41-83 63,41-81-78,0 41 0,0 0 0,41-41 0,0 0 16,41 0-16,41-41 15,82 0 1,-41 0 0,41-82-1,41 41 1</inkml:trace>
  </inkml:traceGroup>
</inkml:ink>
</file>

<file path=ppt/ink/ink4.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28.34025" units="1/cm"/>
          <inkml:channelProperty channel="Y" name="resolution" value="28.33948" units="1/cm"/>
          <inkml:channelProperty channel="T" name="resolution" value="1" units="1/dev"/>
        </inkml:channelProperties>
      </inkml:inkSource>
      <inkml:timestamp xml:id="ts0" timeString="2015-01-13T19:11:22.436"/>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D8FB2550-47D4-4497-AC71-BC3FF8FDE992}" emma:medium="tactile" emma:mode="ink">
          <msink:context xmlns:msink="http://schemas.microsoft.com/ink/2010/main" type="inkDrawing" rotatedBoundingBox="14012,10437 14230,8350 14311,8358 14093,10446" shapeName="Other">
            <msink:destinationLink direction="with" ref="{1476733B-CA7E-4131-82E2-48B67FF85391}"/>
          </msink:context>
        </emma:interpretation>
      </emma:emma>
    </inkml:annotationXML>
    <inkml:trace contextRef="#ctx0" brushRef="#br0">213 0 0,'0'0'46,"-41"123"-30,41 41 0,-41 41-1,0-42 1,41 1-16,-40 0 15,40 0-15,-41 0 16,41 0 0,0 0-16,0 0 0,0 122 15</inkml:trace>
  </inkml:traceGroup>
</inkml:ink>
</file>

<file path=ppt/ink/ink5.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28.34025" units="1/cm"/>
          <inkml:channelProperty channel="Y" name="resolution" value="28.33948" units="1/cm"/>
          <inkml:channelProperty channel="T" name="resolution" value="1" units="1/dev"/>
        </inkml:channelProperties>
      </inkml:inkSource>
      <inkml:timestamp xml:id="ts0" timeString="2015-01-13T19:12:05.418"/>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AFDF24CD-F69C-486B-B59B-4B3CF9DCB834}" emma:medium="tactile" emma:mode="ink">
          <msink:context xmlns:msink="http://schemas.microsoft.com/ink/2010/main" type="writingRegion" rotatedBoundingBox="-1425,8231 4444,5057 5346,6726 -522,9900"/>
        </emma:interpretation>
      </emma:emma>
    </inkml:annotationXML>
    <inkml:traceGroup>
      <inkml:annotationXML>
        <emma:emma xmlns:emma="http://www.w3.org/2003/04/emma" version="1.0">
          <emma:interpretation id="{D957BFE3-090C-415D-8814-36F5F39C6454}" emma:medium="tactile" emma:mode="ink">
            <msink:context xmlns:msink="http://schemas.microsoft.com/ink/2010/main" type="paragraph" rotatedBoundingBox="-1425,8231 4444,5057 5346,6726 -522,9900" alignmentLevel="1"/>
          </emma:interpretation>
        </emma:emma>
      </inkml:annotationXML>
      <inkml:traceGroup>
        <inkml:annotationXML>
          <emma:emma xmlns:emma="http://www.w3.org/2003/04/emma" version="1.0">
            <emma:interpretation id="{FAEC6541-6EDC-475C-8586-905D3F254FC3}" emma:medium="tactile" emma:mode="ink">
              <msink:context xmlns:msink="http://schemas.microsoft.com/ink/2010/main" type="line" rotatedBoundingBox="-1425,8231 4444,5057 5346,6726 -522,9900"/>
            </emma:interpretation>
          </emma:emma>
        </inkml:annotationXML>
        <inkml:traceGroup>
          <inkml:annotationXML>
            <emma:emma xmlns:emma="http://www.w3.org/2003/04/emma" version="1.0">
              <emma:interpretation id="{1F3ABFFC-C820-48EA-A83D-FBF79B63B70F}" emma:medium="tactile" emma:mode="ink">
                <msink:context xmlns:msink="http://schemas.microsoft.com/ink/2010/main" type="inkWord" rotatedBoundingBox="-1426,8225 4447,5059 5350,6734 -523,9899">
                  <msink:destinationLink direction="from" ref="{ABFEAF32-CA7C-4427-A280-7477727C30A9}"/>
                  <msink:destinationLink direction="to" ref="{ABFEAF32-CA7C-4427-A280-7477727C30A9}"/>
                </msink:context>
              </emma:interpretation>
              <emma:one-of disjunction-type="recognition" id="oneOf0">
                <emma:interpretation id="interp0" emma:lang="en-US" emma:confidence="1">
                  <emma:literal>coefficient</emma:literal>
                </emma:interpretation>
                <emma:interpretation id="interp1" emma:lang="en-US" emma:confidence="0">
                  <emma:literal>Coefficient</emma:literal>
                </emma:interpretation>
                <emma:interpretation id="interp2" emma:lang="en-US" emma:confidence="0">
                  <emma:literal>coefficients</emma:literal>
                </emma:interpretation>
                <emma:interpretation id="interp3" emma:lang="en-US" emma:confidence="0">
                  <emma:literal>•officiant</emma:literal>
                </emma:interpretation>
                <emma:interpretation id="interp4" emma:lang="en-US" emma:confidence="0">
                  <emma:literal>confident</emma:literal>
                </emma:interpretation>
              </emma:one-of>
            </emma:emma>
          </inkml:annotationXML>
          <inkml:trace contextRef="#ctx0" brushRef="#br0">-4793-243 0,'-41'0'32,"-41"41"-17,-82 122 1,82-40-1,82-41 1,0 82 0,0-123-16,41 82 15,82-41 1,-41-82-1,41 0-15,82-41 32,0-41-32</inkml:trace>
          <inkml:trace contextRef="#ctx0" brushRef="#br0" timeOffset="911.0911">-3687-530 0,'123'-164'63,"-41"82"-48,41 0 1,-123 41-1,0 41 1,0-41-16,0 41 0,0 0 16,0 0-16,-123 0 15,123 0 1,-82 41-16,-41 82 15,0 41 1,123-123 0,0 82-1,0-123 1,0 41-16,0-41 0,82 0 15,123 41-15</inkml:trace>
          <inkml:trace contextRef="#ctx0" brushRef="#br0" timeOffset="1232.1232">-3113-1841 0,'-41'0'16,"0"0"-1,0 41-15,-41 0 16,41 0-1,41 41-15,0 0 16,0 0-16,82 123 31,0-82-15,-41-1-16,41-40 15,122 164 1</inkml:trace>
          <inkml:trace contextRef="#ctx0" brushRef="#br0" timeOffset="1426.1426">-3318-1103 0,'0'-41'15,"0"41"-15,0 0 16,0 0-16,205-123 31,-1 41-31</inkml:trace>
          <inkml:trace contextRef="#ctx0" brushRef="#br0" timeOffset="403.0403">-4301-79 0,'-41'0'31,"0"0"-31,0 41 16,0 0-16,41 41 15,0 41 1,0-83-1,82 83 1,-82-82-16,122 0 16,-81-41-1,0 0-15,0 0 0,0 0 16,0-41-16,41-41 15,0-40 1,-82 40 0,0-82-1,0 82 1,-41 0-16,-82-41 31,82 123-15,0 0-16,0 0 15</inkml:trace>
          <inkml:trace contextRef="#ctx0" brushRef="#br0" timeOffset="2017.2017">-2827-1267 0,'0'-41'31,"0"0"-16,0 41-15,41 0 16,-41 0-16,82-82 16,0 41-16,82 0 140</inkml:trace>
          <inkml:trace contextRef="#ctx0" brushRef="#br0" timeOffset="1715.1715">-2499-2046 0,'-123'0'31,"82"0"-31,-41 41 16,41 0-1,41 0-15,0 0 16,0 123 0,82 41 15,-41-41-31,41-82 15,0 0 1,-41-41-16,0-41 0,0 82 16</inkml:trace>
          <inkml:trace contextRef="#ctx0" brushRef="#br0" timeOffset="2065.2065">-2048-1718 0,'-41'123'16,"41"-82"-16,41 123 31,-41-123-31,41-41 0,0 41 0</inkml:trace>
          <inkml:trace contextRef="#ctx0" brushRef="#br0" timeOffset="2337.2337">-1516-1841 0,'-41'0'0,"0"0"16,0 41-16,0 0 15,-122 82 17,163-82-32,0 41 15,0-82-15,41 82 16,0-41-1,40-41 1,165 0-16</inkml:trace>
          <inkml:trace contextRef="#ctx0" brushRef="#br0" timeOffset="3862.3862">-2253-2701 0,'0'0'16</inkml:trace>
          <inkml:trace contextRef="#ctx0" brushRef="#br0" timeOffset="2525.2525">-1106-2005 0,'-41'0'31,"41"41"-16,0 123 1,0 0 15,82 0-31</inkml:trace>
          <inkml:trace contextRef="#ctx0" brushRef="#br0" timeOffset="2897.2897">-901-1759 0,'0'-41'16,"0"0"15,0 41-31,41-41 16,0 0-16,-41 0 0,41 0 0,0 41 0,41-123 31,-82 41-15,0 82-16,0 0 15,0 0-15,-82 0 16,41 0-16,-41 82 31,0 41-15,82-41-1,0-41-15,41 0 16,-41 0-16,41 0 15,-41 0-15,41-41 0,0 0 16,0 0 0,123-123-16</inkml:trace>
          <inkml:trace contextRef="#ctx0" brushRef="#br0" timeOffset="3266.3266">-532-2210 0,'0'41'78,"0"0"-78,0 0 0,41 41 32,-41-41-32,0 0 0,0 41 31,40-82 0,-40 0-31,0-205 31,41 82-15,-41 82-16,123-81 31,-82 122-15,-41 0-16,0 0 0,41 0 0,41 81 31,41 83-16,-123-82 1,41-82-16,-41 0 0,0 0 0,41 82 0</inkml:trace>
          <inkml:trace contextRef="#ctx0" brushRef="#br0" timeOffset="3514.3514">123-3275 0,'0'82'32,"41"123"-17,41 0 1,-41-82-1,41 41 1,-41 40-16,0-122 16,0 41-16</inkml:trace>
          <inkml:trace contextRef="#ctx0" brushRef="#br0" timeOffset="3685.3685">123-2619 0,'-41'0'16,"41"0"-1,123-41 17,41 0-17,0 41-15,41 0 0</inkml:trace>
        </inkml:traceGroup>
      </inkml:traceGroup>
    </inkml:traceGroup>
  </inkml:traceGroup>
</inkml:ink>
</file>

<file path=ppt/ink/ink6.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28.34025" units="1/cm"/>
          <inkml:channelProperty channel="Y" name="resolution" value="28.33948" units="1/cm"/>
          <inkml:channelProperty channel="T" name="resolution" value="1" units="1/dev"/>
        </inkml:channelProperties>
      </inkml:inkSource>
      <inkml:timestamp xml:id="ts0" timeString="2015-01-13T19:11:59.103"/>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2CC656DD-A3DE-4FE8-B151-CFB10F2F5E1D}" emma:medium="tactile" emma:mode="ink">
          <msink:context xmlns:msink="http://schemas.microsoft.com/ink/2010/main" type="writingRegion" rotatedBoundingBox="22368,14584 23925,14584 23925,16837 22368,16837"/>
        </emma:interpretation>
      </emma:emma>
    </inkml:annotationXML>
    <inkml:traceGroup>
      <inkml:annotationXML>
        <emma:emma xmlns:emma="http://www.w3.org/2003/04/emma" version="1.0">
          <emma:interpretation id="{46FF7FC3-1D55-4930-A560-ED350E76E169}" emma:medium="tactile" emma:mode="ink">
            <msink:context xmlns:msink="http://schemas.microsoft.com/ink/2010/main" type="paragraph" rotatedBoundingBox="22368,14584 23925,14584 23925,16837 22368,16837" alignmentLevel="1"/>
          </emma:interpretation>
        </emma:emma>
      </inkml:annotationXML>
      <inkml:traceGroup>
        <inkml:annotationXML>
          <emma:emma xmlns:emma="http://www.w3.org/2003/04/emma" version="1.0">
            <emma:interpretation id="{A3E6FD0B-F19B-4171-974B-76ADA36B678B}" emma:medium="tactile" emma:mode="ink">
              <msink:context xmlns:msink="http://schemas.microsoft.com/ink/2010/main" type="line" rotatedBoundingBox="22368,14584 23925,14584 23925,16837 22368,16837"/>
            </emma:interpretation>
          </emma:emma>
        </inkml:annotationXML>
        <inkml:traceGroup>
          <inkml:annotationXML>
            <emma:emma xmlns:emma="http://www.w3.org/2003/04/emma" version="1.0">
              <emma:interpretation id="{90D53B9B-6547-49D0-9B7D-1B9B5672C67F}" emma:medium="tactile" emma:mode="ink">
                <msink:context xmlns:msink="http://schemas.microsoft.com/ink/2010/main" type="inkWord" rotatedBoundingBox="22368,14584 23925,14584 23925,16837 22368,16837"/>
              </emma:interpretation>
              <emma:one-of disjunction-type="recognition" id="oneOf0">
                <emma:interpretation id="interp0" emma:lang="en-US" emma:confidence="1">
                  <emma:literal>3</emma:literal>
                </emma:interpretation>
                <emma:interpretation id="interp1" emma:lang="en-US" emma:confidence="0">
                  <emma:literal>}</emma:literal>
                </emma:interpretation>
                <emma:interpretation id="interp2" emma:lang="en-US" emma:confidence="0">
                  <emma:literal>]</emma:literal>
                </emma:interpretation>
                <emma:interpretation id="interp3" emma:lang="en-US" emma:confidence="0">
                  <emma:literal>s</emma:literal>
                </emma:interpretation>
                <emma:interpretation id="interp4" emma:lang="en-US" emma:confidence="0">
                  <emma:literal>y</emma:literal>
                </emma:interpretation>
              </emma:one-of>
            </emma:emma>
          </inkml:annotationXML>
          <inkml:trace contextRef="#ctx0" brushRef="#br0">0 165 0,'0'0'31,"0"-41"-31,0 41 16,0 0-16,41 0 0,0-41 15,0 41 1,82-41-16,-41 0 16,123 41 15,-42 0-15,-40 0-16,41 41 31,-123-41-31,0 82 15,-41-41 1,0 41 0,0-41-16,-41 41 15,-41 0-15,-123 0 31,42 41-15,40-83 0,41-40 30,164 41-14,41-82-17,81 41 1,-40 41 15,0 41-15,41 82-1,-41 0 1,-82 41-1,-82-41 17,0 0-32,0 0 15,-41-42 1,0-40-1,-82 41 1,-41-41 0,41-82-1,41 0-15,-123-41 16,42-41-1,-42 0 1,0-81 0,164 122-16</inkml:trace>
        </inkml:traceGroup>
      </inkml:traceGroup>
    </inkml:traceGroup>
  </inkml:traceGroup>
</inkml:ink>
</file>

<file path=ppt/ink/ink7.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28.34025" units="1/cm"/>
          <inkml:channelProperty channel="Y" name="resolution" value="28.33948" units="1/cm"/>
          <inkml:channelProperty channel="T" name="resolution" value="1" units="1/dev"/>
        </inkml:channelProperties>
      </inkml:inkSource>
      <inkml:timestamp xml:id="ts0" timeString="2015-01-13T19:12:04.936"/>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ABFEAF32-CA7C-4427-A280-7477727C30A9}" emma:medium="tactile" emma:mode="ink">
          <msink:context xmlns:msink="http://schemas.microsoft.com/ink/2010/main" type="inkDrawing" rotatedBoundingBox="514,9205 3015,9334 2976,10102 475,9973" semanticType="callout" shapeName="Other">
            <msink:sourceLink direction="from" ref="{1F3ABFFC-C820-48EA-A83D-FBF79B63B70F}"/>
            <msink:sourceLink direction="to" ref="{1F3ABFFC-C820-48EA-A83D-FBF79B63B70F}"/>
          </msink:context>
        </emma:interpretation>
      </emma:emma>
    </inkml:annotationXML>
    <inkml:trace contextRef="#ctx0" brushRef="#br0">-3892 658 0,'82'0'31,"41"0"0,41 0-31,0 0 16,41 0-1,-41 0 1,-1 0-16,1 0 15,0 0-15,0 0 16,0 0-16,41 0 31,-123-41-31,82 0 16,-123 41-1,-41-41 1,0 41-16,0 0 0,0-41 0,-41 0 16,-164-82 15,82 82-31,-82 41 47,205 0-47,0 0 0,0 0 0,41 0 15,0 82 1,41-41-16,123 41 31,-41 0-15,-1 0-1,-40-41 1,-82 0-1,-41 0-15,0-41 0,0 41 16,0-41-16,-41 0 0,41 0 16,-41 41-16,0-41 15,0 41-15,-81 0 16,40-41-1,41 41-15,0 0 0,0 0 16</inkml:trace>
  </inkml:traceGroup>
</inkml:ink>
</file>

<file path=ppt/ink/ink8.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28.34025" units="1/cm"/>
          <inkml:channelProperty channel="Y" name="resolution" value="28.33948" units="1/cm"/>
          <inkml:channelProperty channel="T" name="resolution" value="1" units="1/dev"/>
        </inkml:channelProperties>
      </inkml:inkSource>
      <inkml:timestamp xml:id="ts0" timeString="2015-01-13T19:11:55.104"/>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8F939F14-8E54-4AA5-8674-11A05A587247}" emma:medium="tactile" emma:mode="ink">
          <msink:context xmlns:msink="http://schemas.microsoft.com/ink/2010/main" type="writingRegion" rotatedBoundingBox="3441,14092 5653,14092 5653,16428 3441,16428"/>
        </emma:interpretation>
      </emma:emma>
    </inkml:annotationXML>
    <inkml:traceGroup>
      <inkml:annotationXML>
        <emma:emma xmlns:emma="http://www.w3.org/2003/04/emma" version="1.0">
          <emma:interpretation id="{F2C22A70-AA69-41EA-98F3-B9F9AB97BB59}" emma:medium="tactile" emma:mode="ink">
            <msink:context xmlns:msink="http://schemas.microsoft.com/ink/2010/main" type="paragraph" rotatedBoundingBox="3441,14092 5653,14092 5653,16428 3441,16428" alignmentLevel="1"/>
          </emma:interpretation>
        </emma:emma>
      </inkml:annotationXML>
      <inkml:traceGroup>
        <inkml:annotationXML>
          <emma:emma xmlns:emma="http://www.w3.org/2003/04/emma" version="1.0">
            <emma:interpretation id="{300F3C03-BCDD-415C-8E1B-055AD676A7E3}" emma:medium="tactile" emma:mode="ink">
              <msink:context xmlns:msink="http://schemas.microsoft.com/ink/2010/main" type="line" rotatedBoundingBox="3441,14092 5653,14092 5653,16428 3441,16428"/>
            </emma:interpretation>
          </emma:emma>
        </inkml:annotationXML>
        <inkml:traceGroup>
          <inkml:annotationXML>
            <emma:emma xmlns:emma="http://www.w3.org/2003/04/emma" version="1.0">
              <emma:interpretation id="{62CE1417-F0B4-46AE-9A00-2E99E7073DEF}" emma:medium="tactile" emma:mode="ink">
                <msink:context xmlns:msink="http://schemas.microsoft.com/ink/2010/main" type="inkWord" rotatedBoundingBox="3441,14092 5653,14092 5653,16428 3441,16428">
                  <msink:destinationLink direction="with" ref="{3E36C3B4-2827-4CA5-AC00-DF76C837EDD8}"/>
                </msink:context>
              </emma:interpretation>
              <emma:one-of disjunction-type="recognition" id="oneOf0">
                <emma:interpretation id="interp0" emma:lang="en-US" emma:confidence="1">
                  <emma:literal>3</emma:literal>
                </emma:interpretation>
                <emma:interpretation id="interp1" emma:lang="en-US" emma:confidence="0">
                  <emma:literal>Z</emma:literal>
                </emma:interpretation>
                <emma:interpretation id="interp2" emma:lang="en-US" emma:confidence="0">
                  <emma:literal>z</emma:literal>
                </emma:interpretation>
                <emma:interpretation id="interp3" emma:lang="en-US" emma:confidence="0">
                  <emma:literal>2</emma:literal>
                </emma:interpretation>
                <emma:interpretation id="interp4" emma:lang="en-US" emma:confidence="0">
                  <emma:literal>}</emma:literal>
                </emma:interpretation>
              </emma:one-of>
            </emma:emma>
          </inkml:annotationXML>
          <inkml:trace contextRef="#ctx0" brushRef="#br0">-491 5287 0,'0'-41'31,"0"41"-31,0 0 0,0 0 0,0-41 15,0 41-15,41 0 0,0-41 16,-1 41-16,124-41 16,41 0 15,0 41-16,-123 0-15,123 82 32,-82-41-17,-41 82 1,-82-82-16,0 82 15,0-82 1,0 0-16,-123 123 16,-82-41-1,0-41 1,41-82-1,-41 0 17,205 0-17,0 0 1,41 0-16,-41 0 15,41 0-15,41-41 16,0 41-16,82-41 16,41 41-1,0 82 1,-41-41-1,-1 123 1,1-42 0,-82 42-1,0 0-15,-82 41 16,0-82-1,-41-41 1,-164 123 0,42-123-1,-1 0 1,0-82-16,0 41 15,0-41-15,0-41 16,0 41 0,-41-82-16,42 0 15,-42 0-15,-41 0 16</inkml:trace>
        </inkml:traceGroup>
      </inkml:traceGroup>
    </inkml:traceGroup>
  </inkml:traceGroup>
</inkml:ink>
</file>

<file path=ppt/ink/ink9.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28.34025" units="1/cm"/>
          <inkml:channelProperty channel="Y" name="resolution" value="28.33948" units="1/cm"/>
          <inkml:channelProperty channel="T" name="resolution" value="1" units="1/dev"/>
        </inkml:channelProperties>
      </inkml:inkSource>
      <inkml:timestamp xml:id="ts0" timeString="2015-01-13T19:11:24.055"/>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3E36C3B4-2827-4CA5-AC00-DF76C837EDD8}" emma:medium="tactile" emma:mode="ink">
          <msink:context xmlns:msink="http://schemas.microsoft.com/ink/2010/main" type="inkDrawing" rotatedBoundingBox="5237,13871 5799,16214 3605,16741 3043,14397" semanticType="callout" shapeName="Other">
            <msink:sourceLink direction="with" ref="{62CE1417-F0B4-46AE-9A00-2E99E7073DEF}"/>
          </msink:context>
        </emma:interpretation>
      </emma:emma>
    </inkml:annotationXML>
    <inkml:trace contextRef="#ctx0" brushRef="#br0">41 84 0,'0'-41'16,"41"41"0,123-41-1,41 41-15,-41 0 31,41 0-31,-42 41 16,1 41 0,-123-82-16,-41 41 0,0 123 31,0-82-31,-164 123 15,1-82 1,-42-41 0,0 82-1,41-41-15,-41-42 31,123 1-31,82-41 16,0 0-16,0-41 0,41 0 16,82 41-1,-123-41-15,164 0 16,0 0-16,41-41 15,-41 41-15,40 0 16,1 0-16,-82 0 0</inkml:trace>
  </inkml:traceGroup>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38BFB6-BF63-450F-9A57-7D24261D285C}"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4E5EB1-C3D5-4D4C-A8E4-FD1608A4978B}" type="slidenum">
              <a:rPr lang="en-US" smtClean="0"/>
              <a:t>‹#›</a:t>
            </a:fld>
            <a:endParaRPr lang="en-US"/>
          </a:p>
        </p:txBody>
      </p:sp>
    </p:spTree>
    <p:extLst>
      <p:ext uri="{BB962C8B-B14F-4D97-AF65-F5344CB8AC3E}">
        <p14:creationId xmlns:p14="http://schemas.microsoft.com/office/powerpoint/2010/main" val="214237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38BFB6-BF63-450F-9A57-7D24261D285C}"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4E5EB1-C3D5-4D4C-A8E4-FD1608A4978B}" type="slidenum">
              <a:rPr lang="en-US" smtClean="0"/>
              <a:t>‹#›</a:t>
            </a:fld>
            <a:endParaRPr lang="en-US"/>
          </a:p>
        </p:txBody>
      </p:sp>
    </p:spTree>
    <p:extLst>
      <p:ext uri="{BB962C8B-B14F-4D97-AF65-F5344CB8AC3E}">
        <p14:creationId xmlns:p14="http://schemas.microsoft.com/office/powerpoint/2010/main" val="4055622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38BFB6-BF63-450F-9A57-7D24261D285C}"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4E5EB1-C3D5-4D4C-A8E4-FD1608A4978B}" type="slidenum">
              <a:rPr lang="en-US" smtClean="0"/>
              <a:t>‹#›</a:t>
            </a:fld>
            <a:endParaRPr lang="en-US"/>
          </a:p>
        </p:txBody>
      </p:sp>
    </p:spTree>
    <p:extLst>
      <p:ext uri="{BB962C8B-B14F-4D97-AF65-F5344CB8AC3E}">
        <p14:creationId xmlns:p14="http://schemas.microsoft.com/office/powerpoint/2010/main" val="18076629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0"/>
        <p:cNvGrpSpPr/>
        <p:nvPr/>
      </p:nvGrpSpPr>
      <p:grpSpPr>
        <a:xfrm>
          <a:off x="0" y="0"/>
          <a:ext cx="0" cy="0"/>
          <a:chOff x="0" y="0"/>
          <a:chExt cx="0" cy="0"/>
        </a:xfrm>
      </p:grpSpPr>
      <p:sp>
        <p:nvSpPr>
          <p:cNvPr id="11" name="Shape 11"/>
          <p:cNvSpPr txBox="1">
            <a:spLocks noGrp="1"/>
          </p:cNvSpPr>
          <p:nvPr>
            <p:ph type="ctrTitle"/>
          </p:nvPr>
        </p:nvSpPr>
        <p:spPr>
          <a:xfrm>
            <a:off x="914400" y="2130425"/>
            <a:ext cx="10363200" cy="1470024"/>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sz="4400" b="0" i="0" u="none" strike="noStrike" cap="none" baseline="0">
                <a:solidFill>
                  <a:schemeClr val="dk1"/>
                </a:solidFill>
                <a:latin typeface="Calibri"/>
                <a:ea typeface="Calibri"/>
                <a:cs typeface="Calibri"/>
                <a:sym typeface="Calibri"/>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12" name="Shape 12"/>
          <p:cNvSpPr txBox="1">
            <a:spLocks noGrp="1"/>
          </p:cNvSpPr>
          <p:nvPr>
            <p:ph type="subTitle" idx="1"/>
          </p:nvPr>
        </p:nvSpPr>
        <p:spPr>
          <a:xfrm>
            <a:off x="1828801" y="3886200"/>
            <a:ext cx="8534399" cy="1752600"/>
          </a:xfrm>
          <a:prstGeom prst="rect">
            <a:avLst/>
          </a:prstGeom>
          <a:noFill/>
          <a:ln>
            <a:noFill/>
          </a:ln>
        </p:spPr>
        <p:txBody>
          <a:bodyPr lIns="91425" tIns="91425" rIns="91425" bIns="91425" anchor="t" anchorCtr="0"/>
          <a:lstStyle>
            <a:lvl1pPr marL="0" marR="0" indent="0" algn="ctr" rtl="0">
              <a:spcBef>
                <a:spcPts val="640"/>
              </a:spcBef>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200" marR="0" indent="0" algn="ctr" rtl="0">
              <a:spcBef>
                <a:spcPts val="560"/>
              </a:spcBef>
              <a:buClr>
                <a:srgbClr val="888888"/>
              </a:buClr>
              <a:buFont typeface="Calibri"/>
              <a:buNone/>
              <a:defRPr sz="2800" b="0" i="0" u="none" strike="noStrike" cap="none" baseline="0">
                <a:solidFill>
                  <a:srgbClr val="888888"/>
                </a:solidFill>
                <a:latin typeface="Calibri"/>
                <a:ea typeface="Calibri"/>
                <a:cs typeface="Calibri"/>
                <a:sym typeface="Calibri"/>
              </a:defRPr>
            </a:lvl2pPr>
            <a:lvl3pPr marL="914400" marR="0" indent="0" algn="ctr" rtl="0">
              <a:spcBef>
                <a:spcPts val="480"/>
              </a:spcBef>
              <a:buClr>
                <a:srgbClr val="888888"/>
              </a:buClr>
              <a:buFont typeface="Calibri"/>
              <a:buNone/>
              <a:defRPr sz="2400" b="0" i="0" u="none" strike="noStrike" cap="none" baseline="0">
                <a:solidFill>
                  <a:srgbClr val="888888"/>
                </a:solidFill>
                <a:latin typeface="Calibri"/>
                <a:ea typeface="Calibri"/>
                <a:cs typeface="Calibri"/>
                <a:sym typeface="Calibri"/>
              </a:defRPr>
            </a:lvl3pPr>
            <a:lvl4pPr marL="13716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4pPr>
            <a:lvl5pPr marL="18288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5pPr>
            <a:lvl6pPr marL="22860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6pPr>
            <a:lvl7pPr marL="27432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7pPr>
            <a:lvl8pPr marL="32004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8pPr>
            <a:lvl9pPr marL="36576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9pPr>
          </a:lstStyle>
          <a:p>
            <a:endParaRPr/>
          </a:p>
        </p:txBody>
      </p:sp>
      <p:sp>
        <p:nvSpPr>
          <p:cNvPr id="13" name="Shape 13"/>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14" name="Shape 14"/>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15" name="Shape 15"/>
          <p:cNvSpPr txBox="1">
            <a:spLocks noGrp="1"/>
          </p:cNvSpPr>
          <p:nvPr>
            <p:ph type="sldNum" idx="12"/>
          </p:nvPr>
        </p:nvSpPr>
        <p:spPr>
          <a:xfrm>
            <a:off x="8737601" y="6356351"/>
            <a:ext cx="28447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15681773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609600" y="274637"/>
            <a:ext cx="109728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18" name="Shape 18"/>
          <p:cNvSpPr txBox="1">
            <a:spLocks noGrp="1"/>
          </p:cNvSpPr>
          <p:nvPr>
            <p:ph type="body" idx="1"/>
          </p:nvPr>
        </p:nvSpPr>
        <p:spPr>
          <a:xfrm>
            <a:off x="609600" y="1600201"/>
            <a:ext cx="10972800" cy="4525963"/>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sz="3200">
                <a:solidFill>
                  <a:schemeClr val="dk1"/>
                </a:solidFill>
                <a:latin typeface="Calibri"/>
                <a:ea typeface="Calibri"/>
                <a:cs typeface="Calibri"/>
                <a:sym typeface="Calibri"/>
              </a:defRPr>
            </a:lvl1pPr>
            <a:lvl2pPr marL="742950" indent="-107950" algn="l" rtl="0">
              <a:spcBef>
                <a:spcPts val="560"/>
              </a:spcBef>
              <a:buClr>
                <a:schemeClr val="dk1"/>
              </a:buClr>
              <a:buFont typeface="Calibri"/>
              <a:buChar char="–"/>
              <a:defRPr sz="2800">
                <a:solidFill>
                  <a:schemeClr val="dk1"/>
                </a:solidFill>
                <a:latin typeface="Calibri"/>
                <a:ea typeface="Calibri"/>
                <a:cs typeface="Calibri"/>
                <a:sym typeface="Calibri"/>
              </a:defRPr>
            </a:lvl2pPr>
            <a:lvl3pPr marL="1143000" indent="-76200" algn="l" rtl="0">
              <a:spcBef>
                <a:spcPts val="480"/>
              </a:spcBef>
              <a:buClr>
                <a:schemeClr val="dk1"/>
              </a:buClr>
              <a:buFont typeface="Calibri"/>
              <a:buChar char="•"/>
              <a:defRPr sz="2400">
                <a:solidFill>
                  <a:schemeClr val="dk1"/>
                </a:solidFill>
                <a:latin typeface="Calibri"/>
                <a:ea typeface="Calibri"/>
                <a:cs typeface="Calibri"/>
                <a:sym typeface="Calibri"/>
              </a:defRPr>
            </a:lvl3pPr>
            <a:lvl4pPr marL="1600200" indent="-101600" algn="l" rtl="0">
              <a:spcBef>
                <a:spcPts val="400"/>
              </a:spcBef>
              <a:buClr>
                <a:schemeClr val="dk1"/>
              </a:buClr>
              <a:buFont typeface="Calibri"/>
              <a:buChar char="–"/>
              <a:defRPr sz="2000">
                <a:solidFill>
                  <a:schemeClr val="dk1"/>
                </a:solidFill>
                <a:latin typeface="Calibri"/>
                <a:ea typeface="Calibri"/>
                <a:cs typeface="Calibri"/>
                <a:sym typeface="Calibri"/>
              </a:defRPr>
            </a:lvl4pPr>
            <a:lvl5pPr marL="2057400" indent="-101600" algn="l" rtl="0">
              <a:spcBef>
                <a:spcPts val="400"/>
              </a:spcBef>
              <a:buClr>
                <a:schemeClr val="dk1"/>
              </a:buClr>
              <a:buFont typeface="Calibri"/>
              <a:buChar char="»"/>
              <a:defRPr sz="2000">
                <a:solidFill>
                  <a:schemeClr val="dk1"/>
                </a:solidFill>
                <a:latin typeface="Calibri"/>
                <a:ea typeface="Calibri"/>
                <a:cs typeface="Calibri"/>
                <a:sym typeface="Calibri"/>
              </a:defRPr>
            </a:lvl5pPr>
            <a:lvl6pPr marL="2514600" indent="-101600" algn="l" rtl="0">
              <a:spcBef>
                <a:spcPts val="400"/>
              </a:spcBef>
              <a:buClr>
                <a:schemeClr val="dk1"/>
              </a:buClr>
              <a:buFont typeface="Calibri"/>
              <a:buChar char="•"/>
              <a:defRPr sz="2000">
                <a:solidFill>
                  <a:schemeClr val="dk1"/>
                </a:solidFill>
                <a:latin typeface="Calibri"/>
                <a:ea typeface="Calibri"/>
                <a:cs typeface="Calibri"/>
                <a:sym typeface="Calibri"/>
              </a:defRPr>
            </a:lvl6pPr>
            <a:lvl7pPr marL="2971800" indent="-101600" algn="l" rtl="0">
              <a:spcBef>
                <a:spcPts val="400"/>
              </a:spcBef>
              <a:buClr>
                <a:schemeClr val="dk1"/>
              </a:buClr>
              <a:buFont typeface="Calibri"/>
              <a:buChar char="•"/>
              <a:defRPr sz="2000">
                <a:solidFill>
                  <a:schemeClr val="dk1"/>
                </a:solidFill>
                <a:latin typeface="Calibri"/>
                <a:ea typeface="Calibri"/>
                <a:cs typeface="Calibri"/>
                <a:sym typeface="Calibri"/>
              </a:defRPr>
            </a:lvl7pPr>
            <a:lvl8pPr marL="3429000" indent="-101600" algn="l" rtl="0">
              <a:spcBef>
                <a:spcPts val="400"/>
              </a:spcBef>
              <a:buClr>
                <a:schemeClr val="dk1"/>
              </a:buClr>
              <a:buFont typeface="Calibri"/>
              <a:buChar char="•"/>
              <a:defRPr sz="2000">
                <a:solidFill>
                  <a:schemeClr val="dk1"/>
                </a:solidFill>
                <a:latin typeface="Calibri"/>
                <a:ea typeface="Calibri"/>
                <a:cs typeface="Calibri"/>
                <a:sym typeface="Calibri"/>
              </a:defRPr>
            </a:lvl8pPr>
            <a:lvl9pPr marL="3886200" indent="-101600" algn="l" rtl="0">
              <a:spcBef>
                <a:spcPts val="400"/>
              </a:spcBef>
              <a:buClr>
                <a:schemeClr val="dk1"/>
              </a:buClr>
              <a:buFont typeface="Calibri"/>
              <a:buChar char="•"/>
              <a:defRPr sz="2000">
                <a:solidFill>
                  <a:schemeClr val="dk1"/>
                </a:solidFill>
                <a:latin typeface="Calibri"/>
                <a:ea typeface="Calibri"/>
                <a:cs typeface="Calibri"/>
                <a:sym typeface="Calibri"/>
              </a:defRPr>
            </a:lvl9pPr>
          </a:lstStyle>
          <a:p>
            <a:endParaRPr/>
          </a:p>
        </p:txBody>
      </p:sp>
      <p:sp>
        <p:nvSpPr>
          <p:cNvPr id="19" name="Shape 19"/>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0" name="Shape 20"/>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1" name="Shape 21"/>
          <p:cNvSpPr txBox="1">
            <a:spLocks noGrp="1"/>
          </p:cNvSpPr>
          <p:nvPr>
            <p:ph type="sldNum" idx="12"/>
          </p:nvPr>
        </p:nvSpPr>
        <p:spPr>
          <a:xfrm>
            <a:off x="8737601" y="6356351"/>
            <a:ext cx="28447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31372443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963083" y="4406901"/>
            <a:ext cx="10363200" cy="1362075"/>
          </a:xfrm>
          <a:prstGeom prst="rect">
            <a:avLst/>
          </a:prstGeom>
          <a:noFill/>
          <a:ln>
            <a:noFill/>
          </a:ln>
        </p:spPr>
        <p:txBody>
          <a:bodyPr lIns="91425" tIns="91425" rIns="91425" bIns="91425" anchor="t" anchorCtr="0"/>
          <a:lstStyle>
            <a:lvl1pPr algn="l" rtl="0">
              <a:defRPr sz="4000" b="1" cap="small"/>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4" name="Shape 24"/>
          <p:cNvSpPr txBox="1">
            <a:spLocks noGrp="1"/>
          </p:cNvSpPr>
          <p:nvPr>
            <p:ph type="body" idx="1"/>
          </p:nvPr>
        </p:nvSpPr>
        <p:spPr>
          <a:xfrm>
            <a:off x="963083" y="2906713"/>
            <a:ext cx="10363200" cy="1500187"/>
          </a:xfrm>
          <a:prstGeom prst="rect">
            <a:avLst/>
          </a:prstGeom>
          <a:noFill/>
          <a:ln>
            <a:noFill/>
          </a:ln>
        </p:spPr>
        <p:txBody>
          <a:bodyPr lIns="91425" tIns="91425" rIns="91425" bIns="91425" anchor="b" anchorCtr="0"/>
          <a:lstStyle>
            <a:lvl1pPr marL="0" indent="0" rtl="0">
              <a:buClr>
                <a:srgbClr val="888888"/>
              </a:buClr>
              <a:buFont typeface="Calibri"/>
              <a:buNone/>
              <a:defRPr sz="2000">
                <a:solidFill>
                  <a:srgbClr val="888888"/>
                </a:solidFill>
              </a:defRPr>
            </a:lvl1pPr>
            <a:lvl2pPr marL="457200" indent="0" rtl="0">
              <a:buClr>
                <a:srgbClr val="888888"/>
              </a:buClr>
              <a:buFont typeface="Calibri"/>
              <a:buNone/>
              <a:defRPr sz="1800">
                <a:solidFill>
                  <a:srgbClr val="888888"/>
                </a:solidFill>
              </a:defRPr>
            </a:lvl2pPr>
            <a:lvl3pPr marL="914400" indent="0" rtl="0">
              <a:buClr>
                <a:srgbClr val="888888"/>
              </a:buClr>
              <a:buFont typeface="Calibri"/>
              <a:buNone/>
              <a:defRPr sz="1600">
                <a:solidFill>
                  <a:srgbClr val="888888"/>
                </a:solidFill>
              </a:defRPr>
            </a:lvl3pPr>
            <a:lvl4pPr marL="1371600" indent="0" rtl="0">
              <a:buClr>
                <a:srgbClr val="888888"/>
              </a:buClr>
              <a:buFont typeface="Calibri"/>
              <a:buNone/>
              <a:defRPr sz="1400">
                <a:solidFill>
                  <a:srgbClr val="888888"/>
                </a:solidFill>
              </a:defRPr>
            </a:lvl4pPr>
            <a:lvl5pPr marL="1828800" indent="0" rtl="0">
              <a:buClr>
                <a:srgbClr val="888888"/>
              </a:buClr>
              <a:buFont typeface="Calibri"/>
              <a:buNone/>
              <a:defRPr sz="1400">
                <a:solidFill>
                  <a:srgbClr val="888888"/>
                </a:solidFill>
              </a:defRPr>
            </a:lvl5pPr>
            <a:lvl6pPr marL="2286000" indent="0" rtl="0">
              <a:buClr>
                <a:srgbClr val="888888"/>
              </a:buClr>
              <a:buFont typeface="Calibri"/>
              <a:buNone/>
              <a:defRPr sz="1400">
                <a:solidFill>
                  <a:srgbClr val="888888"/>
                </a:solidFill>
              </a:defRPr>
            </a:lvl6pPr>
            <a:lvl7pPr marL="2743200" indent="0" rtl="0">
              <a:buClr>
                <a:srgbClr val="888888"/>
              </a:buClr>
              <a:buFont typeface="Calibri"/>
              <a:buNone/>
              <a:defRPr sz="1400">
                <a:solidFill>
                  <a:srgbClr val="888888"/>
                </a:solidFill>
              </a:defRPr>
            </a:lvl7pPr>
            <a:lvl8pPr marL="3200400" indent="0" rtl="0">
              <a:buClr>
                <a:srgbClr val="888888"/>
              </a:buClr>
              <a:buFont typeface="Calibri"/>
              <a:buNone/>
              <a:defRPr sz="1400">
                <a:solidFill>
                  <a:srgbClr val="888888"/>
                </a:solidFill>
              </a:defRPr>
            </a:lvl8pPr>
            <a:lvl9pPr marL="3657600" indent="0" rtl="0">
              <a:buClr>
                <a:srgbClr val="888888"/>
              </a:buClr>
              <a:buFont typeface="Calibri"/>
              <a:buNone/>
              <a:defRPr sz="1400">
                <a:solidFill>
                  <a:srgbClr val="888888"/>
                </a:solidFill>
              </a:defRPr>
            </a:lvl9pPr>
          </a:lstStyle>
          <a:p>
            <a:endParaRPr/>
          </a:p>
        </p:txBody>
      </p:sp>
      <p:sp>
        <p:nvSpPr>
          <p:cNvPr id="25" name="Shape 25"/>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6" name="Shape 26"/>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7" name="Shape 27"/>
          <p:cNvSpPr txBox="1">
            <a:spLocks noGrp="1"/>
          </p:cNvSpPr>
          <p:nvPr>
            <p:ph type="sldNum" idx="12"/>
          </p:nvPr>
        </p:nvSpPr>
        <p:spPr>
          <a:xfrm>
            <a:off x="8737601" y="6356351"/>
            <a:ext cx="28447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27266815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609600" y="274637"/>
            <a:ext cx="109728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0" name="Shape 30"/>
          <p:cNvSpPr txBox="1">
            <a:spLocks noGrp="1"/>
          </p:cNvSpPr>
          <p:nvPr>
            <p:ph type="body" idx="1"/>
          </p:nvPr>
        </p:nvSpPr>
        <p:spPr>
          <a:xfrm>
            <a:off x="609601" y="1600201"/>
            <a:ext cx="5384799" cy="4525963"/>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31" name="Shape 31"/>
          <p:cNvSpPr txBox="1">
            <a:spLocks noGrp="1"/>
          </p:cNvSpPr>
          <p:nvPr>
            <p:ph type="body" idx="2"/>
          </p:nvPr>
        </p:nvSpPr>
        <p:spPr>
          <a:xfrm>
            <a:off x="6197601" y="1600201"/>
            <a:ext cx="5384799" cy="4525963"/>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32" name="Shape 32"/>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3" name="Shape 33"/>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4" name="Shape 34"/>
          <p:cNvSpPr txBox="1">
            <a:spLocks noGrp="1"/>
          </p:cNvSpPr>
          <p:nvPr>
            <p:ph type="sldNum" idx="12"/>
          </p:nvPr>
        </p:nvSpPr>
        <p:spPr>
          <a:xfrm>
            <a:off x="8737601" y="6356351"/>
            <a:ext cx="28447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18000018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609600" y="274637"/>
            <a:ext cx="10972800" cy="1143000"/>
          </a:xfrm>
          <a:prstGeom prst="rect">
            <a:avLst/>
          </a:prstGeom>
          <a:noFill/>
          <a:ln>
            <a:noFill/>
          </a:ln>
        </p:spPr>
        <p:txBody>
          <a:bodyPr lIns="91425" tIns="91425" rIns="91425" b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7" name="Shape 37"/>
          <p:cNvSpPr txBox="1">
            <a:spLocks noGrp="1"/>
          </p:cNvSpPr>
          <p:nvPr>
            <p:ph type="body" idx="1"/>
          </p:nvPr>
        </p:nvSpPr>
        <p:spPr>
          <a:xfrm>
            <a:off x="609601" y="1535112"/>
            <a:ext cx="5386916" cy="639762"/>
          </a:xfrm>
          <a:prstGeom prst="rect">
            <a:avLst/>
          </a:prstGeom>
          <a:noFill/>
          <a:ln>
            <a:noFill/>
          </a:ln>
        </p:spPr>
        <p:txBody>
          <a:bodyPr lIns="91425" tIns="91425" rIns="91425" bIns="91425" anchor="b" anchorCtr="0"/>
          <a:lstStyle>
            <a:lvl1pPr marL="0" indent="0" rtl="0">
              <a:buFont typeface="Calibri"/>
              <a:buNone/>
              <a:defRPr sz="2400" b="1"/>
            </a:lvl1pPr>
            <a:lvl2pPr marL="457200" indent="0" rtl="0">
              <a:buFont typeface="Calibri"/>
              <a:buNone/>
              <a:defRPr sz="2000" b="1"/>
            </a:lvl2pPr>
            <a:lvl3pPr marL="914400" indent="0" rtl="0">
              <a:buFont typeface="Calibri"/>
              <a:buNone/>
              <a:defRPr sz="1800" b="1"/>
            </a:lvl3pPr>
            <a:lvl4pPr marL="1371600" indent="0" rtl="0">
              <a:buFont typeface="Calibri"/>
              <a:buNone/>
              <a:defRPr sz="1600" b="1"/>
            </a:lvl4pPr>
            <a:lvl5pPr marL="1828800" indent="0" rtl="0">
              <a:buFont typeface="Calibri"/>
              <a:buNone/>
              <a:defRPr sz="1600" b="1"/>
            </a:lvl5pPr>
            <a:lvl6pPr marL="2286000" indent="0" rtl="0">
              <a:buFont typeface="Calibri"/>
              <a:buNone/>
              <a:defRPr sz="1600" b="1"/>
            </a:lvl6pPr>
            <a:lvl7pPr marL="2743200" indent="0" rtl="0">
              <a:buFont typeface="Calibri"/>
              <a:buNone/>
              <a:defRPr sz="1600" b="1"/>
            </a:lvl7pPr>
            <a:lvl8pPr marL="3200400" indent="0" rtl="0">
              <a:buFont typeface="Calibri"/>
              <a:buNone/>
              <a:defRPr sz="1600" b="1"/>
            </a:lvl8pPr>
            <a:lvl9pPr marL="3657600" indent="0" rtl="0">
              <a:buFont typeface="Calibri"/>
              <a:buNone/>
              <a:defRPr sz="1600" b="1"/>
            </a:lvl9pPr>
          </a:lstStyle>
          <a:p>
            <a:endParaRPr/>
          </a:p>
        </p:txBody>
      </p:sp>
      <p:sp>
        <p:nvSpPr>
          <p:cNvPr id="38" name="Shape 38"/>
          <p:cNvSpPr txBox="1">
            <a:spLocks noGrp="1"/>
          </p:cNvSpPr>
          <p:nvPr>
            <p:ph type="body" idx="2"/>
          </p:nvPr>
        </p:nvSpPr>
        <p:spPr>
          <a:xfrm>
            <a:off x="609601" y="2174875"/>
            <a:ext cx="5386916"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39" name="Shape 39"/>
          <p:cNvSpPr txBox="1">
            <a:spLocks noGrp="1"/>
          </p:cNvSpPr>
          <p:nvPr>
            <p:ph type="body" idx="3"/>
          </p:nvPr>
        </p:nvSpPr>
        <p:spPr>
          <a:xfrm>
            <a:off x="6193367" y="1535112"/>
            <a:ext cx="5389032" cy="639762"/>
          </a:xfrm>
          <a:prstGeom prst="rect">
            <a:avLst/>
          </a:prstGeom>
          <a:noFill/>
          <a:ln>
            <a:noFill/>
          </a:ln>
        </p:spPr>
        <p:txBody>
          <a:bodyPr lIns="91425" tIns="91425" rIns="91425" bIns="91425" anchor="b" anchorCtr="0"/>
          <a:lstStyle>
            <a:lvl1pPr marL="0" indent="0" rtl="0">
              <a:buFont typeface="Calibri"/>
              <a:buNone/>
              <a:defRPr sz="2400" b="1"/>
            </a:lvl1pPr>
            <a:lvl2pPr marL="457200" indent="0" rtl="0">
              <a:buFont typeface="Calibri"/>
              <a:buNone/>
              <a:defRPr sz="2000" b="1"/>
            </a:lvl2pPr>
            <a:lvl3pPr marL="914400" indent="0" rtl="0">
              <a:buFont typeface="Calibri"/>
              <a:buNone/>
              <a:defRPr sz="1800" b="1"/>
            </a:lvl3pPr>
            <a:lvl4pPr marL="1371600" indent="0" rtl="0">
              <a:buFont typeface="Calibri"/>
              <a:buNone/>
              <a:defRPr sz="1600" b="1"/>
            </a:lvl4pPr>
            <a:lvl5pPr marL="1828800" indent="0" rtl="0">
              <a:buFont typeface="Calibri"/>
              <a:buNone/>
              <a:defRPr sz="1600" b="1"/>
            </a:lvl5pPr>
            <a:lvl6pPr marL="2286000" indent="0" rtl="0">
              <a:buFont typeface="Calibri"/>
              <a:buNone/>
              <a:defRPr sz="1600" b="1"/>
            </a:lvl6pPr>
            <a:lvl7pPr marL="2743200" indent="0" rtl="0">
              <a:buFont typeface="Calibri"/>
              <a:buNone/>
              <a:defRPr sz="1600" b="1"/>
            </a:lvl7pPr>
            <a:lvl8pPr marL="3200400" indent="0" rtl="0">
              <a:buFont typeface="Calibri"/>
              <a:buNone/>
              <a:defRPr sz="1600" b="1"/>
            </a:lvl8pPr>
            <a:lvl9pPr marL="3657600" indent="0" rtl="0">
              <a:buFont typeface="Calibri"/>
              <a:buNone/>
              <a:defRPr sz="1600" b="1"/>
            </a:lvl9pPr>
          </a:lstStyle>
          <a:p>
            <a:endParaRPr/>
          </a:p>
        </p:txBody>
      </p:sp>
      <p:sp>
        <p:nvSpPr>
          <p:cNvPr id="40" name="Shape 40"/>
          <p:cNvSpPr txBox="1">
            <a:spLocks noGrp="1"/>
          </p:cNvSpPr>
          <p:nvPr>
            <p:ph type="body" idx="4"/>
          </p:nvPr>
        </p:nvSpPr>
        <p:spPr>
          <a:xfrm>
            <a:off x="6193367" y="2174875"/>
            <a:ext cx="5389032"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41" name="Shape 41"/>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2" name="Shape 42"/>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3" name="Shape 43"/>
          <p:cNvSpPr txBox="1">
            <a:spLocks noGrp="1"/>
          </p:cNvSpPr>
          <p:nvPr>
            <p:ph type="sldNum" idx="12"/>
          </p:nvPr>
        </p:nvSpPr>
        <p:spPr>
          <a:xfrm>
            <a:off x="8737601" y="6356351"/>
            <a:ext cx="28447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38425038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609600" y="274637"/>
            <a:ext cx="109728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6" name="Shape 46"/>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8737601" y="6356351"/>
            <a:ext cx="28447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29691017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9"/>
        <p:cNvGrpSpPr/>
        <p:nvPr/>
      </p:nvGrpSpPr>
      <p:grpSpPr>
        <a:xfrm>
          <a:off x="0" y="0"/>
          <a:ext cx="0" cy="0"/>
          <a:chOff x="0" y="0"/>
          <a:chExt cx="0" cy="0"/>
        </a:xfrm>
      </p:grpSpPr>
      <p:sp>
        <p:nvSpPr>
          <p:cNvPr id="50" name="Shape 50"/>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1" name="Shape 51"/>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2" name="Shape 52"/>
          <p:cNvSpPr txBox="1">
            <a:spLocks noGrp="1"/>
          </p:cNvSpPr>
          <p:nvPr>
            <p:ph type="sldNum" idx="12"/>
          </p:nvPr>
        </p:nvSpPr>
        <p:spPr>
          <a:xfrm>
            <a:off x="8737601" y="6356351"/>
            <a:ext cx="28447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39925661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609601" y="273051"/>
            <a:ext cx="4011084" cy="1162049"/>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5" name="Shape 55"/>
          <p:cNvSpPr txBox="1">
            <a:spLocks noGrp="1"/>
          </p:cNvSpPr>
          <p:nvPr>
            <p:ph type="body" idx="1"/>
          </p:nvPr>
        </p:nvSpPr>
        <p:spPr>
          <a:xfrm>
            <a:off x="4766733" y="273050"/>
            <a:ext cx="6815667" cy="5853112"/>
          </a:xfrm>
          <a:prstGeom prst="rect">
            <a:avLst/>
          </a:prstGeom>
          <a:noFill/>
          <a:ln>
            <a:noFill/>
          </a:ln>
        </p:spPr>
        <p:txBody>
          <a:bodyPr lIns="91425" tIns="91425" rIns="91425" bIns="91425" anchor="t" anchorCtr="0"/>
          <a:lstStyle>
            <a:lvl1pPr rtl="0">
              <a:defRPr sz="3200"/>
            </a:lvl1pPr>
            <a:lvl2pPr rtl="0">
              <a:defRPr sz="2800"/>
            </a:lvl2pPr>
            <a:lvl3pPr rtl="0">
              <a:defRPr sz="2400"/>
            </a:lvl3pPr>
            <a:lvl4pPr rtl="0">
              <a:defRPr sz="2000"/>
            </a:lvl4pPr>
            <a:lvl5pPr rtl="0">
              <a:defRPr sz="2000"/>
            </a:lvl5pPr>
            <a:lvl6pPr rtl="0">
              <a:defRPr sz="2000"/>
            </a:lvl6pPr>
            <a:lvl7pPr rtl="0">
              <a:defRPr sz="2000"/>
            </a:lvl7pPr>
            <a:lvl8pPr rtl="0">
              <a:defRPr sz="2000"/>
            </a:lvl8pPr>
            <a:lvl9pPr rtl="0">
              <a:defRPr sz="2000"/>
            </a:lvl9pPr>
          </a:lstStyle>
          <a:p>
            <a:endParaRPr/>
          </a:p>
        </p:txBody>
      </p:sp>
      <p:sp>
        <p:nvSpPr>
          <p:cNvPr id="56" name="Shape 56"/>
          <p:cNvSpPr txBox="1">
            <a:spLocks noGrp="1"/>
          </p:cNvSpPr>
          <p:nvPr>
            <p:ph type="body" idx="2"/>
          </p:nvPr>
        </p:nvSpPr>
        <p:spPr>
          <a:xfrm>
            <a:off x="609601" y="1435101"/>
            <a:ext cx="4011084" cy="4691063"/>
          </a:xfrm>
          <a:prstGeom prst="rect">
            <a:avLst/>
          </a:prstGeom>
          <a:noFill/>
          <a:ln>
            <a:noFill/>
          </a:ln>
        </p:spPr>
        <p:txBody>
          <a:bodyPr lIns="91425" tIns="91425" rIns="91425" bIns="91425" anchor="t" anchorCtr="0"/>
          <a:lstStyle>
            <a:lvl1pPr marL="0" indent="0" rtl="0">
              <a:buFont typeface="Calibri"/>
              <a:buNone/>
              <a:defRPr sz="1400"/>
            </a:lvl1pPr>
            <a:lvl2pPr marL="457200" indent="0" rtl="0">
              <a:buFont typeface="Calibri"/>
              <a:buNone/>
              <a:defRPr sz="1200"/>
            </a:lvl2pPr>
            <a:lvl3pPr marL="914400" indent="0" rtl="0">
              <a:buFont typeface="Calibri"/>
              <a:buNone/>
              <a:defRPr sz="1000"/>
            </a:lvl3pPr>
            <a:lvl4pPr marL="1371600" indent="0" rtl="0">
              <a:buFont typeface="Calibri"/>
              <a:buNone/>
              <a:defRPr sz="900"/>
            </a:lvl4pPr>
            <a:lvl5pPr marL="1828800" indent="0" rtl="0">
              <a:buFont typeface="Calibri"/>
              <a:buNone/>
              <a:defRPr sz="900"/>
            </a:lvl5pPr>
            <a:lvl6pPr marL="2286000" indent="0" rtl="0">
              <a:buFont typeface="Calibri"/>
              <a:buNone/>
              <a:defRPr sz="900"/>
            </a:lvl6pPr>
            <a:lvl7pPr marL="2743200" indent="0" rtl="0">
              <a:buFont typeface="Calibri"/>
              <a:buNone/>
              <a:defRPr sz="900"/>
            </a:lvl7pPr>
            <a:lvl8pPr marL="3200400" indent="0" rtl="0">
              <a:buFont typeface="Calibri"/>
              <a:buNone/>
              <a:defRPr sz="900"/>
            </a:lvl8pPr>
            <a:lvl9pPr marL="3657600" indent="0" rtl="0">
              <a:buFont typeface="Calibri"/>
              <a:buNone/>
              <a:defRPr sz="900"/>
            </a:lvl9pPr>
          </a:lstStyle>
          <a:p>
            <a:endParaRPr/>
          </a:p>
        </p:txBody>
      </p:sp>
      <p:sp>
        <p:nvSpPr>
          <p:cNvPr id="57" name="Shape 57"/>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8" name="Shape 58"/>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9" name="Shape 59"/>
          <p:cNvSpPr txBox="1">
            <a:spLocks noGrp="1"/>
          </p:cNvSpPr>
          <p:nvPr>
            <p:ph type="sldNum" idx="12"/>
          </p:nvPr>
        </p:nvSpPr>
        <p:spPr>
          <a:xfrm>
            <a:off x="8737601" y="6356351"/>
            <a:ext cx="28447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3936327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38BFB6-BF63-450F-9A57-7D24261D285C}"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4E5EB1-C3D5-4D4C-A8E4-FD1608A4978B}" type="slidenum">
              <a:rPr lang="en-US" smtClean="0"/>
              <a:t>‹#›</a:t>
            </a:fld>
            <a:endParaRPr lang="en-US"/>
          </a:p>
        </p:txBody>
      </p:sp>
    </p:spTree>
    <p:extLst>
      <p:ext uri="{BB962C8B-B14F-4D97-AF65-F5344CB8AC3E}">
        <p14:creationId xmlns:p14="http://schemas.microsoft.com/office/powerpoint/2010/main" val="15477176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2389718" y="4800601"/>
            <a:ext cx="7315199" cy="566737"/>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2" name="Shape 62"/>
          <p:cNvSpPr>
            <a:spLocks noGrp="1"/>
          </p:cNvSpPr>
          <p:nvPr>
            <p:ph type="pic" idx="2"/>
          </p:nvPr>
        </p:nvSpPr>
        <p:spPr>
          <a:xfrm>
            <a:off x="2389718" y="612775"/>
            <a:ext cx="7315199" cy="4114800"/>
          </a:xfrm>
          <a:prstGeom prst="rect">
            <a:avLst/>
          </a:prstGeom>
          <a:noFill/>
          <a:ln>
            <a:noFill/>
          </a:ln>
        </p:spPr>
        <p:txBody>
          <a:bodyPr lIns="91425" tIns="91425" rIns="91425" bIns="91425" anchor="ctr" anchorCtr="0"/>
          <a:lstStyle>
            <a:lvl1pPr marL="0" marR="0" indent="0" algn="l" rtl="0">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200" marR="0" indent="0" algn="l" rtl="0">
              <a:buClr>
                <a:schemeClr val="dk1"/>
              </a:buClr>
              <a:buFont typeface="Calibri"/>
              <a:buNone/>
              <a:defRPr sz="2800" b="0" i="0" u="none" strike="noStrike" cap="none" baseline="0">
                <a:solidFill>
                  <a:schemeClr val="dk1"/>
                </a:solidFill>
                <a:latin typeface="Calibri"/>
                <a:ea typeface="Calibri"/>
                <a:cs typeface="Calibri"/>
                <a:sym typeface="Calibri"/>
              </a:defRPr>
            </a:lvl2pPr>
            <a:lvl3pPr marL="914400" marR="0" indent="0" algn="l" rtl="0">
              <a:buClr>
                <a:schemeClr val="dk1"/>
              </a:buClr>
              <a:buFont typeface="Calibri"/>
              <a:buNone/>
              <a:defRPr sz="2400" b="0" i="0" u="none" strike="noStrike" cap="none" baseline="0">
                <a:solidFill>
                  <a:schemeClr val="dk1"/>
                </a:solidFill>
                <a:latin typeface="Calibri"/>
                <a:ea typeface="Calibri"/>
                <a:cs typeface="Calibri"/>
                <a:sym typeface="Calibri"/>
              </a:defRPr>
            </a:lvl3pPr>
            <a:lvl4pPr marL="13716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4pPr>
            <a:lvl5pPr marL="18288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5pPr>
            <a:lvl6pPr marL="22860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6pPr>
            <a:lvl7pPr marL="27432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7pPr>
            <a:lvl8pPr marL="32004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8pPr>
            <a:lvl9pPr marL="36576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9pPr>
          </a:lstStyle>
          <a:p>
            <a:endParaRPr/>
          </a:p>
        </p:txBody>
      </p:sp>
      <p:sp>
        <p:nvSpPr>
          <p:cNvPr id="63" name="Shape 63"/>
          <p:cNvSpPr txBox="1">
            <a:spLocks noGrp="1"/>
          </p:cNvSpPr>
          <p:nvPr>
            <p:ph type="body" idx="1"/>
          </p:nvPr>
        </p:nvSpPr>
        <p:spPr>
          <a:xfrm>
            <a:off x="2389718" y="5367338"/>
            <a:ext cx="7315199" cy="804861"/>
          </a:xfrm>
          <a:prstGeom prst="rect">
            <a:avLst/>
          </a:prstGeom>
          <a:noFill/>
          <a:ln>
            <a:noFill/>
          </a:ln>
        </p:spPr>
        <p:txBody>
          <a:bodyPr lIns="91425" tIns="91425" rIns="91425" bIns="91425" anchor="t" anchorCtr="0"/>
          <a:lstStyle>
            <a:lvl1pPr marL="0" indent="0" rtl="0">
              <a:buFont typeface="Calibri"/>
              <a:buNone/>
              <a:defRPr sz="1400"/>
            </a:lvl1pPr>
            <a:lvl2pPr marL="457200" indent="0" rtl="0">
              <a:buFont typeface="Calibri"/>
              <a:buNone/>
              <a:defRPr sz="1200"/>
            </a:lvl2pPr>
            <a:lvl3pPr marL="914400" indent="0" rtl="0">
              <a:buFont typeface="Calibri"/>
              <a:buNone/>
              <a:defRPr sz="1000"/>
            </a:lvl3pPr>
            <a:lvl4pPr marL="1371600" indent="0" rtl="0">
              <a:buFont typeface="Calibri"/>
              <a:buNone/>
              <a:defRPr sz="900"/>
            </a:lvl4pPr>
            <a:lvl5pPr marL="1828800" indent="0" rtl="0">
              <a:buFont typeface="Calibri"/>
              <a:buNone/>
              <a:defRPr sz="900"/>
            </a:lvl5pPr>
            <a:lvl6pPr marL="2286000" indent="0" rtl="0">
              <a:buFont typeface="Calibri"/>
              <a:buNone/>
              <a:defRPr sz="900"/>
            </a:lvl6pPr>
            <a:lvl7pPr marL="2743200" indent="0" rtl="0">
              <a:buFont typeface="Calibri"/>
              <a:buNone/>
              <a:defRPr sz="900"/>
            </a:lvl7pPr>
            <a:lvl8pPr marL="3200400" indent="0" rtl="0">
              <a:buFont typeface="Calibri"/>
              <a:buNone/>
              <a:defRPr sz="900"/>
            </a:lvl8pPr>
            <a:lvl9pPr marL="3657600" indent="0" rtl="0">
              <a:buFont typeface="Calibri"/>
              <a:buNone/>
              <a:defRPr sz="900"/>
            </a:lvl9pPr>
          </a:lstStyle>
          <a:p>
            <a:endParaRPr/>
          </a:p>
        </p:txBody>
      </p:sp>
      <p:sp>
        <p:nvSpPr>
          <p:cNvPr id="64" name="Shape 64"/>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65" name="Shape 65"/>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66" name="Shape 66"/>
          <p:cNvSpPr txBox="1">
            <a:spLocks noGrp="1"/>
          </p:cNvSpPr>
          <p:nvPr>
            <p:ph type="sldNum" idx="12"/>
          </p:nvPr>
        </p:nvSpPr>
        <p:spPr>
          <a:xfrm>
            <a:off x="8737601" y="6356351"/>
            <a:ext cx="28447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41084713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609600" y="274637"/>
            <a:ext cx="109728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9" name="Shape 69"/>
          <p:cNvSpPr txBox="1">
            <a:spLocks noGrp="1"/>
          </p:cNvSpPr>
          <p:nvPr>
            <p:ph type="body" idx="1"/>
          </p:nvPr>
        </p:nvSpPr>
        <p:spPr>
          <a:xfrm rot="5400000">
            <a:off x="3833019" y="-1623218"/>
            <a:ext cx="4525963" cy="10972800"/>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sz="3200">
                <a:solidFill>
                  <a:schemeClr val="dk1"/>
                </a:solidFill>
                <a:latin typeface="Calibri"/>
                <a:ea typeface="Calibri"/>
                <a:cs typeface="Calibri"/>
                <a:sym typeface="Calibri"/>
              </a:defRPr>
            </a:lvl1pPr>
            <a:lvl2pPr marL="742950" indent="-107950" algn="l" rtl="0">
              <a:spcBef>
                <a:spcPts val="560"/>
              </a:spcBef>
              <a:buClr>
                <a:schemeClr val="dk1"/>
              </a:buClr>
              <a:buFont typeface="Calibri"/>
              <a:buChar char="–"/>
              <a:defRPr sz="2800">
                <a:solidFill>
                  <a:schemeClr val="dk1"/>
                </a:solidFill>
                <a:latin typeface="Calibri"/>
                <a:ea typeface="Calibri"/>
                <a:cs typeface="Calibri"/>
                <a:sym typeface="Calibri"/>
              </a:defRPr>
            </a:lvl2pPr>
            <a:lvl3pPr marL="1143000" indent="-76200" algn="l" rtl="0">
              <a:spcBef>
                <a:spcPts val="480"/>
              </a:spcBef>
              <a:buClr>
                <a:schemeClr val="dk1"/>
              </a:buClr>
              <a:buFont typeface="Calibri"/>
              <a:buChar char="•"/>
              <a:defRPr sz="2400">
                <a:solidFill>
                  <a:schemeClr val="dk1"/>
                </a:solidFill>
                <a:latin typeface="Calibri"/>
                <a:ea typeface="Calibri"/>
                <a:cs typeface="Calibri"/>
                <a:sym typeface="Calibri"/>
              </a:defRPr>
            </a:lvl3pPr>
            <a:lvl4pPr marL="1600200" indent="-101600" algn="l" rtl="0">
              <a:spcBef>
                <a:spcPts val="400"/>
              </a:spcBef>
              <a:buClr>
                <a:schemeClr val="dk1"/>
              </a:buClr>
              <a:buFont typeface="Calibri"/>
              <a:buChar char="–"/>
              <a:defRPr sz="2000">
                <a:solidFill>
                  <a:schemeClr val="dk1"/>
                </a:solidFill>
                <a:latin typeface="Calibri"/>
                <a:ea typeface="Calibri"/>
                <a:cs typeface="Calibri"/>
                <a:sym typeface="Calibri"/>
              </a:defRPr>
            </a:lvl4pPr>
            <a:lvl5pPr marL="2057400" indent="-101600" algn="l" rtl="0">
              <a:spcBef>
                <a:spcPts val="400"/>
              </a:spcBef>
              <a:buClr>
                <a:schemeClr val="dk1"/>
              </a:buClr>
              <a:buFont typeface="Calibri"/>
              <a:buChar char="»"/>
              <a:defRPr sz="2000">
                <a:solidFill>
                  <a:schemeClr val="dk1"/>
                </a:solidFill>
                <a:latin typeface="Calibri"/>
                <a:ea typeface="Calibri"/>
                <a:cs typeface="Calibri"/>
                <a:sym typeface="Calibri"/>
              </a:defRPr>
            </a:lvl5pPr>
            <a:lvl6pPr marL="2514600" indent="-101600" algn="l" rtl="0">
              <a:spcBef>
                <a:spcPts val="400"/>
              </a:spcBef>
              <a:buClr>
                <a:schemeClr val="dk1"/>
              </a:buClr>
              <a:buFont typeface="Calibri"/>
              <a:buChar char="•"/>
              <a:defRPr sz="2000">
                <a:solidFill>
                  <a:schemeClr val="dk1"/>
                </a:solidFill>
                <a:latin typeface="Calibri"/>
                <a:ea typeface="Calibri"/>
                <a:cs typeface="Calibri"/>
                <a:sym typeface="Calibri"/>
              </a:defRPr>
            </a:lvl6pPr>
            <a:lvl7pPr marL="2971800" indent="-101600" algn="l" rtl="0">
              <a:spcBef>
                <a:spcPts val="400"/>
              </a:spcBef>
              <a:buClr>
                <a:schemeClr val="dk1"/>
              </a:buClr>
              <a:buFont typeface="Calibri"/>
              <a:buChar char="•"/>
              <a:defRPr sz="2000">
                <a:solidFill>
                  <a:schemeClr val="dk1"/>
                </a:solidFill>
                <a:latin typeface="Calibri"/>
                <a:ea typeface="Calibri"/>
                <a:cs typeface="Calibri"/>
                <a:sym typeface="Calibri"/>
              </a:defRPr>
            </a:lvl7pPr>
            <a:lvl8pPr marL="3429000" indent="-101600" algn="l" rtl="0">
              <a:spcBef>
                <a:spcPts val="400"/>
              </a:spcBef>
              <a:buClr>
                <a:schemeClr val="dk1"/>
              </a:buClr>
              <a:buFont typeface="Calibri"/>
              <a:buChar char="•"/>
              <a:defRPr sz="2000">
                <a:solidFill>
                  <a:schemeClr val="dk1"/>
                </a:solidFill>
                <a:latin typeface="Calibri"/>
                <a:ea typeface="Calibri"/>
                <a:cs typeface="Calibri"/>
                <a:sym typeface="Calibri"/>
              </a:defRPr>
            </a:lvl8pPr>
            <a:lvl9pPr marL="3886200" indent="-101600" algn="l" rtl="0">
              <a:spcBef>
                <a:spcPts val="400"/>
              </a:spcBef>
              <a:buClr>
                <a:schemeClr val="dk1"/>
              </a:buClr>
              <a:buFont typeface="Calibri"/>
              <a:buChar char="•"/>
              <a:defRPr sz="2000">
                <a:solidFill>
                  <a:schemeClr val="dk1"/>
                </a:solidFill>
                <a:latin typeface="Calibri"/>
                <a:ea typeface="Calibri"/>
                <a:cs typeface="Calibri"/>
                <a:sym typeface="Calibri"/>
              </a:defRPr>
            </a:lvl9pPr>
          </a:lstStyle>
          <a:p>
            <a:endParaRPr/>
          </a:p>
        </p:txBody>
      </p:sp>
      <p:sp>
        <p:nvSpPr>
          <p:cNvPr id="70" name="Shape 70"/>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1" name="Shape 71"/>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2" name="Shape 72"/>
          <p:cNvSpPr txBox="1">
            <a:spLocks noGrp="1"/>
          </p:cNvSpPr>
          <p:nvPr>
            <p:ph type="sldNum" idx="12"/>
          </p:nvPr>
        </p:nvSpPr>
        <p:spPr>
          <a:xfrm>
            <a:off x="8737601" y="6356351"/>
            <a:ext cx="28447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9166988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3"/>
        <p:cNvGrpSpPr/>
        <p:nvPr/>
      </p:nvGrpSpPr>
      <p:grpSpPr>
        <a:xfrm>
          <a:off x="0" y="0"/>
          <a:ext cx="0" cy="0"/>
          <a:chOff x="0" y="0"/>
          <a:chExt cx="0" cy="0"/>
        </a:xfrm>
      </p:grpSpPr>
      <p:sp>
        <p:nvSpPr>
          <p:cNvPr id="74" name="Shape 74"/>
          <p:cNvSpPr txBox="1">
            <a:spLocks noGrp="1"/>
          </p:cNvSpPr>
          <p:nvPr>
            <p:ph type="title"/>
          </p:nvPr>
        </p:nvSpPr>
        <p:spPr>
          <a:xfrm rot="5400000">
            <a:off x="7285038" y="1828800"/>
            <a:ext cx="5851525" cy="27432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5" name="Shape 75"/>
          <p:cNvSpPr txBox="1">
            <a:spLocks noGrp="1"/>
          </p:cNvSpPr>
          <p:nvPr>
            <p:ph type="body" idx="1"/>
          </p:nvPr>
        </p:nvSpPr>
        <p:spPr>
          <a:xfrm rot="5400000">
            <a:off x="1697038" y="-812800"/>
            <a:ext cx="5851525" cy="8026399"/>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sz="3200">
                <a:solidFill>
                  <a:schemeClr val="dk1"/>
                </a:solidFill>
                <a:latin typeface="Calibri"/>
                <a:ea typeface="Calibri"/>
                <a:cs typeface="Calibri"/>
                <a:sym typeface="Calibri"/>
              </a:defRPr>
            </a:lvl1pPr>
            <a:lvl2pPr marL="742950" indent="-107950" algn="l" rtl="0">
              <a:spcBef>
                <a:spcPts val="560"/>
              </a:spcBef>
              <a:buClr>
                <a:schemeClr val="dk1"/>
              </a:buClr>
              <a:buFont typeface="Calibri"/>
              <a:buChar char="–"/>
              <a:defRPr sz="2800">
                <a:solidFill>
                  <a:schemeClr val="dk1"/>
                </a:solidFill>
                <a:latin typeface="Calibri"/>
                <a:ea typeface="Calibri"/>
                <a:cs typeface="Calibri"/>
                <a:sym typeface="Calibri"/>
              </a:defRPr>
            </a:lvl2pPr>
            <a:lvl3pPr marL="1143000" indent="-76200" algn="l" rtl="0">
              <a:spcBef>
                <a:spcPts val="480"/>
              </a:spcBef>
              <a:buClr>
                <a:schemeClr val="dk1"/>
              </a:buClr>
              <a:buFont typeface="Calibri"/>
              <a:buChar char="•"/>
              <a:defRPr sz="2400">
                <a:solidFill>
                  <a:schemeClr val="dk1"/>
                </a:solidFill>
                <a:latin typeface="Calibri"/>
                <a:ea typeface="Calibri"/>
                <a:cs typeface="Calibri"/>
                <a:sym typeface="Calibri"/>
              </a:defRPr>
            </a:lvl3pPr>
            <a:lvl4pPr marL="1600200" indent="-101600" algn="l" rtl="0">
              <a:spcBef>
                <a:spcPts val="400"/>
              </a:spcBef>
              <a:buClr>
                <a:schemeClr val="dk1"/>
              </a:buClr>
              <a:buFont typeface="Calibri"/>
              <a:buChar char="–"/>
              <a:defRPr sz="2000">
                <a:solidFill>
                  <a:schemeClr val="dk1"/>
                </a:solidFill>
                <a:latin typeface="Calibri"/>
                <a:ea typeface="Calibri"/>
                <a:cs typeface="Calibri"/>
                <a:sym typeface="Calibri"/>
              </a:defRPr>
            </a:lvl4pPr>
            <a:lvl5pPr marL="2057400" indent="-101600" algn="l" rtl="0">
              <a:spcBef>
                <a:spcPts val="400"/>
              </a:spcBef>
              <a:buClr>
                <a:schemeClr val="dk1"/>
              </a:buClr>
              <a:buFont typeface="Calibri"/>
              <a:buChar char="»"/>
              <a:defRPr sz="2000">
                <a:solidFill>
                  <a:schemeClr val="dk1"/>
                </a:solidFill>
                <a:latin typeface="Calibri"/>
                <a:ea typeface="Calibri"/>
                <a:cs typeface="Calibri"/>
                <a:sym typeface="Calibri"/>
              </a:defRPr>
            </a:lvl5pPr>
            <a:lvl6pPr marL="2514600" indent="-101600" algn="l" rtl="0">
              <a:spcBef>
                <a:spcPts val="400"/>
              </a:spcBef>
              <a:buClr>
                <a:schemeClr val="dk1"/>
              </a:buClr>
              <a:buFont typeface="Calibri"/>
              <a:buChar char="•"/>
              <a:defRPr sz="2000">
                <a:solidFill>
                  <a:schemeClr val="dk1"/>
                </a:solidFill>
                <a:latin typeface="Calibri"/>
                <a:ea typeface="Calibri"/>
                <a:cs typeface="Calibri"/>
                <a:sym typeface="Calibri"/>
              </a:defRPr>
            </a:lvl6pPr>
            <a:lvl7pPr marL="2971800" indent="-101600" algn="l" rtl="0">
              <a:spcBef>
                <a:spcPts val="400"/>
              </a:spcBef>
              <a:buClr>
                <a:schemeClr val="dk1"/>
              </a:buClr>
              <a:buFont typeface="Calibri"/>
              <a:buChar char="•"/>
              <a:defRPr sz="2000">
                <a:solidFill>
                  <a:schemeClr val="dk1"/>
                </a:solidFill>
                <a:latin typeface="Calibri"/>
                <a:ea typeface="Calibri"/>
                <a:cs typeface="Calibri"/>
                <a:sym typeface="Calibri"/>
              </a:defRPr>
            </a:lvl7pPr>
            <a:lvl8pPr marL="3429000" indent="-101600" algn="l" rtl="0">
              <a:spcBef>
                <a:spcPts val="400"/>
              </a:spcBef>
              <a:buClr>
                <a:schemeClr val="dk1"/>
              </a:buClr>
              <a:buFont typeface="Calibri"/>
              <a:buChar char="•"/>
              <a:defRPr sz="2000">
                <a:solidFill>
                  <a:schemeClr val="dk1"/>
                </a:solidFill>
                <a:latin typeface="Calibri"/>
                <a:ea typeface="Calibri"/>
                <a:cs typeface="Calibri"/>
                <a:sym typeface="Calibri"/>
              </a:defRPr>
            </a:lvl8pPr>
            <a:lvl9pPr marL="3886200" indent="-101600" algn="l" rtl="0">
              <a:spcBef>
                <a:spcPts val="400"/>
              </a:spcBef>
              <a:buClr>
                <a:schemeClr val="dk1"/>
              </a:buClr>
              <a:buFont typeface="Calibri"/>
              <a:buChar char="•"/>
              <a:defRPr sz="2000">
                <a:solidFill>
                  <a:schemeClr val="dk1"/>
                </a:solidFill>
                <a:latin typeface="Calibri"/>
                <a:ea typeface="Calibri"/>
                <a:cs typeface="Calibri"/>
                <a:sym typeface="Calibri"/>
              </a:defRPr>
            </a:lvl9pPr>
          </a:lstStyle>
          <a:p>
            <a:endParaRPr/>
          </a:p>
        </p:txBody>
      </p:sp>
      <p:sp>
        <p:nvSpPr>
          <p:cNvPr id="76" name="Shape 76"/>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7" name="Shape 77"/>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8" name="Shape 78"/>
          <p:cNvSpPr txBox="1">
            <a:spLocks noGrp="1"/>
          </p:cNvSpPr>
          <p:nvPr>
            <p:ph type="sldNum" idx="12"/>
          </p:nvPr>
        </p:nvSpPr>
        <p:spPr>
          <a:xfrm>
            <a:off x="8737601" y="6356351"/>
            <a:ext cx="28447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2686241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38BFB6-BF63-450F-9A57-7D24261D285C}"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4E5EB1-C3D5-4D4C-A8E4-FD1608A4978B}" type="slidenum">
              <a:rPr lang="en-US" smtClean="0"/>
              <a:t>‹#›</a:t>
            </a:fld>
            <a:endParaRPr lang="en-US"/>
          </a:p>
        </p:txBody>
      </p:sp>
    </p:spTree>
    <p:extLst>
      <p:ext uri="{BB962C8B-B14F-4D97-AF65-F5344CB8AC3E}">
        <p14:creationId xmlns:p14="http://schemas.microsoft.com/office/powerpoint/2010/main" val="63085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38BFB6-BF63-450F-9A57-7D24261D285C}" type="datetimeFigureOut">
              <a:rPr lang="en-US" smtClean="0"/>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4E5EB1-C3D5-4D4C-A8E4-FD1608A4978B}" type="slidenum">
              <a:rPr lang="en-US" smtClean="0"/>
              <a:t>‹#›</a:t>
            </a:fld>
            <a:endParaRPr lang="en-US"/>
          </a:p>
        </p:txBody>
      </p:sp>
    </p:spTree>
    <p:extLst>
      <p:ext uri="{BB962C8B-B14F-4D97-AF65-F5344CB8AC3E}">
        <p14:creationId xmlns:p14="http://schemas.microsoft.com/office/powerpoint/2010/main" val="1118916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38BFB6-BF63-450F-9A57-7D24261D285C}" type="datetimeFigureOut">
              <a:rPr lang="en-US" smtClean="0"/>
              <a:t>1/13/2015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4E5EB1-C3D5-4D4C-A8E4-FD1608A4978B}" type="slidenum">
              <a:rPr lang="en-US" smtClean="0"/>
              <a:t>‹#›</a:t>
            </a:fld>
            <a:endParaRPr lang="en-US"/>
          </a:p>
        </p:txBody>
      </p:sp>
    </p:spTree>
    <p:extLst>
      <p:ext uri="{BB962C8B-B14F-4D97-AF65-F5344CB8AC3E}">
        <p14:creationId xmlns:p14="http://schemas.microsoft.com/office/powerpoint/2010/main" val="1720743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38BFB6-BF63-450F-9A57-7D24261D285C}" type="datetimeFigureOut">
              <a:rPr lang="en-US" smtClean="0"/>
              <a:t>1/13/2015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4E5EB1-C3D5-4D4C-A8E4-FD1608A4978B}" type="slidenum">
              <a:rPr lang="en-US" smtClean="0"/>
              <a:t>‹#›</a:t>
            </a:fld>
            <a:endParaRPr lang="en-US"/>
          </a:p>
        </p:txBody>
      </p:sp>
    </p:spTree>
    <p:extLst>
      <p:ext uri="{BB962C8B-B14F-4D97-AF65-F5344CB8AC3E}">
        <p14:creationId xmlns:p14="http://schemas.microsoft.com/office/powerpoint/2010/main" val="2836161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38BFB6-BF63-450F-9A57-7D24261D285C}" type="datetimeFigureOut">
              <a:rPr lang="en-US" smtClean="0"/>
              <a:t>1/13/2015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4E5EB1-C3D5-4D4C-A8E4-FD1608A4978B}" type="slidenum">
              <a:rPr lang="en-US" smtClean="0"/>
              <a:t>‹#›</a:t>
            </a:fld>
            <a:endParaRPr lang="en-US"/>
          </a:p>
        </p:txBody>
      </p:sp>
    </p:spTree>
    <p:extLst>
      <p:ext uri="{BB962C8B-B14F-4D97-AF65-F5344CB8AC3E}">
        <p14:creationId xmlns:p14="http://schemas.microsoft.com/office/powerpoint/2010/main" val="3661964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38BFB6-BF63-450F-9A57-7D24261D285C}" type="datetimeFigureOut">
              <a:rPr lang="en-US" smtClean="0"/>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4E5EB1-C3D5-4D4C-A8E4-FD1608A4978B}" type="slidenum">
              <a:rPr lang="en-US" smtClean="0"/>
              <a:t>‹#›</a:t>
            </a:fld>
            <a:endParaRPr lang="en-US"/>
          </a:p>
        </p:txBody>
      </p:sp>
    </p:spTree>
    <p:extLst>
      <p:ext uri="{BB962C8B-B14F-4D97-AF65-F5344CB8AC3E}">
        <p14:creationId xmlns:p14="http://schemas.microsoft.com/office/powerpoint/2010/main" val="3310928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38BFB6-BF63-450F-9A57-7D24261D285C}" type="datetimeFigureOut">
              <a:rPr lang="en-US" smtClean="0"/>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4E5EB1-C3D5-4D4C-A8E4-FD1608A4978B}" type="slidenum">
              <a:rPr lang="en-US" smtClean="0"/>
              <a:t>‹#›</a:t>
            </a:fld>
            <a:endParaRPr lang="en-US"/>
          </a:p>
        </p:txBody>
      </p:sp>
    </p:spTree>
    <p:extLst>
      <p:ext uri="{BB962C8B-B14F-4D97-AF65-F5344CB8AC3E}">
        <p14:creationId xmlns:p14="http://schemas.microsoft.com/office/powerpoint/2010/main" val="129363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38BFB6-BF63-450F-9A57-7D24261D285C}" type="datetimeFigureOut">
              <a:rPr lang="en-US" smtClean="0"/>
              <a:t>1/13/2015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4E5EB1-C3D5-4D4C-A8E4-FD1608A4978B}" type="slidenum">
              <a:rPr lang="en-US" smtClean="0"/>
              <a:t>‹#›</a:t>
            </a:fld>
            <a:endParaRPr lang="en-US"/>
          </a:p>
        </p:txBody>
      </p:sp>
    </p:spTree>
    <p:extLst>
      <p:ext uri="{BB962C8B-B14F-4D97-AF65-F5344CB8AC3E}">
        <p14:creationId xmlns:p14="http://schemas.microsoft.com/office/powerpoint/2010/main" val="16753981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609600" y="274637"/>
            <a:ext cx="10972800" cy="1143000"/>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sz="4400" b="0" i="0" u="none" strike="noStrike" cap="none" baseline="0">
                <a:solidFill>
                  <a:schemeClr val="dk1"/>
                </a:solidFill>
                <a:latin typeface="Calibri"/>
                <a:ea typeface="Calibri"/>
                <a:cs typeface="Calibri"/>
                <a:sym typeface="Calibri"/>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6" name="Shape 6"/>
          <p:cNvSpPr txBox="1">
            <a:spLocks noGrp="1"/>
          </p:cNvSpPr>
          <p:nvPr>
            <p:ph type="body" idx="1"/>
          </p:nvPr>
        </p:nvSpPr>
        <p:spPr>
          <a:xfrm>
            <a:off x="609600" y="1600201"/>
            <a:ext cx="10972800" cy="4525963"/>
          </a:xfrm>
          <a:prstGeom prst="rect">
            <a:avLst/>
          </a:prstGeom>
          <a:noFill/>
          <a:ln>
            <a:noFill/>
          </a:ln>
        </p:spPr>
        <p:txBody>
          <a:bodyPr lIns="91425" tIns="91425" rIns="91425" bIns="91425" anchor="t" anchorCtr="0"/>
          <a:lstStyle>
            <a:lvl1pPr marL="342900" marR="0" indent="-139700" algn="l" rtl="0">
              <a:spcBef>
                <a:spcPts val="640"/>
              </a:spcBef>
              <a:buClr>
                <a:schemeClr val="dk1"/>
              </a:buClr>
              <a:buFont typeface="Calibri"/>
              <a:buChar char="•"/>
              <a:defRPr sz="3200" b="0" i="0" u="none" strike="noStrike" cap="none" baseline="0">
                <a:solidFill>
                  <a:schemeClr val="dk1"/>
                </a:solidFill>
                <a:latin typeface="Calibri"/>
                <a:ea typeface="Calibri"/>
                <a:cs typeface="Calibri"/>
                <a:sym typeface="Calibri"/>
              </a:defRPr>
            </a:lvl1pPr>
            <a:lvl2pPr marL="742950" marR="0" indent="-107950" algn="l" rtl="0">
              <a:spcBef>
                <a:spcPts val="560"/>
              </a:spcBef>
              <a:buClr>
                <a:schemeClr val="dk1"/>
              </a:buClr>
              <a:buFont typeface="Calibri"/>
              <a:buChar char="–"/>
              <a:defRPr sz="2800" b="0" i="0" u="none" strike="noStrike" cap="none" baseline="0">
                <a:solidFill>
                  <a:schemeClr val="dk1"/>
                </a:solidFill>
                <a:latin typeface="Calibri"/>
                <a:ea typeface="Calibri"/>
                <a:cs typeface="Calibri"/>
                <a:sym typeface="Calibri"/>
              </a:defRPr>
            </a:lvl2pPr>
            <a:lvl3pPr marL="1143000" marR="0" indent="-76200" algn="l" rtl="0">
              <a:spcBef>
                <a:spcPts val="480"/>
              </a:spcBef>
              <a:buClr>
                <a:schemeClr val="dk1"/>
              </a:buClr>
              <a:buFont typeface="Calibri"/>
              <a:buChar char="•"/>
              <a:defRPr sz="2400" b="0" i="0" u="none" strike="noStrike" cap="none" baseline="0">
                <a:solidFill>
                  <a:schemeClr val="dk1"/>
                </a:solidFill>
                <a:latin typeface="Calibri"/>
                <a:ea typeface="Calibri"/>
                <a:cs typeface="Calibri"/>
                <a:sym typeface="Calibri"/>
              </a:defRPr>
            </a:lvl3pPr>
            <a:lvl4pPr marL="16002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4pPr>
            <a:lvl5pPr marL="20574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5pPr>
            <a:lvl6pPr marL="25146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6pPr>
            <a:lvl7pPr marL="29718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7pPr>
            <a:lvl8pPr marL="34290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8pPr>
            <a:lvl9pPr marL="38862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9pPr>
          </a:lstStyle>
          <a:p>
            <a:endParaRPr/>
          </a:p>
        </p:txBody>
      </p:sp>
      <p:sp>
        <p:nvSpPr>
          <p:cNvPr id="7" name="Shape 7"/>
          <p:cNvSpPr txBox="1">
            <a:spLocks noGrp="1"/>
          </p:cNvSpPr>
          <p:nvPr>
            <p:ph type="dt" idx="10"/>
          </p:nvPr>
        </p:nvSpPr>
        <p:spPr>
          <a:xfrm>
            <a:off x="609601" y="6356351"/>
            <a:ext cx="28447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kern="0"/>
          </a:p>
        </p:txBody>
      </p:sp>
      <p:sp>
        <p:nvSpPr>
          <p:cNvPr id="8" name="Shape 8"/>
          <p:cNvSpPr txBox="1">
            <a:spLocks noGrp="1"/>
          </p:cNvSpPr>
          <p:nvPr>
            <p:ph type="ftr" idx="11"/>
          </p:nvPr>
        </p:nvSpPr>
        <p:spPr>
          <a:xfrm>
            <a:off x="4165600" y="6356351"/>
            <a:ext cx="38608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kern="0"/>
          </a:p>
        </p:txBody>
      </p:sp>
      <p:sp>
        <p:nvSpPr>
          <p:cNvPr id="9" name="Shape 9"/>
          <p:cNvSpPr txBox="1">
            <a:spLocks noGrp="1"/>
          </p:cNvSpPr>
          <p:nvPr>
            <p:ph type="sldNum" idx="12"/>
          </p:nvPr>
        </p:nvSpPr>
        <p:spPr>
          <a:xfrm>
            <a:off x="8737601" y="6356351"/>
            <a:ext cx="28447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kern="0"/>
          </a:p>
        </p:txBody>
      </p:sp>
    </p:spTree>
    <p:extLst>
      <p:ext uri="{BB962C8B-B14F-4D97-AF65-F5344CB8AC3E}">
        <p14:creationId xmlns:p14="http://schemas.microsoft.com/office/powerpoint/2010/main" val="1049830702"/>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customXml" Target="../ink/ink1.xml"/><Relationship Id="rId1" Type="http://schemas.openxmlformats.org/officeDocument/2006/relationships/slideLayout" Target="../slideLayouts/slideLayout17.xml"/><Relationship Id="rId5" Type="http://schemas.openxmlformats.org/officeDocument/2006/relationships/image" Target="../media/image9.emf"/><Relationship Id="rId4" Type="http://schemas.openxmlformats.org/officeDocument/2006/relationships/customXml" Target="../ink/ink2.xml"/></Relationships>
</file>

<file path=ppt/slides/_rels/slide9.xml.rels><?xml version="1.0" encoding="UTF-8" standalone="yes"?>
<Relationships xmlns="http://schemas.openxmlformats.org/package/2006/relationships"><Relationship Id="rId8" Type="http://schemas.openxmlformats.org/officeDocument/2006/relationships/image" Target="../media/image14.emf"/><Relationship Id="rId13" Type="http://schemas.openxmlformats.org/officeDocument/2006/relationships/customXml" Target="../ink/ink7.xml"/><Relationship Id="rId18" Type="http://schemas.openxmlformats.org/officeDocument/2006/relationships/image" Target="../media/image19.emf"/><Relationship Id="rId3" Type="http://schemas.openxmlformats.org/officeDocument/2006/relationships/image" Target="../media/image11.jpeg"/><Relationship Id="rId7" Type="http://schemas.openxmlformats.org/officeDocument/2006/relationships/customXml" Target="../ink/ink4.xml"/><Relationship Id="rId12" Type="http://schemas.openxmlformats.org/officeDocument/2006/relationships/image" Target="../media/image16.emf"/><Relationship Id="rId17" Type="http://schemas.openxmlformats.org/officeDocument/2006/relationships/customXml" Target="../ink/ink9.xml"/><Relationship Id="rId2" Type="http://schemas.openxmlformats.org/officeDocument/2006/relationships/image" Target="../media/image10.jpeg"/><Relationship Id="rId16" Type="http://schemas.openxmlformats.org/officeDocument/2006/relationships/image" Target="../media/image18.emf"/><Relationship Id="rId1" Type="http://schemas.openxmlformats.org/officeDocument/2006/relationships/slideLayout" Target="../slideLayouts/slideLayout17.xml"/><Relationship Id="rId6" Type="http://schemas.openxmlformats.org/officeDocument/2006/relationships/image" Target="../media/image13.emf"/><Relationship Id="rId11" Type="http://schemas.openxmlformats.org/officeDocument/2006/relationships/customXml" Target="../ink/ink6.xml"/><Relationship Id="rId5" Type="http://schemas.openxmlformats.org/officeDocument/2006/relationships/customXml" Target="../ink/ink3.xml"/><Relationship Id="rId15" Type="http://schemas.openxmlformats.org/officeDocument/2006/relationships/customXml" Target="../ink/ink8.xml"/><Relationship Id="rId10" Type="http://schemas.openxmlformats.org/officeDocument/2006/relationships/image" Target="../media/image15.emf"/><Relationship Id="rId4" Type="http://schemas.openxmlformats.org/officeDocument/2006/relationships/image" Target="../media/image12.jpeg"/><Relationship Id="rId9" Type="http://schemas.openxmlformats.org/officeDocument/2006/relationships/customXml" Target="../ink/ink5.xml"/><Relationship Id="rId14" Type="http://schemas.openxmlformats.org/officeDocument/2006/relationships/image" Target="../media/image1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42953" y="890543"/>
            <a:ext cx="9144000" cy="2387600"/>
          </a:xfrm>
        </p:spPr>
        <p:txBody>
          <a:bodyPr/>
          <a:lstStyle/>
          <a:p>
            <a:r>
              <a:rPr lang="en-US" dirty="0" smtClean="0">
                <a:latin typeface="Algerian" panose="04020705040A02060702" pitchFamily="82" charset="0"/>
              </a:rPr>
              <a:t>Types of Reactions</a:t>
            </a:r>
            <a:endParaRPr lang="en-US" dirty="0">
              <a:latin typeface="Algerian" panose="04020705040A02060702" pitchFamily="8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570" y="2084343"/>
            <a:ext cx="3972134" cy="4408632"/>
          </a:xfrm>
          <a:prstGeom prst="rect">
            <a:avLst/>
          </a:prstGeom>
        </p:spPr>
      </p:pic>
    </p:spTree>
    <p:extLst>
      <p:ext uri="{BB962C8B-B14F-4D97-AF65-F5344CB8AC3E}">
        <p14:creationId xmlns:p14="http://schemas.microsoft.com/office/powerpoint/2010/main" val="28057876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163"/>
          <p:cNvSpPr/>
          <p:nvPr/>
        </p:nvSpPr>
        <p:spPr>
          <a:xfrm>
            <a:off x="1523950" y="152400"/>
            <a:ext cx="9144000" cy="1447800"/>
          </a:xfrm>
          <a:prstGeom prst="rect">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endParaRPr sz="1400" kern="0">
              <a:solidFill>
                <a:srgbClr val="000000"/>
              </a:solidFill>
              <a:cs typeface="Arial"/>
              <a:sym typeface="Arial"/>
            </a:endParaRPr>
          </a:p>
        </p:txBody>
      </p:sp>
      <p:sp>
        <p:nvSpPr>
          <p:cNvPr id="2" name="Title 1"/>
          <p:cNvSpPr>
            <a:spLocks noGrp="1"/>
          </p:cNvSpPr>
          <p:nvPr>
            <p:ph type="title"/>
          </p:nvPr>
        </p:nvSpPr>
        <p:spPr/>
        <p:txBody>
          <a:bodyPr/>
          <a:lstStyle/>
          <a:p>
            <a:r>
              <a:rPr lang="en-US" dirty="0" smtClean="0"/>
              <a:t>How do we balance equations?</a:t>
            </a:r>
            <a:endParaRPr lang="en-US" dirty="0"/>
          </a:p>
        </p:txBody>
      </p:sp>
      <p:graphicFrame>
        <p:nvGraphicFramePr>
          <p:cNvPr id="35" name="Table 34"/>
          <p:cNvGraphicFramePr>
            <a:graphicFrameLocks noGrp="1"/>
          </p:cNvGraphicFramePr>
          <p:nvPr/>
        </p:nvGraphicFramePr>
        <p:xfrm>
          <a:off x="1828800" y="1600200"/>
          <a:ext cx="8534400" cy="5124450"/>
        </p:xfrm>
        <a:graphic>
          <a:graphicData uri="http://schemas.openxmlformats.org/drawingml/2006/table">
            <a:tbl>
              <a:tblPr firstRow="1" bandRow="1">
                <a:tableStyleId>{5C22544A-7EE6-4342-B048-85BDC9FD1C3A}</a:tableStyleId>
              </a:tblPr>
              <a:tblGrid>
                <a:gridCol w="4267200"/>
                <a:gridCol w="4267200"/>
              </a:tblGrid>
              <a:tr h="451580">
                <a:tc>
                  <a:txBody>
                    <a:bodyPr/>
                    <a:lstStyle/>
                    <a:p>
                      <a:pPr rtl="0" fontAlgn="t">
                        <a:spcBef>
                          <a:spcPts val="0"/>
                        </a:spcBef>
                        <a:spcAft>
                          <a:spcPts val="0"/>
                        </a:spcAft>
                      </a:pPr>
                      <a:r>
                        <a:rPr lang="en-US" sz="2000" b="0" i="0" u="none" strike="noStrike" dirty="0">
                          <a:solidFill>
                            <a:srgbClr val="000000"/>
                          </a:solidFill>
                          <a:latin typeface="Arial"/>
                        </a:rPr>
                        <a:t>Example</a:t>
                      </a:r>
                      <a:endParaRPr lang="en-US" sz="2000" dirty="0"/>
                    </a:p>
                  </a:txBody>
                  <a:tcPr marL="66675" marR="66675" marT="66675" marB="66675"/>
                </a:tc>
                <a:tc>
                  <a:txBody>
                    <a:bodyPr/>
                    <a:lstStyle/>
                    <a:p>
                      <a:pPr rtl="0" fontAlgn="t">
                        <a:spcBef>
                          <a:spcPts val="0"/>
                        </a:spcBef>
                        <a:spcAft>
                          <a:spcPts val="0"/>
                        </a:spcAft>
                      </a:pPr>
                      <a:r>
                        <a:rPr lang="en-US" sz="2000" b="0" i="0" u="none" strike="noStrike">
                          <a:solidFill>
                            <a:srgbClr val="000000"/>
                          </a:solidFill>
                          <a:latin typeface="Arial"/>
                        </a:rPr>
                        <a:t>Steps</a:t>
                      </a:r>
                      <a:endParaRPr lang="en-US" sz="2000"/>
                    </a:p>
                  </a:txBody>
                  <a:tcPr marL="66675" marR="66675" marT="66675" marB="66675"/>
                </a:tc>
              </a:tr>
              <a:tr h="2336435">
                <a:tc>
                  <a:txBody>
                    <a:bodyPr/>
                    <a:lstStyle/>
                    <a:p>
                      <a:pPr rtl="0" fontAlgn="t">
                        <a:spcBef>
                          <a:spcPts val="0"/>
                        </a:spcBef>
                        <a:spcAft>
                          <a:spcPts val="0"/>
                        </a:spcAft>
                      </a:pPr>
                      <a:r>
                        <a:rPr lang="pt-BR" sz="2000" b="0" i="0" u="none" strike="noStrike" dirty="0" smtClean="0">
                          <a:solidFill>
                            <a:srgbClr val="000000"/>
                          </a:solidFill>
                          <a:latin typeface="+mn-lt"/>
                        </a:rPr>
                        <a:t>__ Zn + </a:t>
                      </a:r>
                      <a:r>
                        <a:rPr lang="pt-BR" sz="2000" b="0" i="0" u="sng" dirty="0" smtClean="0">
                          <a:solidFill>
                            <a:srgbClr val="000000"/>
                          </a:solidFill>
                          <a:latin typeface="+mn-lt"/>
                        </a:rPr>
                        <a:t> </a:t>
                      </a:r>
                      <a:r>
                        <a:rPr lang="pt-BR" sz="2000" b="1" i="0" u="sng" dirty="0" smtClean="0">
                          <a:solidFill>
                            <a:schemeClr val="tx1"/>
                          </a:solidFill>
                          <a:latin typeface="+mn-lt"/>
                        </a:rPr>
                        <a:t>_</a:t>
                      </a:r>
                      <a:r>
                        <a:rPr lang="pt-BR" sz="2000" b="0" i="0" u="sng" dirty="0" smtClean="0">
                          <a:solidFill>
                            <a:srgbClr val="000000"/>
                          </a:solidFill>
                          <a:latin typeface="+mn-lt"/>
                        </a:rPr>
                        <a:t> </a:t>
                      </a:r>
                      <a:r>
                        <a:rPr lang="pt-BR" sz="2000" b="0" i="0" u="none" strike="noStrike" dirty="0" smtClean="0">
                          <a:solidFill>
                            <a:srgbClr val="000000"/>
                          </a:solidFill>
                          <a:latin typeface="+mn-lt"/>
                        </a:rPr>
                        <a:t>HCl →  __ H</a:t>
                      </a:r>
                      <a:r>
                        <a:rPr lang="pt-BR" sz="2000" b="0" i="0" u="none" strike="noStrike" baseline="-50000" dirty="0" smtClean="0">
                          <a:solidFill>
                            <a:srgbClr val="000000"/>
                          </a:solidFill>
                          <a:latin typeface="+mn-lt"/>
                        </a:rPr>
                        <a:t>2</a:t>
                      </a:r>
                      <a:r>
                        <a:rPr lang="pt-BR" sz="2000" b="0" i="0" u="none" strike="noStrike" dirty="0" smtClean="0">
                          <a:solidFill>
                            <a:srgbClr val="000000"/>
                          </a:solidFill>
                          <a:latin typeface="+mn-lt"/>
                        </a:rPr>
                        <a:t> + __</a:t>
                      </a:r>
                      <a:r>
                        <a:rPr lang="pt-BR" sz="2000" b="0" i="0" u="none" strike="noStrike" baseline="0" dirty="0" smtClean="0">
                          <a:solidFill>
                            <a:srgbClr val="000000"/>
                          </a:solidFill>
                          <a:latin typeface="+mn-lt"/>
                        </a:rPr>
                        <a:t> </a:t>
                      </a:r>
                      <a:r>
                        <a:rPr lang="pt-BR" sz="2000" b="0" i="0" u="none" strike="noStrike" dirty="0" smtClean="0">
                          <a:solidFill>
                            <a:srgbClr val="000000"/>
                          </a:solidFill>
                          <a:latin typeface="+mn-lt"/>
                        </a:rPr>
                        <a:t>ZnCl</a:t>
                      </a:r>
                      <a:r>
                        <a:rPr lang="pt-BR" sz="2000" b="0" i="0" u="none" strike="noStrike" baseline="-50000" dirty="0" smtClean="0">
                          <a:solidFill>
                            <a:srgbClr val="000000"/>
                          </a:solidFill>
                          <a:latin typeface="+mn-lt"/>
                        </a:rPr>
                        <a:t>2</a:t>
                      </a:r>
                      <a:endParaRPr lang="pt-BR" sz="2000" baseline="-50000" dirty="0" smtClean="0"/>
                    </a:p>
                    <a:p>
                      <a:pPr rtl="0" fontAlgn="t">
                        <a:spcBef>
                          <a:spcPts val="0"/>
                        </a:spcBef>
                        <a:spcAft>
                          <a:spcPts val="0"/>
                        </a:spcAft>
                      </a:pPr>
                      <a:endParaRPr lang="en-US" sz="2000" dirty="0"/>
                    </a:p>
                  </a:txBody>
                  <a:tcPr marL="66675" marR="66675" marT="66675" marB="66675"/>
                </a:tc>
                <a:tc>
                  <a:txBody>
                    <a:bodyPr/>
                    <a:lstStyle/>
                    <a:p>
                      <a:pPr rtl="0" fontAlgn="t">
                        <a:spcBef>
                          <a:spcPts val="0"/>
                        </a:spcBef>
                        <a:spcAft>
                          <a:spcPts val="0"/>
                        </a:spcAft>
                      </a:pPr>
                      <a:r>
                        <a:rPr lang="en-US" sz="2000" b="0" i="0" u="none" strike="noStrike" dirty="0">
                          <a:solidFill>
                            <a:srgbClr val="000000"/>
                          </a:solidFill>
                          <a:latin typeface="Arial"/>
                        </a:rPr>
                        <a:t>1. Draw a T chart under the equation. Label the left side reactants and the right side products. Write the symbol and number of atoms for each element present in the reaction on its own line on both sides</a:t>
                      </a:r>
                      <a:r>
                        <a:rPr lang="en-US" sz="2000" b="0" i="0" u="none" strike="noStrike" dirty="0" smtClean="0">
                          <a:solidFill>
                            <a:srgbClr val="000000"/>
                          </a:solidFill>
                          <a:latin typeface="Arial"/>
                        </a:rPr>
                        <a:t>.</a:t>
                      </a:r>
                      <a:endParaRPr lang="en-US" sz="2000" dirty="0" smtClean="0"/>
                    </a:p>
                  </a:txBody>
                  <a:tcPr marL="66675" marR="66675" marT="66675" marB="66675"/>
                </a:tc>
              </a:tr>
              <a:tr h="2336435">
                <a:tc>
                  <a:txBody>
                    <a:bodyPr/>
                    <a:lstStyle/>
                    <a:p>
                      <a:pPr rtl="0" fontAlgn="t">
                        <a:spcBef>
                          <a:spcPts val="0"/>
                        </a:spcBef>
                        <a:spcAft>
                          <a:spcPts val="0"/>
                        </a:spcAft>
                      </a:pPr>
                      <a:r>
                        <a:rPr lang="en-US" sz="2000" b="0" i="0" u="none" strike="noStrike" dirty="0">
                          <a:solidFill>
                            <a:srgbClr val="000000"/>
                          </a:solidFill>
                          <a:latin typeface="Arial"/>
                        </a:rPr>
                        <a:t>No, mass is not conserved as the equation is written.</a:t>
                      </a:r>
                      <a:endParaRPr lang="en-US" sz="2000" dirty="0"/>
                    </a:p>
                  </a:txBody>
                  <a:tcPr marL="66675" marR="66675" marT="66675" marB="66675"/>
                </a:tc>
                <a:tc>
                  <a:txBody>
                    <a:bodyPr/>
                    <a:lstStyle/>
                    <a:p>
                      <a:pPr rtl="0" fontAlgn="t">
                        <a:spcBef>
                          <a:spcPts val="0"/>
                        </a:spcBef>
                        <a:spcAft>
                          <a:spcPts val="0"/>
                        </a:spcAft>
                      </a:pPr>
                      <a:r>
                        <a:rPr lang="en-US" sz="2000" b="0" i="0" u="none" strike="noStrike" dirty="0">
                          <a:solidFill>
                            <a:srgbClr val="000000"/>
                          </a:solidFill>
                          <a:latin typeface="Arial"/>
                        </a:rPr>
                        <a:t>2. Does each element start and end with the same number of atoms?</a:t>
                      </a:r>
                      <a:endParaRPr lang="en-US" sz="2000" dirty="0"/>
                    </a:p>
                    <a:p>
                      <a:pPr rtl="0" fontAlgn="t">
                        <a:spcBef>
                          <a:spcPts val="0"/>
                        </a:spcBef>
                        <a:spcAft>
                          <a:spcPts val="0"/>
                        </a:spcAft>
                      </a:pPr>
                      <a:r>
                        <a:rPr lang="en-US" sz="2000" b="0" i="0" u="none" strike="noStrike" dirty="0">
                          <a:solidFill>
                            <a:srgbClr val="000000"/>
                          </a:solidFill>
                          <a:latin typeface="Arial"/>
                        </a:rPr>
                        <a:t> Yes → Mass is conserved and the equation is balanced</a:t>
                      </a:r>
                      <a:endParaRPr lang="en-US" sz="2000" dirty="0"/>
                    </a:p>
                    <a:p>
                      <a:pPr rtl="0" fontAlgn="t">
                        <a:spcBef>
                          <a:spcPts val="0"/>
                        </a:spcBef>
                        <a:spcAft>
                          <a:spcPts val="0"/>
                        </a:spcAft>
                      </a:pPr>
                      <a:r>
                        <a:rPr lang="en-US" sz="2000" b="0" i="0" u="none" strike="noStrike" dirty="0">
                          <a:solidFill>
                            <a:srgbClr val="000000"/>
                          </a:solidFill>
                          <a:latin typeface="Arial"/>
                        </a:rPr>
                        <a:t> No → Mass is not conserved and you need to balance the equation. (move on to step 3</a:t>
                      </a:r>
                      <a:r>
                        <a:rPr lang="en-US" sz="2000" b="0" i="0" u="none" strike="noStrike" dirty="0" smtClean="0">
                          <a:solidFill>
                            <a:srgbClr val="000000"/>
                          </a:solidFill>
                          <a:latin typeface="Arial"/>
                        </a:rPr>
                        <a:t>)</a:t>
                      </a:r>
                    </a:p>
                  </a:txBody>
                  <a:tcPr marL="66675" marR="66675" marT="66675" marB="66675"/>
                </a:tc>
              </a:tr>
            </a:tbl>
          </a:graphicData>
        </a:graphic>
      </p:graphicFrame>
      <p:sp>
        <p:nvSpPr>
          <p:cNvPr id="33794" name="AutoShape 2" descr="https://docs.google.com/a/u.rochester.edu/drawings/d/sO3d1N9nLeWHNc3gnGP4j1Q/image?w=232&amp;h=146&amp;rev=13&amp;ac=1"/>
          <p:cNvSpPr>
            <a:spLocks noChangeAspect="1" noChangeArrowheads="1"/>
          </p:cNvSpPr>
          <p:nvPr/>
        </p:nvSpPr>
        <p:spPr bwMode="auto">
          <a:xfrm>
            <a:off x="1679575" y="84138"/>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pic>
        <p:nvPicPr>
          <p:cNvPr id="33795" name="Picture 3" descr="C:\Users\Breanna\Documents\2013 Fall Seminar\Chemical Reactions Unit -4wkpt2\Balancing equations manipulatives.jpg"/>
          <p:cNvPicPr>
            <a:picLocks noChangeAspect="1" noChangeArrowheads="1"/>
          </p:cNvPicPr>
          <p:nvPr/>
        </p:nvPicPr>
        <p:blipFill>
          <a:blip r:embed="rId2" cstate="print"/>
          <a:srcRect l="22667" t="10667" r="30667" b="49778"/>
          <a:stretch>
            <a:fillRect/>
          </a:stretch>
        </p:blipFill>
        <p:spPr bwMode="auto">
          <a:xfrm>
            <a:off x="2438400" y="2438400"/>
            <a:ext cx="2971800" cy="1889266"/>
          </a:xfrm>
          <a:prstGeom prst="rect">
            <a:avLst/>
          </a:prstGeom>
          <a:noFill/>
        </p:spPr>
      </p:pic>
    </p:spTree>
    <p:extLst>
      <p:ext uri="{BB962C8B-B14F-4D97-AF65-F5344CB8AC3E}">
        <p14:creationId xmlns:p14="http://schemas.microsoft.com/office/powerpoint/2010/main" val="36683660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 name="Table 34"/>
          <p:cNvGraphicFramePr>
            <a:graphicFrameLocks noGrp="1"/>
          </p:cNvGraphicFramePr>
          <p:nvPr/>
        </p:nvGraphicFramePr>
        <p:xfrm>
          <a:off x="1828800" y="228600"/>
          <a:ext cx="8534400" cy="6400800"/>
        </p:xfrm>
        <a:graphic>
          <a:graphicData uri="http://schemas.openxmlformats.org/drawingml/2006/table">
            <a:tbl>
              <a:tblPr firstRow="1" bandRow="1">
                <a:tableStyleId>{5C22544A-7EE6-4342-B048-85BDC9FD1C3A}</a:tableStyleId>
              </a:tblPr>
              <a:tblGrid>
                <a:gridCol w="4267200"/>
                <a:gridCol w="4267200"/>
              </a:tblGrid>
              <a:tr h="741691">
                <a:tc>
                  <a:txBody>
                    <a:bodyPr/>
                    <a:lstStyle/>
                    <a:p>
                      <a:pPr rtl="0" fontAlgn="t">
                        <a:spcBef>
                          <a:spcPts val="0"/>
                        </a:spcBef>
                        <a:spcAft>
                          <a:spcPts val="0"/>
                        </a:spcAft>
                      </a:pPr>
                      <a:r>
                        <a:rPr lang="en-US" sz="2000" b="0" i="0" u="none" strike="noStrike" dirty="0">
                          <a:solidFill>
                            <a:srgbClr val="000000"/>
                          </a:solidFill>
                          <a:latin typeface="Arial"/>
                        </a:rPr>
                        <a:t>Example</a:t>
                      </a:r>
                      <a:endParaRPr lang="en-US" sz="2000" dirty="0"/>
                    </a:p>
                  </a:txBody>
                  <a:tcPr marL="66675" marR="66675" marT="66675" marB="66675"/>
                </a:tc>
                <a:tc>
                  <a:txBody>
                    <a:bodyPr/>
                    <a:lstStyle/>
                    <a:p>
                      <a:pPr rtl="0" fontAlgn="t">
                        <a:spcBef>
                          <a:spcPts val="0"/>
                        </a:spcBef>
                        <a:spcAft>
                          <a:spcPts val="0"/>
                        </a:spcAft>
                      </a:pPr>
                      <a:r>
                        <a:rPr lang="en-US" sz="2000" b="0" i="0" u="none" strike="noStrike">
                          <a:solidFill>
                            <a:srgbClr val="000000"/>
                          </a:solidFill>
                          <a:latin typeface="Arial"/>
                        </a:rPr>
                        <a:t>Steps</a:t>
                      </a:r>
                      <a:endParaRPr lang="en-US" sz="2000"/>
                    </a:p>
                  </a:txBody>
                  <a:tcPr marL="66675" marR="66675" marT="66675" marB="66675"/>
                </a:tc>
              </a:tr>
              <a:tr h="5659109">
                <a:tc>
                  <a:txBody>
                    <a:bodyPr/>
                    <a:lstStyle/>
                    <a:p>
                      <a:pPr rtl="0" fontAlgn="t">
                        <a:spcBef>
                          <a:spcPts val="0"/>
                        </a:spcBef>
                        <a:spcAft>
                          <a:spcPts val="0"/>
                        </a:spcAft>
                      </a:pPr>
                      <a:r>
                        <a:rPr lang="pt-BR" sz="2000" b="0" i="0" u="none" strike="noStrike" dirty="0" smtClean="0">
                          <a:solidFill>
                            <a:srgbClr val="000000"/>
                          </a:solidFill>
                          <a:latin typeface="Arial"/>
                        </a:rPr>
                        <a:t>__ Zn</a:t>
                      </a:r>
                      <a:r>
                        <a:rPr lang="pt-BR" sz="2000" b="0" i="0" u="none" strike="noStrike" dirty="0">
                          <a:solidFill>
                            <a:srgbClr val="000000"/>
                          </a:solidFill>
                          <a:latin typeface="Arial"/>
                        </a:rPr>
                        <a:t> + </a:t>
                      </a:r>
                      <a:r>
                        <a:rPr lang="pt-BR" sz="2000" b="0" i="0" u="sng" dirty="0">
                          <a:solidFill>
                            <a:srgbClr val="000000"/>
                          </a:solidFill>
                          <a:latin typeface="Arial"/>
                        </a:rPr>
                        <a:t> </a:t>
                      </a:r>
                      <a:r>
                        <a:rPr lang="pt-BR" sz="2000" b="1" i="0" u="sng" dirty="0">
                          <a:solidFill>
                            <a:srgbClr val="FF0000"/>
                          </a:solidFill>
                          <a:latin typeface="Arial"/>
                        </a:rPr>
                        <a:t>2</a:t>
                      </a:r>
                      <a:r>
                        <a:rPr lang="pt-BR" sz="2000" b="0" i="0" u="sng" dirty="0">
                          <a:solidFill>
                            <a:srgbClr val="000000"/>
                          </a:solidFill>
                          <a:latin typeface="Arial"/>
                        </a:rPr>
                        <a:t> </a:t>
                      </a:r>
                      <a:r>
                        <a:rPr lang="pt-BR" sz="2000" b="0" i="0" u="none" strike="noStrike" dirty="0">
                          <a:solidFill>
                            <a:srgbClr val="000000"/>
                          </a:solidFill>
                          <a:latin typeface="Arial"/>
                        </a:rPr>
                        <a:t>HCl →  </a:t>
                      </a:r>
                      <a:r>
                        <a:rPr lang="pt-BR" sz="2000" b="0" i="0" u="none" strike="noStrike" dirty="0" smtClean="0">
                          <a:solidFill>
                            <a:srgbClr val="000000"/>
                          </a:solidFill>
                          <a:latin typeface="Arial"/>
                        </a:rPr>
                        <a:t>__ </a:t>
                      </a:r>
                      <a:r>
                        <a:rPr lang="pt-BR" sz="2000" b="0" i="0" u="none" strike="noStrike" dirty="0">
                          <a:solidFill>
                            <a:srgbClr val="000000"/>
                          </a:solidFill>
                          <a:latin typeface="Arial"/>
                        </a:rPr>
                        <a:t>H</a:t>
                      </a:r>
                      <a:r>
                        <a:rPr lang="pt-BR" sz="2000" b="0" i="0" u="none" strike="noStrike" baseline="-50000" dirty="0">
                          <a:solidFill>
                            <a:srgbClr val="000000"/>
                          </a:solidFill>
                          <a:latin typeface="Arial"/>
                        </a:rPr>
                        <a:t>2</a:t>
                      </a:r>
                      <a:r>
                        <a:rPr lang="pt-BR" sz="2000" b="0" i="0" u="none" strike="noStrike" dirty="0">
                          <a:solidFill>
                            <a:srgbClr val="000000"/>
                          </a:solidFill>
                          <a:latin typeface="Arial"/>
                        </a:rPr>
                        <a:t> </a:t>
                      </a:r>
                      <a:r>
                        <a:rPr lang="pt-BR" sz="2000" b="0" i="0" u="none" strike="noStrike" dirty="0" smtClean="0">
                          <a:solidFill>
                            <a:srgbClr val="000000"/>
                          </a:solidFill>
                          <a:latin typeface="Arial"/>
                        </a:rPr>
                        <a:t>+</a:t>
                      </a:r>
                      <a:r>
                        <a:rPr lang="pt-BR" sz="2000" b="0" i="0" u="none" strike="noStrike" dirty="0">
                          <a:solidFill>
                            <a:srgbClr val="000000"/>
                          </a:solidFill>
                          <a:latin typeface="Arial"/>
                        </a:rPr>
                        <a:t> </a:t>
                      </a:r>
                      <a:r>
                        <a:rPr lang="pt-BR" sz="2000" b="0" i="0" u="none" strike="noStrike" dirty="0" smtClean="0">
                          <a:solidFill>
                            <a:srgbClr val="000000"/>
                          </a:solidFill>
                          <a:latin typeface="Arial"/>
                        </a:rPr>
                        <a:t>__</a:t>
                      </a:r>
                      <a:r>
                        <a:rPr lang="pt-BR" sz="2000" b="0" i="0" u="none" strike="noStrike" baseline="0" dirty="0" smtClean="0">
                          <a:solidFill>
                            <a:srgbClr val="000000"/>
                          </a:solidFill>
                          <a:latin typeface="Arial"/>
                        </a:rPr>
                        <a:t> </a:t>
                      </a:r>
                      <a:r>
                        <a:rPr lang="pt-BR" sz="2000" b="0" i="0" u="none" strike="noStrike" dirty="0" smtClean="0">
                          <a:solidFill>
                            <a:srgbClr val="000000"/>
                          </a:solidFill>
                          <a:latin typeface="Arial"/>
                        </a:rPr>
                        <a:t>ZnCl</a:t>
                      </a:r>
                      <a:r>
                        <a:rPr lang="pt-BR" sz="2000" b="0" i="0" u="none" strike="noStrike" baseline="-50000" dirty="0" smtClean="0">
                          <a:solidFill>
                            <a:srgbClr val="000000"/>
                          </a:solidFill>
                          <a:latin typeface="Arial"/>
                        </a:rPr>
                        <a:t>2</a:t>
                      </a:r>
                      <a:endParaRPr lang="pt-BR" sz="2000" baseline="-50000" dirty="0"/>
                    </a:p>
                    <a:p>
                      <a:pPr fontAlgn="t"/>
                      <a:r>
                        <a:rPr lang="pt-BR" sz="2000" dirty="0"/>
                        <a:t/>
                      </a:r>
                      <a:br>
                        <a:rPr lang="pt-BR" sz="2000" dirty="0"/>
                      </a:br>
                      <a:endParaRPr lang="pt-BR" sz="2000" dirty="0"/>
                    </a:p>
                  </a:txBody>
                  <a:tcPr marL="66675" marR="66675" marT="66675" marB="66675"/>
                </a:tc>
                <a:tc>
                  <a:txBody>
                    <a:bodyPr/>
                    <a:lstStyle/>
                    <a:p>
                      <a:pPr rtl="0" fontAlgn="t">
                        <a:spcBef>
                          <a:spcPts val="0"/>
                        </a:spcBef>
                        <a:spcAft>
                          <a:spcPts val="0"/>
                        </a:spcAft>
                      </a:pPr>
                      <a:r>
                        <a:rPr lang="en-US" sz="2000" b="0" i="0" u="none" strike="noStrike" dirty="0">
                          <a:solidFill>
                            <a:srgbClr val="000000"/>
                          </a:solidFill>
                          <a:latin typeface="Arial"/>
                        </a:rPr>
                        <a:t>3. If mass is not conserved, you will balance the equation by adding coefficients before molecules. *Do not change any subscripts.*</a:t>
                      </a:r>
                      <a:endParaRPr lang="en-US" sz="2000" dirty="0"/>
                    </a:p>
                    <a:p>
                      <a:pPr rtl="0" fontAlgn="t">
                        <a:spcBef>
                          <a:spcPts val="0"/>
                        </a:spcBef>
                        <a:spcAft>
                          <a:spcPts val="0"/>
                        </a:spcAft>
                      </a:pPr>
                      <a:r>
                        <a:rPr lang="en-US" sz="2000" dirty="0"/>
                        <a:t/>
                      </a:r>
                      <a:br>
                        <a:rPr lang="en-US" sz="2000" dirty="0"/>
                      </a:br>
                      <a:r>
                        <a:rPr lang="en-US" sz="2000" b="0" i="0" u="none" strike="noStrike" dirty="0">
                          <a:solidFill>
                            <a:srgbClr val="000000"/>
                          </a:solidFill>
                          <a:latin typeface="Arial"/>
                        </a:rPr>
                        <a:t>Start with an element that only appears once on each side. On the side that has fewer atoms of that element, </a:t>
                      </a:r>
                      <a:r>
                        <a:rPr lang="en-US" sz="2000" b="0" i="0" u="none" strike="noStrike" dirty="0">
                          <a:solidFill>
                            <a:srgbClr val="FF0000"/>
                          </a:solidFill>
                          <a:latin typeface="Arial"/>
                        </a:rPr>
                        <a:t>add a coefficient before the molecule containing that element</a:t>
                      </a:r>
                      <a:r>
                        <a:rPr lang="en-US" sz="2000" b="0" i="0" u="none" strike="noStrike" dirty="0">
                          <a:solidFill>
                            <a:srgbClr val="000000"/>
                          </a:solidFill>
                          <a:latin typeface="Arial"/>
                        </a:rPr>
                        <a:t>, so that the number of atoms of that element on both sides are equal.</a:t>
                      </a:r>
                      <a:endParaRPr lang="en-US" sz="2000" dirty="0"/>
                    </a:p>
                    <a:p>
                      <a:pPr rtl="0" fontAlgn="t">
                        <a:spcBef>
                          <a:spcPts val="0"/>
                        </a:spcBef>
                        <a:spcAft>
                          <a:spcPts val="0"/>
                        </a:spcAft>
                      </a:pPr>
                      <a:r>
                        <a:rPr lang="en-US" sz="2000" dirty="0"/>
                        <a:t/>
                      </a:r>
                      <a:br>
                        <a:rPr lang="en-US" sz="2000" dirty="0"/>
                      </a:br>
                      <a:r>
                        <a:rPr lang="en-US" sz="2000" b="0" i="0" u="none" strike="noStrike" dirty="0">
                          <a:solidFill>
                            <a:srgbClr val="000000"/>
                          </a:solidFill>
                          <a:latin typeface="Arial"/>
                        </a:rPr>
                        <a:t>In the T chart, multiply the coefficient by the subscript on each element in the molecule to get the </a:t>
                      </a:r>
                      <a:r>
                        <a:rPr lang="en-US" sz="2000" b="0" i="0" u="none" strike="noStrike" dirty="0">
                          <a:solidFill>
                            <a:srgbClr val="0000FF"/>
                          </a:solidFill>
                          <a:latin typeface="Arial"/>
                        </a:rPr>
                        <a:t>new numbers of atoms.</a:t>
                      </a:r>
                      <a:endParaRPr lang="en-US" sz="2000" dirty="0"/>
                    </a:p>
                  </a:txBody>
                  <a:tcPr marL="66675" marR="66675" marT="66675" marB="66675"/>
                </a:tc>
              </a:tr>
            </a:tbl>
          </a:graphicData>
        </a:graphic>
      </p:graphicFrame>
      <p:sp>
        <p:nvSpPr>
          <p:cNvPr id="33794" name="AutoShape 2" descr="https://docs.google.com/a/u.rochester.edu/drawings/d/sO3d1N9nLeWHNc3gnGP4j1Q/image?w=232&amp;h=146&amp;rev=13&amp;ac=1"/>
          <p:cNvSpPr>
            <a:spLocks noChangeAspect="1" noChangeArrowheads="1"/>
          </p:cNvSpPr>
          <p:nvPr/>
        </p:nvSpPr>
        <p:spPr bwMode="auto">
          <a:xfrm>
            <a:off x="1679575" y="84138"/>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pic>
        <p:nvPicPr>
          <p:cNvPr id="34818" name="Picture 2" descr="C:\Users\Breanna\Documents\2013 Fall Seminar\Chemical Reactions Unit -4wkpt2\Balancing equations manipulatives (1).jpg"/>
          <p:cNvPicPr>
            <a:picLocks noChangeAspect="1" noChangeArrowheads="1"/>
          </p:cNvPicPr>
          <p:nvPr/>
        </p:nvPicPr>
        <p:blipFill>
          <a:blip r:embed="rId2" cstate="print"/>
          <a:srcRect l="18667" t="12444" r="26667" b="49778"/>
          <a:stretch>
            <a:fillRect/>
          </a:stretch>
        </p:blipFill>
        <p:spPr bwMode="auto">
          <a:xfrm>
            <a:off x="1915764" y="1790724"/>
            <a:ext cx="4180236" cy="2552677"/>
          </a:xfrm>
          <a:prstGeom prst="rect">
            <a:avLst/>
          </a:prstGeom>
          <a:noFill/>
        </p:spPr>
      </p:pic>
    </p:spTree>
    <p:extLst>
      <p:ext uri="{BB962C8B-B14F-4D97-AF65-F5344CB8AC3E}">
        <p14:creationId xmlns:p14="http://schemas.microsoft.com/office/powerpoint/2010/main" val="10238297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 name="Table 34"/>
          <p:cNvGraphicFramePr>
            <a:graphicFrameLocks noGrp="1"/>
          </p:cNvGraphicFramePr>
          <p:nvPr/>
        </p:nvGraphicFramePr>
        <p:xfrm>
          <a:off x="1828800" y="457200"/>
          <a:ext cx="8534400" cy="6096000"/>
        </p:xfrm>
        <a:graphic>
          <a:graphicData uri="http://schemas.openxmlformats.org/drawingml/2006/table">
            <a:tbl>
              <a:tblPr firstRow="1" bandRow="1">
                <a:tableStyleId>{5C22544A-7EE6-4342-B048-85BDC9FD1C3A}</a:tableStyleId>
              </a:tblPr>
              <a:tblGrid>
                <a:gridCol w="4267200"/>
                <a:gridCol w="4267200"/>
              </a:tblGrid>
              <a:tr h="663330">
                <a:tc>
                  <a:txBody>
                    <a:bodyPr/>
                    <a:lstStyle/>
                    <a:p>
                      <a:pPr rtl="0" fontAlgn="t">
                        <a:spcBef>
                          <a:spcPts val="0"/>
                        </a:spcBef>
                        <a:spcAft>
                          <a:spcPts val="0"/>
                        </a:spcAft>
                      </a:pPr>
                      <a:r>
                        <a:rPr lang="en-US" sz="2000" b="0" i="0" u="none" strike="noStrike" dirty="0">
                          <a:solidFill>
                            <a:srgbClr val="000000"/>
                          </a:solidFill>
                          <a:latin typeface="Arial"/>
                        </a:rPr>
                        <a:t>Example</a:t>
                      </a:r>
                      <a:endParaRPr lang="en-US" sz="2000" dirty="0"/>
                    </a:p>
                  </a:txBody>
                  <a:tcPr marL="66675" marR="66675" marT="66675" marB="66675"/>
                </a:tc>
                <a:tc>
                  <a:txBody>
                    <a:bodyPr/>
                    <a:lstStyle/>
                    <a:p>
                      <a:pPr rtl="0" fontAlgn="t">
                        <a:spcBef>
                          <a:spcPts val="0"/>
                        </a:spcBef>
                        <a:spcAft>
                          <a:spcPts val="0"/>
                        </a:spcAft>
                      </a:pPr>
                      <a:r>
                        <a:rPr lang="en-US" sz="2000" b="0" i="0" u="none" strike="noStrike">
                          <a:solidFill>
                            <a:srgbClr val="000000"/>
                          </a:solidFill>
                          <a:latin typeface="Arial"/>
                        </a:rPr>
                        <a:t>Steps</a:t>
                      </a:r>
                      <a:endParaRPr lang="en-US" sz="2000"/>
                    </a:p>
                  </a:txBody>
                  <a:tcPr marL="66675" marR="66675" marT="66675" marB="66675"/>
                </a:tc>
              </a:tr>
              <a:tr h="5432670">
                <a:tc>
                  <a:txBody>
                    <a:bodyPr/>
                    <a:lstStyle/>
                    <a:p>
                      <a:pPr rtl="0" fontAlgn="t">
                        <a:spcBef>
                          <a:spcPts val="0"/>
                        </a:spcBef>
                        <a:spcAft>
                          <a:spcPts val="0"/>
                        </a:spcAft>
                      </a:pPr>
                      <a:r>
                        <a:rPr lang="en-US" sz="2000" b="0" i="0" u="none" strike="noStrike" dirty="0">
                          <a:solidFill>
                            <a:srgbClr val="000000"/>
                          </a:solidFill>
                          <a:latin typeface="Arial"/>
                        </a:rPr>
                        <a:t>Final answer: </a:t>
                      </a:r>
                      <a:endParaRPr lang="en-US" sz="2000" b="0" i="0" u="none" strike="noStrike" dirty="0" smtClean="0">
                        <a:solidFill>
                          <a:srgbClr val="000000"/>
                        </a:solidFill>
                        <a:latin typeface="Arial"/>
                      </a:endParaRPr>
                    </a:p>
                    <a:p>
                      <a:pPr algn="ctr" rtl="0" fontAlgn="t">
                        <a:spcBef>
                          <a:spcPts val="0"/>
                        </a:spcBef>
                        <a:spcAft>
                          <a:spcPts val="0"/>
                        </a:spcAft>
                      </a:pPr>
                      <a:r>
                        <a:rPr lang="pt-BR" sz="2000" b="0" i="0" u="none" strike="noStrike" dirty="0" smtClean="0">
                          <a:solidFill>
                            <a:srgbClr val="000000"/>
                          </a:solidFill>
                          <a:latin typeface="+mn-lt"/>
                        </a:rPr>
                        <a:t>Zn + 2</a:t>
                      </a:r>
                      <a:r>
                        <a:rPr lang="pt-BR" sz="2000" b="0" i="0" u="none" strike="noStrike" baseline="0" dirty="0" smtClean="0">
                          <a:solidFill>
                            <a:srgbClr val="000000"/>
                          </a:solidFill>
                          <a:latin typeface="+mn-lt"/>
                        </a:rPr>
                        <a:t> </a:t>
                      </a:r>
                      <a:r>
                        <a:rPr lang="pt-BR" sz="2000" b="0" i="0" u="none" strike="noStrike" dirty="0" smtClean="0">
                          <a:solidFill>
                            <a:srgbClr val="000000"/>
                          </a:solidFill>
                          <a:latin typeface="+mn-lt"/>
                        </a:rPr>
                        <a:t>HCl → H</a:t>
                      </a:r>
                      <a:r>
                        <a:rPr lang="pt-BR" sz="2000" b="0" i="0" u="none" strike="noStrike" baseline="-50000" dirty="0" smtClean="0">
                          <a:solidFill>
                            <a:srgbClr val="000000"/>
                          </a:solidFill>
                          <a:latin typeface="+mn-lt"/>
                        </a:rPr>
                        <a:t>2</a:t>
                      </a:r>
                      <a:r>
                        <a:rPr lang="pt-BR" sz="2000" b="0" i="0" u="none" strike="noStrike" dirty="0" smtClean="0">
                          <a:solidFill>
                            <a:srgbClr val="000000"/>
                          </a:solidFill>
                          <a:latin typeface="+mn-lt"/>
                        </a:rPr>
                        <a:t> + ZnCl</a:t>
                      </a:r>
                      <a:r>
                        <a:rPr lang="pt-BR" sz="2000" b="0" i="0" u="none" strike="noStrike" baseline="-50000" dirty="0" smtClean="0">
                          <a:solidFill>
                            <a:srgbClr val="000000"/>
                          </a:solidFill>
                          <a:latin typeface="+mn-lt"/>
                        </a:rPr>
                        <a:t>2</a:t>
                      </a:r>
                      <a:endParaRPr lang="pt-BR" sz="2000" baseline="-50000" dirty="0" smtClean="0"/>
                    </a:p>
                    <a:p>
                      <a:pPr rtl="0" fontAlgn="t">
                        <a:spcBef>
                          <a:spcPts val="0"/>
                        </a:spcBef>
                        <a:spcAft>
                          <a:spcPts val="0"/>
                        </a:spcAft>
                      </a:pPr>
                      <a:endParaRPr lang="en-US" sz="2000" b="0" i="0" u="none" strike="noStrike" dirty="0" smtClean="0">
                        <a:solidFill>
                          <a:srgbClr val="000000"/>
                        </a:solidFill>
                        <a:latin typeface="Arial"/>
                      </a:endParaRPr>
                    </a:p>
                    <a:p>
                      <a:pPr rtl="0" fontAlgn="t">
                        <a:spcBef>
                          <a:spcPts val="0"/>
                        </a:spcBef>
                        <a:spcAft>
                          <a:spcPts val="0"/>
                        </a:spcAft>
                      </a:pPr>
                      <a:endParaRPr lang="en-US" sz="2000" b="0" i="0" u="none" strike="noStrike" dirty="0" smtClean="0">
                        <a:solidFill>
                          <a:srgbClr val="000000"/>
                        </a:solidFill>
                        <a:latin typeface="Arial"/>
                      </a:endParaRPr>
                    </a:p>
                    <a:p>
                      <a:pPr rtl="0" fontAlgn="t">
                        <a:spcBef>
                          <a:spcPts val="0"/>
                        </a:spcBef>
                        <a:spcAft>
                          <a:spcPts val="0"/>
                        </a:spcAft>
                      </a:pPr>
                      <a:endParaRPr lang="en-US" sz="2000" b="0" i="0" u="none" strike="noStrike" dirty="0" smtClean="0">
                        <a:solidFill>
                          <a:srgbClr val="000000"/>
                        </a:solidFill>
                        <a:latin typeface="Arial"/>
                      </a:endParaRPr>
                    </a:p>
                    <a:p>
                      <a:pPr rtl="0" fontAlgn="t">
                        <a:spcBef>
                          <a:spcPts val="0"/>
                        </a:spcBef>
                        <a:spcAft>
                          <a:spcPts val="0"/>
                        </a:spcAft>
                      </a:pPr>
                      <a:endParaRPr lang="en-US" sz="2000" b="0" i="0" u="none" strike="noStrike" dirty="0" smtClean="0">
                        <a:solidFill>
                          <a:srgbClr val="000000"/>
                        </a:solidFill>
                        <a:latin typeface="Arial"/>
                      </a:endParaRPr>
                    </a:p>
                    <a:p>
                      <a:pPr rtl="0" fontAlgn="t">
                        <a:spcBef>
                          <a:spcPts val="0"/>
                        </a:spcBef>
                        <a:spcAft>
                          <a:spcPts val="0"/>
                        </a:spcAft>
                      </a:pPr>
                      <a:endParaRPr lang="en-US" sz="2000" b="0" i="0" u="none" strike="noStrike" dirty="0" smtClean="0">
                        <a:solidFill>
                          <a:srgbClr val="000000"/>
                        </a:solidFill>
                        <a:latin typeface="Arial"/>
                      </a:endParaRPr>
                    </a:p>
                    <a:p>
                      <a:pPr rtl="0" fontAlgn="t">
                        <a:spcBef>
                          <a:spcPts val="0"/>
                        </a:spcBef>
                        <a:spcAft>
                          <a:spcPts val="0"/>
                        </a:spcAft>
                      </a:pPr>
                      <a:endParaRPr lang="en-US" sz="2000" b="0" i="0" u="none" strike="noStrike" dirty="0" smtClean="0">
                        <a:solidFill>
                          <a:srgbClr val="000000"/>
                        </a:solidFill>
                        <a:latin typeface="Arial"/>
                      </a:endParaRPr>
                    </a:p>
                    <a:p>
                      <a:pPr rtl="0" fontAlgn="t">
                        <a:spcBef>
                          <a:spcPts val="0"/>
                        </a:spcBef>
                        <a:spcAft>
                          <a:spcPts val="0"/>
                        </a:spcAft>
                      </a:pPr>
                      <a:endParaRPr lang="en-US" sz="2000" b="0" i="0" u="none" strike="noStrike" dirty="0" smtClean="0">
                        <a:solidFill>
                          <a:srgbClr val="000000"/>
                        </a:solidFill>
                        <a:latin typeface="Arial"/>
                      </a:endParaRPr>
                    </a:p>
                    <a:p>
                      <a:pPr rtl="0" fontAlgn="t">
                        <a:spcBef>
                          <a:spcPts val="0"/>
                        </a:spcBef>
                        <a:spcAft>
                          <a:spcPts val="0"/>
                        </a:spcAft>
                      </a:pPr>
                      <a:endParaRPr lang="en-US" sz="2000" b="0" i="0" u="none" strike="noStrike" dirty="0" smtClean="0">
                        <a:solidFill>
                          <a:srgbClr val="000000"/>
                        </a:solidFill>
                        <a:latin typeface="Arial"/>
                      </a:endParaRPr>
                    </a:p>
                    <a:p>
                      <a:pPr rtl="0" fontAlgn="t">
                        <a:spcBef>
                          <a:spcPts val="0"/>
                        </a:spcBef>
                        <a:spcAft>
                          <a:spcPts val="0"/>
                        </a:spcAft>
                      </a:pPr>
                      <a:endParaRPr lang="en-US" sz="2000" b="0" i="0" u="none" strike="noStrike" dirty="0" smtClean="0">
                        <a:solidFill>
                          <a:srgbClr val="000000"/>
                        </a:solidFill>
                        <a:latin typeface="Arial"/>
                      </a:endParaRPr>
                    </a:p>
                    <a:p>
                      <a:pPr rtl="0" fontAlgn="t">
                        <a:spcBef>
                          <a:spcPts val="0"/>
                        </a:spcBef>
                        <a:spcAft>
                          <a:spcPts val="0"/>
                        </a:spcAft>
                      </a:pPr>
                      <a:r>
                        <a:rPr lang="en-US" sz="2000" b="0" i="0" u="none" strike="noStrike" dirty="0" smtClean="0">
                          <a:solidFill>
                            <a:srgbClr val="000000"/>
                          </a:solidFill>
                          <a:latin typeface="Arial"/>
                        </a:rPr>
                        <a:t>Mass </a:t>
                      </a:r>
                      <a:r>
                        <a:rPr lang="en-US" sz="2000" b="0" i="0" u="none" strike="noStrike" dirty="0">
                          <a:solidFill>
                            <a:srgbClr val="000000"/>
                          </a:solidFill>
                          <a:latin typeface="Arial"/>
                        </a:rPr>
                        <a:t>is now conserved so the equation is balanced properly.</a:t>
                      </a:r>
                      <a:endParaRPr lang="en-US" sz="2000" dirty="0"/>
                    </a:p>
                  </a:txBody>
                  <a:tcPr marL="66675" marR="66675" marT="66675" marB="66675"/>
                </a:tc>
                <a:tc>
                  <a:txBody>
                    <a:bodyPr/>
                    <a:lstStyle/>
                    <a:p>
                      <a:pPr rtl="0" fontAlgn="t">
                        <a:spcBef>
                          <a:spcPts val="0"/>
                        </a:spcBef>
                        <a:spcAft>
                          <a:spcPts val="0"/>
                        </a:spcAft>
                      </a:pPr>
                      <a:r>
                        <a:rPr lang="en-US" sz="2000" b="0" i="0" u="none" strike="noStrike" dirty="0">
                          <a:solidFill>
                            <a:srgbClr val="000000"/>
                          </a:solidFill>
                          <a:latin typeface="Arial"/>
                        </a:rPr>
                        <a:t>4. Again, does each element start and end with the same number of atoms?</a:t>
                      </a:r>
                      <a:endParaRPr lang="en-US" sz="2000" dirty="0"/>
                    </a:p>
                    <a:p>
                      <a:pPr rtl="0" fontAlgn="t">
                        <a:spcBef>
                          <a:spcPts val="0"/>
                        </a:spcBef>
                        <a:spcAft>
                          <a:spcPts val="0"/>
                        </a:spcAft>
                      </a:pPr>
                      <a:r>
                        <a:rPr lang="en-US" sz="2000" b="0" i="0" u="none" strike="noStrike" dirty="0">
                          <a:solidFill>
                            <a:srgbClr val="000000"/>
                          </a:solidFill>
                          <a:latin typeface="Arial"/>
                        </a:rPr>
                        <a:t> </a:t>
                      </a:r>
                      <a:endParaRPr lang="en-US" sz="2000" b="0" i="0" u="none" strike="noStrike" dirty="0" smtClean="0">
                        <a:solidFill>
                          <a:srgbClr val="000000"/>
                        </a:solidFill>
                        <a:latin typeface="Arial"/>
                      </a:endParaRPr>
                    </a:p>
                    <a:p>
                      <a:pPr rtl="0" fontAlgn="t">
                        <a:spcBef>
                          <a:spcPts val="0"/>
                        </a:spcBef>
                        <a:spcAft>
                          <a:spcPts val="0"/>
                        </a:spcAft>
                      </a:pPr>
                      <a:r>
                        <a:rPr lang="en-US" sz="2000" b="0" i="0" u="none" strike="noStrike" dirty="0" smtClean="0">
                          <a:solidFill>
                            <a:srgbClr val="000000"/>
                          </a:solidFill>
                          <a:latin typeface="Arial"/>
                        </a:rPr>
                        <a:t>Yes </a:t>
                      </a:r>
                      <a:r>
                        <a:rPr lang="en-US" sz="2000" b="0" i="0" u="none" strike="noStrike" dirty="0">
                          <a:solidFill>
                            <a:srgbClr val="000000"/>
                          </a:solidFill>
                          <a:latin typeface="Arial"/>
                        </a:rPr>
                        <a:t>→ Mass is conserved and the equation is balanced</a:t>
                      </a:r>
                      <a:endParaRPr lang="en-US" sz="2000" dirty="0"/>
                    </a:p>
                    <a:p>
                      <a:pPr rtl="0" fontAlgn="t">
                        <a:spcBef>
                          <a:spcPts val="0"/>
                        </a:spcBef>
                        <a:spcAft>
                          <a:spcPts val="0"/>
                        </a:spcAft>
                      </a:pPr>
                      <a:r>
                        <a:rPr lang="en-US" sz="2000" b="0" i="0" u="none" strike="noStrike" dirty="0">
                          <a:solidFill>
                            <a:srgbClr val="000000"/>
                          </a:solidFill>
                          <a:latin typeface="Arial"/>
                        </a:rPr>
                        <a:t> No → Mass is not conserved and you need to change another coefficient. Repeat step </a:t>
                      </a:r>
                      <a:r>
                        <a:rPr lang="en-US" sz="2000" b="0" i="0" u="none" strike="noStrike" dirty="0" smtClean="0">
                          <a:solidFill>
                            <a:srgbClr val="000000"/>
                          </a:solidFill>
                          <a:latin typeface="Arial"/>
                        </a:rPr>
                        <a:t>3</a:t>
                      </a:r>
                    </a:p>
                    <a:p>
                      <a:pPr rtl="0" fontAlgn="t">
                        <a:spcBef>
                          <a:spcPts val="0"/>
                        </a:spcBef>
                        <a:spcAft>
                          <a:spcPts val="0"/>
                        </a:spcAft>
                      </a:pPr>
                      <a:endParaRPr lang="en-US" sz="2000" b="0" i="0" u="none" strike="noStrike" dirty="0" smtClean="0">
                        <a:solidFill>
                          <a:srgbClr val="000000"/>
                        </a:solidFill>
                        <a:latin typeface="Arial"/>
                      </a:endParaRPr>
                    </a:p>
                    <a:p>
                      <a:pPr rtl="0" fontAlgn="t">
                        <a:spcBef>
                          <a:spcPts val="0"/>
                        </a:spcBef>
                        <a:spcAft>
                          <a:spcPts val="0"/>
                        </a:spcAft>
                      </a:pPr>
                      <a:endParaRPr lang="en-US" sz="2000" dirty="0" smtClean="0"/>
                    </a:p>
                    <a:p>
                      <a:pPr rtl="0" fontAlgn="t">
                        <a:spcBef>
                          <a:spcPts val="0"/>
                        </a:spcBef>
                        <a:spcAft>
                          <a:spcPts val="0"/>
                        </a:spcAft>
                      </a:pPr>
                      <a:endParaRPr lang="en-US" sz="2000" dirty="0" smtClean="0"/>
                    </a:p>
                    <a:p>
                      <a:pPr rtl="0" fontAlgn="t">
                        <a:spcBef>
                          <a:spcPts val="0"/>
                        </a:spcBef>
                        <a:spcAft>
                          <a:spcPts val="0"/>
                        </a:spcAft>
                      </a:pPr>
                      <a:endParaRPr lang="en-US" sz="2000" dirty="0" smtClean="0"/>
                    </a:p>
                  </a:txBody>
                  <a:tcPr marL="66675" marR="66675" marT="66675" marB="66675"/>
                </a:tc>
              </a:tr>
            </a:tbl>
          </a:graphicData>
        </a:graphic>
      </p:graphicFrame>
      <p:pic>
        <p:nvPicPr>
          <p:cNvPr id="34819" name="Picture 3" descr="C:\Users\Breanna\Documents\2013 Fall Seminar\Chemical Reactions Unit -4wkpt2\Balancing equations manipulatives (2).jpg"/>
          <p:cNvPicPr>
            <a:picLocks noChangeAspect="1" noChangeArrowheads="1"/>
          </p:cNvPicPr>
          <p:nvPr/>
        </p:nvPicPr>
        <p:blipFill>
          <a:blip r:embed="rId2" cstate="print"/>
          <a:srcRect l="21333" t="12444" r="28000" b="49778"/>
          <a:stretch>
            <a:fillRect/>
          </a:stretch>
        </p:blipFill>
        <p:spPr bwMode="auto">
          <a:xfrm>
            <a:off x="1932042" y="2057400"/>
            <a:ext cx="4087759" cy="2286000"/>
          </a:xfrm>
          <a:prstGeom prst="rect">
            <a:avLst/>
          </a:prstGeom>
          <a:noFill/>
        </p:spPr>
      </p:pic>
    </p:spTree>
    <p:extLst>
      <p:ext uri="{BB962C8B-B14F-4D97-AF65-F5344CB8AC3E}">
        <p14:creationId xmlns:p14="http://schemas.microsoft.com/office/powerpoint/2010/main" val="35714252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761" y="365125"/>
            <a:ext cx="11462197" cy="1325563"/>
          </a:xfrm>
        </p:spPr>
        <p:txBody>
          <a:bodyPr>
            <a:normAutofit fontScale="90000"/>
          </a:bodyPr>
          <a:lstStyle/>
          <a:p>
            <a:r>
              <a:rPr lang="en-US" dirty="0" smtClean="0"/>
              <a:t>Label the following reaction types as either… </a:t>
            </a:r>
            <a:br>
              <a:rPr lang="en-US" dirty="0" smtClean="0"/>
            </a:br>
            <a:r>
              <a:rPr lang="en-US" sz="3300" dirty="0" smtClean="0"/>
              <a:t>Synthesis, Single Replacement, Double Replacement, OR Decomposition</a:t>
            </a:r>
            <a:endParaRPr lang="en-US" sz="33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2788" y="1860997"/>
            <a:ext cx="8886423" cy="4443212"/>
          </a:xfrm>
        </p:spPr>
      </p:pic>
      <p:grpSp>
        <p:nvGrpSpPr>
          <p:cNvPr id="16" name="SMARTInkShape-Group1"/>
          <p:cNvGrpSpPr/>
          <p:nvPr/>
        </p:nvGrpSpPr>
        <p:grpSpPr>
          <a:xfrm>
            <a:off x="2440781" y="1612306"/>
            <a:ext cx="2666746" cy="483195"/>
            <a:chOff x="2440781" y="1612306"/>
            <a:chExt cx="2666746" cy="483195"/>
          </a:xfrm>
        </p:grpSpPr>
        <p:sp>
          <p:nvSpPr>
            <p:cNvPr id="3" name="SMARTInkShape-1"/>
            <p:cNvSpPr/>
            <p:nvPr/>
          </p:nvSpPr>
          <p:spPr>
            <a:xfrm>
              <a:off x="2500640" y="1726406"/>
              <a:ext cx="11580" cy="333376"/>
            </a:xfrm>
            <a:custGeom>
              <a:avLst/>
              <a:gdLst/>
              <a:ahLst/>
              <a:cxnLst/>
              <a:rect l="0" t="0" r="0" b="0"/>
              <a:pathLst>
                <a:path w="11580" h="333376">
                  <a:moveTo>
                    <a:pt x="11579" y="0"/>
                  </a:moveTo>
                  <a:lnTo>
                    <a:pt x="10256" y="48825"/>
                  </a:lnTo>
                  <a:lnTo>
                    <a:pt x="2155" y="104649"/>
                  </a:lnTo>
                  <a:lnTo>
                    <a:pt x="0" y="158175"/>
                  </a:lnTo>
                  <a:lnTo>
                    <a:pt x="3265" y="206605"/>
                  </a:lnTo>
                  <a:lnTo>
                    <a:pt x="6561" y="234699"/>
                  </a:lnTo>
                  <a:lnTo>
                    <a:pt x="4953" y="285074"/>
                  </a:lnTo>
                  <a:lnTo>
                    <a:pt x="11579" y="3333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Shape-2"/>
            <p:cNvSpPr/>
            <p:nvPr/>
          </p:nvSpPr>
          <p:spPr>
            <a:xfrm>
              <a:off x="2440781" y="1612306"/>
              <a:ext cx="381001" cy="483195"/>
            </a:xfrm>
            <a:custGeom>
              <a:avLst/>
              <a:gdLst/>
              <a:ahLst/>
              <a:cxnLst/>
              <a:rect l="0" t="0" r="0" b="0"/>
              <a:pathLst>
                <a:path w="381001" h="483195">
                  <a:moveTo>
                    <a:pt x="0" y="90288"/>
                  </a:moveTo>
                  <a:lnTo>
                    <a:pt x="0" y="83967"/>
                  </a:lnTo>
                  <a:lnTo>
                    <a:pt x="3528" y="77336"/>
                  </a:lnTo>
                  <a:lnTo>
                    <a:pt x="40602" y="22678"/>
                  </a:lnTo>
                  <a:lnTo>
                    <a:pt x="50881" y="13465"/>
                  </a:lnTo>
                  <a:lnTo>
                    <a:pt x="76412" y="3228"/>
                  </a:lnTo>
                  <a:lnTo>
                    <a:pt x="105398" y="0"/>
                  </a:lnTo>
                  <a:lnTo>
                    <a:pt x="163597" y="8709"/>
                  </a:lnTo>
                  <a:lnTo>
                    <a:pt x="176533" y="12089"/>
                  </a:lnTo>
                  <a:lnTo>
                    <a:pt x="197963" y="26429"/>
                  </a:lnTo>
                  <a:lnTo>
                    <a:pt x="207381" y="35809"/>
                  </a:lnTo>
                  <a:lnTo>
                    <a:pt x="217847" y="63870"/>
                  </a:lnTo>
                  <a:lnTo>
                    <a:pt x="219852" y="97067"/>
                  </a:lnTo>
                  <a:lnTo>
                    <a:pt x="206105" y="142861"/>
                  </a:lnTo>
                  <a:lnTo>
                    <a:pt x="170098" y="192036"/>
                  </a:lnTo>
                  <a:lnTo>
                    <a:pt x="122982" y="240974"/>
                  </a:lnTo>
                  <a:lnTo>
                    <a:pt x="66724" y="272825"/>
                  </a:lnTo>
                  <a:lnTo>
                    <a:pt x="44648" y="288714"/>
                  </a:lnTo>
                  <a:lnTo>
                    <a:pt x="39026" y="290041"/>
                  </a:lnTo>
                  <a:lnTo>
                    <a:pt x="36601" y="286956"/>
                  </a:lnTo>
                  <a:lnTo>
                    <a:pt x="36307" y="280932"/>
                  </a:lnTo>
                  <a:lnTo>
                    <a:pt x="41402" y="274269"/>
                  </a:lnTo>
                  <a:lnTo>
                    <a:pt x="61176" y="259811"/>
                  </a:lnTo>
                  <a:lnTo>
                    <a:pt x="108379" y="243116"/>
                  </a:lnTo>
                  <a:lnTo>
                    <a:pt x="164257" y="229792"/>
                  </a:lnTo>
                  <a:lnTo>
                    <a:pt x="216385" y="230106"/>
                  </a:lnTo>
                  <a:lnTo>
                    <a:pt x="273225" y="243387"/>
                  </a:lnTo>
                  <a:lnTo>
                    <a:pt x="303114" y="255787"/>
                  </a:lnTo>
                  <a:lnTo>
                    <a:pt x="326981" y="277173"/>
                  </a:lnTo>
                  <a:lnTo>
                    <a:pt x="363862" y="327699"/>
                  </a:lnTo>
                  <a:lnTo>
                    <a:pt x="373384" y="355436"/>
                  </a:lnTo>
                  <a:lnTo>
                    <a:pt x="378743" y="400802"/>
                  </a:lnTo>
                  <a:lnTo>
                    <a:pt x="380554" y="457217"/>
                  </a:lnTo>
                  <a:lnTo>
                    <a:pt x="381000" y="4831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Shape-3"/>
            <p:cNvSpPr/>
            <p:nvPr/>
          </p:nvSpPr>
          <p:spPr>
            <a:xfrm>
              <a:off x="2917750" y="1845530"/>
              <a:ext cx="248616" cy="190440"/>
            </a:xfrm>
            <a:custGeom>
              <a:avLst/>
              <a:gdLst/>
              <a:ahLst/>
              <a:cxnLst/>
              <a:rect l="0" t="0" r="0" b="0"/>
              <a:pathLst>
                <a:path w="248616" h="190440">
                  <a:moveTo>
                    <a:pt x="94531" y="83283"/>
                  </a:moveTo>
                  <a:lnTo>
                    <a:pt x="88211" y="83283"/>
                  </a:lnTo>
                  <a:lnTo>
                    <a:pt x="86349" y="84605"/>
                  </a:lnTo>
                  <a:lnTo>
                    <a:pt x="85108" y="86810"/>
                  </a:lnTo>
                  <a:lnTo>
                    <a:pt x="84280" y="89603"/>
                  </a:lnTo>
                  <a:lnTo>
                    <a:pt x="85051" y="91465"/>
                  </a:lnTo>
                  <a:lnTo>
                    <a:pt x="86888" y="92706"/>
                  </a:lnTo>
                  <a:lnTo>
                    <a:pt x="126877" y="105963"/>
                  </a:lnTo>
                  <a:lnTo>
                    <a:pt x="140216" y="106592"/>
                  </a:lnTo>
                  <a:lnTo>
                    <a:pt x="151436" y="103344"/>
                  </a:lnTo>
                  <a:lnTo>
                    <a:pt x="162156" y="98813"/>
                  </a:lnTo>
                  <a:lnTo>
                    <a:pt x="181743" y="94940"/>
                  </a:lnTo>
                  <a:lnTo>
                    <a:pt x="196513" y="86001"/>
                  </a:lnTo>
                  <a:lnTo>
                    <a:pt x="241361" y="43580"/>
                  </a:lnTo>
                  <a:lnTo>
                    <a:pt x="245778" y="35651"/>
                  </a:lnTo>
                  <a:lnTo>
                    <a:pt x="248615" y="19781"/>
                  </a:lnTo>
                  <a:lnTo>
                    <a:pt x="245475" y="11844"/>
                  </a:lnTo>
                  <a:lnTo>
                    <a:pt x="242785" y="7876"/>
                  </a:lnTo>
                  <a:lnTo>
                    <a:pt x="239669" y="5230"/>
                  </a:lnTo>
                  <a:lnTo>
                    <a:pt x="232679" y="2291"/>
                  </a:lnTo>
                  <a:lnTo>
                    <a:pt x="181128" y="0"/>
                  </a:lnTo>
                  <a:lnTo>
                    <a:pt x="149952" y="9456"/>
                  </a:lnTo>
                  <a:lnTo>
                    <a:pt x="126239" y="21574"/>
                  </a:lnTo>
                  <a:lnTo>
                    <a:pt x="70470" y="62621"/>
                  </a:lnTo>
                  <a:lnTo>
                    <a:pt x="45363" y="79218"/>
                  </a:lnTo>
                  <a:lnTo>
                    <a:pt x="7468" y="128745"/>
                  </a:lnTo>
                  <a:lnTo>
                    <a:pt x="1707" y="144966"/>
                  </a:lnTo>
                  <a:lnTo>
                    <a:pt x="0" y="158150"/>
                  </a:lnTo>
                  <a:lnTo>
                    <a:pt x="3128" y="166387"/>
                  </a:lnTo>
                  <a:lnTo>
                    <a:pt x="5815" y="170436"/>
                  </a:lnTo>
                  <a:lnTo>
                    <a:pt x="8929" y="173135"/>
                  </a:lnTo>
                  <a:lnTo>
                    <a:pt x="40687" y="186241"/>
                  </a:lnTo>
                  <a:lnTo>
                    <a:pt x="94632" y="190193"/>
                  </a:lnTo>
                  <a:lnTo>
                    <a:pt x="154063" y="19043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Shape-4"/>
            <p:cNvSpPr/>
            <p:nvPr/>
          </p:nvSpPr>
          <p:spPr>
            <a:xfrm>
              <a:off x="3276574" y="1857437"/>
              <a:ext cx="211958" cy="190439"/>
            </a:xfrm>
            <a:custGeom>
              <a:avLst/>
              <a:gdLst/>
              <a:ahLst/>
              <a:cxnLst/>
              <a:rect l="0" t="0" r="0" b="0"/>
              <a:pathLst>
                <a:path w="211958" h="190439">
                  <a:moveTo>
                    <a:pt x="92895" y="95188"/>
                  </a:moveTo>
                  <a:lnTo>
                    <a:pt x="103146" y="84937"/>
                  </a:lnTo>
                  <a:lnTo>
                    <a:pt x="116952" y="77451"/>
                  </a:lnTo>
                  <a:lnTo>
                    <a:pt x="120839" y="72780"/>
                  </a:lnTo>
                  <a:lnTo>
                    <a:pt x="133910" y="45086"/>
                  </a:lnTo>
                  <a:lnTo>
                    <a:pt x="147397" y="28014"/>
                  </a:lnTo>
                  <a:lnTo>
                    <a:pt x="150191" y="19913"/>
                  </a:lnTo>
                  <a:lnTo>
                    <a:pt x="149613" y="15900"/>
                  </a:lnTo>
                  <a:lnTo>
                    <a:pt x="145443" y="7914"/>
                  </a:lnTo>
                  <a:lnTo>
                    <a:pt x="142479" y="5255"/>
                  </a:lnTo>
                  <a:lnTo>
                    <a:pt x="135658" y="2301"/>
                  </a:lnTo>
                  <a:lnTo>
                    <a:pt x="100809" y="0"/>
                  </a:lnTo>
                  <a:lnTo>
                    <a:pt x="92885" y="3493"/>
                  </a:lnTo>
                  <a:lnTo>
                    <a:pt x="41791" y="39687"/>
                  </a:lnTo>
                  <a:lnTo>
                    <a:pt x="5595" y="93082"/>
                  </a:lnTo>
                  <a:lnTo>
                    <a:pt x="0" y="121904"/>
                  </a:lnTo>
                  <a:lnTo>
                    <a:pt x="538" y="128874"/>
                  </a:lnTo>
                  <a:lnTo>
                    <a:pt x="2219" y="133520"/>
                  </a:lnTo>
                  <a:lnTo>
                    <a:pt x="14423" y="147298"/>
                  </a:lnTo>
                  <a:lnTo>
                    <a:pt x="21859" y="151421"/>
                  </a:lnTo>
                  <a:lnTo>
                    <a:pt x="37412" y="154068"/>
                  </a:lnTo>
                  <a:lnTo>
                    <a:pt x="55583" y="154526"/>
                  </a:lnTo>
                  <a:lnTo>
                    <a:pt x="66610" y="151106"/>
                  </a:lnTo>
                  <a:lnTo>
                    <a:pt x="77244" y="146499"/>
                  </a:lnTo>
                  <a:lnTo>
                    <a:pt x="90789" y="144451"/>
                  </a:lnTo>
                  <a:lnTo>
                    <a:pt x="105629" y="136486"/>
                  </a:lnTo>
                  <a:lnTo>
                    <a:pt x="161562" y="95333"/>
                  </a:lnTo>
                  <a:lnTo>
                    <a:pt x="179660" y="79341"/>
                  </a:lnTo>
                  <a:lnTo>
                    <a:pt x="184374" y="71388"/>
                  </a:lnTo>
                  <a:lnTo>
                    <a:pt x="188126" y="59530"/>
                  </a:lnTo>
                  <a:lnTo>
                    <a:pt x="188143" y="69726"/>
                  </a:lnTo>
                  <a:lnTo>
                    <a:pt x="177894" y="98054"/>
                  </a:lnTo>
                  <a:lnTo>
                    <a:pt x="176729" y="110736"/>
                  </a:lnTo>
                  <a:lnTo>
                    <a:pt x="188393" y="149628"/>
                  </a:lnTo>
                  <a:lnTo>
                    <a:pt x="197356" y="166404"/>
                  </a:lnTo>
                  <a:lnTo>
                    <a:pt x="198254" y="170446"/>
                  </a:lnTo>
                  <a:lnTo>
                    <a:pt x="211957" y="1904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Shape-5"/>
            <p:cNvSpPr/>
            <p:nvPr/>
          </p:nvSpPr>
          <p:spPr>
            <a:xfrm>
              <a:off x="3536364" y="1845469"/>
              <a:ext cx="190293" cy="212438"/>
            </a:xfrm>
            <a:custGeom>
              <a:avLst/>
              <a:gdLst/>
              <a:ahLst/>
              <a:cxnLst/>
              <a:rect l="0" t="0" r="0" b="0"/>
              <a:pathLst>
                <a:path w="190293" h="212438">
                  <a:moveTo>
                    <a:pt x="142667" y="0"/>
                  </a:moveTo>
                  <a:lnTo>
                    <a:pt x="119775" y="0"/>
                  </a:lnTo>
                  <a:lnTo>
                    <a:pt x="109121" y="3528"/>
                  </a:lnTo>
                  <a:lnTo>
                    <a:pt x="50692" y="35810"/>
                  </a:lnTo>
                  <a:lnTo>
                    <a:pt x="32189" y="51612"/>
                  </a:lnTo>
                  <a:lnTo>
                    <a:pt x="7786" y="91980"/>
                  </a:lnTo>
                  <a:lnTo>
                    <a:pt x="2161" y="108980"/>
                  </a:lnTo>
                  <a:lnTo>
                    <a:pt x="0" y="145000"/>
                  </a:lnTo>
                  <a:lnTo>
                    <a:pt x="6174" y="164524"/>
                  </a:lnTo>
                  <a:lnTo>
                    <a:pt x="16299" y="175868"/>
                  </a:lnTo>
                  <a:lnTo>
                    <a:pt x="43810" y="196755"/>
                  </a:lnTo>
                  <a:lnTo>
                    <a:pt x="103148" y="212437"/>
                  </a:lnTo>
                  <a:lnTo>
                    <a:pt x="157229" y="202076"/>
                  </a:lnTo>
                  <a:lnTo>
                    <a:pt x="190292" y="1905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Shape-6"/>
            <p:cNvSpPr/>
            <p:nvPr/>
          </p:nvSpPr>
          <p:spPr>
            <a:xfrm>
              <a:off x="3798094" y="1666875"/>
              <a:ext cx="35720" cy="416720"/>
            </a:xfrm>
            <a:custGeom>
              <a:avLst/>
              <a:gdLst/>
              <a:ahLst/>
              <a:cxnLst/>
              <a:rect l="0" t="0" r="0" b="0"/>
              <a:pathLst>
                <a:path w="35720" h="416720">
                  <a:moveTo>
                    <a:pt x="0" y="0"/>
                  </a:moveTo>
                  <a:lnTo>
                    <a:pt x="0" y="50880"/>
                  </a:lnTo>
                  <a:lnTo>
                    <a:pt x="3527" y="98161"/>
                  </a:lnTo>
                  <a:lnTo>
                    <a:pt x="10251" y="149771"/>
                  </a:lnTo>
                  <a:lnTo>
                    <a:pt x="19761" y="201416"/>
                  </a:lnTo>
                  <a:lnTo>
                    <a:pt x="26540" y="249835"/>
                  </a:lnTo>
                  <a:lnTo>
                    <a:pt x="34510" y="301354"/>
                  </a:lnTo>
                  <a:lnTo>
                    <a:pt x="35612" y="359913"/>
                  </a:lnTo>
                  <a:lnTo>
                    <a:pt x="35719" y="4167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Shape-7"/>
            <p:cNvSpPr/>
            <p:nvPr/>
          </p:nvSpPr>
          <p:spPr>
            <a:xfrm>
              <a:off x="3690938" y="1833563"/>
              <a:ext cx="297657" cy="35719"/>
            </a:xfrm>
            <a:custGeom>
              <a:avLst/>
              <a:gdLst/>
              <a:ahLst/>
              <a:cxnLst/>
              <a:rect l="0" t="0" r="0" b="0"/>
              <a:pathLst>
                <a:path w="297657" h="35719">
                  <a:moveTo>
                    <a:pt x="0" y="35718"/>
                  </a:moveTo>
                  <a:lnTo>
                    <a:pt x="12640" y="35718"/>
                  </a:lnTo>
                  <a:lnTo>
                    <a:pt x="22374" y="32190"/>
                  </a:lnTo>
                  <a:lnTo>
                    <a:pt x="26823" y="29398"/>
                  </a:lnTo>
                  <a:lnTo>
                    <a:pt x="45724" y="25467"/>
                  </a:lnTo>
                  <a:lnTo>
                    <a:pt x="93039" y="20502"/>
                  </a:lnTo>
                  <a:lnTo>
                    <a:pt x="125462" y="14453"/>
                  </a:lnTo>
                  <a:lnTo>
                    <a:pt x="181592" y="10918"/>
                  </a:lnTo>
                  <a:lnTo>
                    <a:pt x="238519" y="1698"/>
                  </a:lnTo>
                  <a:lnTo>
                    <a:pt x="29765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Shape-8"/>
            <p:cNvSpPr/>
            <p:nvPr/>
          </p:nvSpPr>
          <p:spPr>
            <a:xfrm>
              <a:off x="4026188" y="1822367"/>
              <a:ext cx="212438" cy="249322"/>
            </a:xfrm>
            <a:custGeom>
              <a:avLst/>
              <a:gdLst/>
              <a:ahLst/>
              <a:cxnLst/>
              <a:rect l="0" t="0" r="0" b="0"/>
              <a:pathLst>
                <a:path w="212438" h="249322">
                  <a:moveTo>
                    <a:pt x="141000" y="130258"/>
                  </a:moveTo>
                  <a:lnTo>
                    <a:pt x="141000" y="113686"/>
                  </a:lnTo>
                  <a:lnTo>
                    <a:pt x="144527" y="106136"/>
                  </a:lnTo>
                  <a:lnTo>
                    <a:pt x="147320" y="102270"/>
                  </a:lnTo>
                  <a:lnTo>
                    <a:pt x="163012" y="49016"/>
                  </a:lnTo>
                  <a:lnTo>
                    <a:pt x="164279" y="32838"/>
                  </a:lnTo>
                  <a:lnTo>
                    <a:pt x="161048" y="23901"/>
                  </a:lnTo>
                  <a:lnTo>
                    <a:pt x="156525" y="15520"/>
                  </a:lnTo>
                  <a:lnTo>
                    <a:pt x="154513" y="7385"/>
                  </a:lnTo>
                  <a:lnTo>
                    <a:pt x="152655" y="4686"/>
                  </a:lnTo>
                  <a:lnTo>
                    <a:pt x="150092" y="2887"/>
                  </a:lnTo>
                  <a:lnTo>
                    <a:pt x="143718" y="888"/>
                  </a:lnTo>
                  <a:lnTo>
                    <a:pt x="136475" y="0"/>
                  </a:lnTo>
                  <a:lnTo>
                    <a:pt x="128846" y="3133"/>
                  </a:lnTo>
                  <a:lnTo>
                    <a:pt x="83081" y="45364"/>
                  </a:lnTo>
                  <a:lnTo>
                    <a:pt x="41862" y="98649"/>
                  </a:lnTo>
                  <a:lnTo>
                    <a:pt x="18502" y="138214"/>
                  </a:lnTo>
                  <a:lnTo>
                    <a:pt x="2344" y="192436"/>
                  </a:lnTo>
                  <a:lnTo>
                    <a:pt x="0" y="203313"/>
                  </a:lnTo>
                  <a:lnTo>
                    <a:pt x="2486" y="216084"/>
                  </a:lnTo>
                  <a:lnTo>
                    <a:pt x="5001" y="223194"/>
                  </a:lnTo>
                  <a:lnTo>
                    <a:pt x="8000" y="227934"/>
                  </a:lnTo>
                  <a:lnTo>
                    <a:pt x="14861" y="233201"/>
                  </a:lnTo>
                  <a:lnTo>
                    <a:pt x="26160" y="236166"/>
                  </a:lnTo>
                  <a:lnTo>
                    <a:pt x="49740" y="237305"/>
                  </a:lnTo>
                  <a:lnTo>
                    <a:pt x="90105" y="220833"/>
                  </a:lnTo>
                  <a:lnTo>
                    <a:pt x="130772" y="187413"/>
                  </a:lnTo>
                  <a:lnTo>
                    <a:pt x="156132" y="147339"/>
                  </a:lnTo>
                  <a:lnTo>
                    <a:pt x="162994" y="141645"/>
                  </a:lnTo>
                  <a:lnTo>
                    <a:pt x="170618" y="128264"/>
                  </a:lnTo>
                  <a:lnTo>
                    <a:pt x="175330" y="114819"/>
                  </a:lnTo>
                  <a:lnTo>
                    <a:pt x="186613" y="97471"/>
                  </a:lnTo>
                  <a:lnTo>
                    <a:pt x="188572" y="83200"/>
                  </a:lnTo>
                  <a:lnTo>
                    <a:pt x="182288" y="82801"/>
                  </a:lnTo>
                  <a:lnTo>
                    <a:pt x="180432" y="84068"/>
                  </a:lnTo>
                  <a:lnTo>
                    <a:pt x="179194" y="86235"/>
                  </a:lnTo>
                  <a:lnTo>
                    <a:pt x="177207" y="99219"/>
                  </a:lnTo>
                  <a:lnTo>
                    <a:pt x="176737" y="154408"/>
                  </a:lnTo>
                  <a:lnTo>
                    <a:pt x="178044" y="185620"/>
                  </a:lnTo>
                  <a:lnTo>
                    <a:pt x="198385" y="232857"/>
                  </a:lnTo>
                  <a:lnTo>
                    <a:pt x="212437" y="24932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Shape-9"/>
            <p:cNvSpPr/>
            <p:nvPr/>
          </p:nvSpPr>
          <p:spPr>
            <a:xfrm>
              <a:off x="4262438" y="1810614"/>
              <a:ext cx="238126" cy="272722"/>
            </a:xfrm>
            <a:custGeom>
              <a:avLst/>
              <a:gdLst/>
              <a:ahLst/>
              <a:cxnLst/>
              <a:rect l="0" t="0" r="0" b="0"/>
              <a:pathLst>
                <a:path w="238126" h="272722">
                  <a:moveTo>
                    <a:pt x="0" y="46761"/>
                  </a:moveTo>
                  <a:lnTo>
                    <a:pt x="0" y="53082"/>
                  </a:lnTo>
                  <a:lnTo>
                    <a:pt x="20594" y="110221"/>
                  </a:lnTo>
                  <a:lnTo>
                    <a:pt x="26386" y="139647"/>
                  </a:lnTo>
                  <a:lnTo>
                    <a:pt x="44323" y="192956"/>
                  </a:lnTo>
                  <a:lnTo>
                    <a:pt x="47480" y="212278"/>
                  </a:lnTo>
                  <a:lnTo>
                    <a:pt x="56758" y="238989"/>
                  </a:lnTo>
                  <a:lnTo>
                    <a:pt x="59516" y="272721"/>
                  </a:lnTo>
                  <a:lnTo>
                    <a:pt x="58207" y="220779"/>
                  </a:lnTo>
                  <a:lnTo>
                    <a:pt x="48728" y="165525"/>
                  </a:lnTo>
                  <a:lnTo>
                    <a:pt x="47722" y="113229"/>
                  </a:lnTo>
                  <a:lnTo>
                    <a:pt x="48976" y="82330"/>
                  </a:lnTo>
                  <a:lnTo>
                    <a:pt x="57138" y="57153"/>
                  </a:lnTo>
                  <a:lnTo>
                    <a:pt x="75276" y="32596"/>
                  </a:lnTo>
                  <a:lnTo>
                    <a:pt x="102125" y="5698"/>
                  </a:lnTo>
                  <a:lnTo>
                    <a:pt x="110653" y="2052"/>
                  </a:lnTo>
                  <a:lnTo>
                    <a:pt x="129211" y="0"/>
                  </a:lnTo>
                  <a:lnTo>
                    <a:pt x="140329" y="3048"/>
                  </a:lnTo>
                  <a:lnTo>
                    <a:pt x="180758" y="27146"/>
                  </a:lnTo>
                  <a:lnTo>
                    <a:pt x="202169" y="59743"/>
                  </a:lnTo>
                  <a:lnTo>
                    <a:pt x="226198" y="115810"/>
                  </a:lnTo>
                  <a:lnTo>
                    <a:pt x="234590" y="141303"/>
                  </a:lnTo>
                  <a:lnTo>
                    <a:pt x="237918" y="197532"/>
                  </a:lnTo>
                  <a:lnTo>
                    <a:pt x="238125" y="26107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Shape-10"/>
            <p:cNvSpPr/>
            <p:nvPr/>
          </p:nvSpPr>
          <p:spPr>
            <a:xfrm>
              <a:off x="4595813" y="1631156"/>
              <a:ext cx="47626" cy="428626"/>
            </a:xfrm>
            <a:custGeom>
              <a:avLst/>
              <a:gdLst/>
              <a:ahLst/>
              <a:cxnLst/>
              <a:rect l="0" t="0" r="0" b="0"/>
              <a:pathLst>
                <a:path w="47626" h="428626">
                  <a:moveTo>
                    <a:pt x="0" y="0"/>
                  </a:moveTo>
                  <a:lnTo>
                    <a:pt x="0" y="16572"/>
                  </a:lnTo>
                  <a:lnTo>
                    <a:pt x="10802" y="73511"/>
                  </a:lnTo>
                  <a:lnTo>
                    <a:pt x="18081" y="131242"/>
                  </a:lnTo>
                  <a:lnTo>
                    <a:pt x="24003" y="186831"/>
                  </a:lnTo>
                  <a:lnTo>
                    <a:pt x="33012" y="237400"/>
                  </a:lnTo>
                  <a:lnTo>
                    <a:pt x="41504" y="285607"/>
                  </a:lnTo>
                  <a:lnTo>
                    <a:pt x="46818" y="341735"/>
                  </a:lnTo>
                  <a:lnTo>
                    <a:pt x="47554" y="398491"/>
                  </a:lnTo>
                  <a:lnTo>
                    <a:pt x="47625" y="4286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Shape-11"/>
            <p:cNvSpPr/>
            <p:nvPr/>
          </p:nvSpPr>
          <p:spPr>
            <a:xfrm>
              <a:off x="4441031" y="1750219"/>
              <a:ext cx="345283" cy="11907"/>
            </a:xfrm>
            <a:custGeom>
              <a:avLst/>
              <a:gdLst/>
              <a:ahLst/>
              <a:cxnLst/>
              <a:rect l="0" t="0" r="0" b="0"/>
              <a:pathLst>
                <a:path w="345283" h="11907">
                  <a:moveTo>
                    <a:pt x="0" y="11906"/>
                  </a:moveTo>
                  <a:lnTo>
                    <a:pt x="16572" y="11906"/>
                  </a:lnTo>
                  <a:lnTo>
                    <a:pt x="24122" y="8378"/>
                  </a:lnTo>
                  <a:lnTo>
                    <a:pt x="27988" y="5585"/>
                  </a:lnTo>
                  <a:lnTo>
                    <a:pt x="61385" y="1103"/>
                  </a:lnTo>
                  <a:lnTo>
                    <a:pt x="115550" y="145"/>
                  </a:lnTo>
                  <a:lnTo>
                    <a:pt x="167317" y="28"/>
                  </a:lnTo>
                  <a:lnTo>
                    <a:pt x="211707" y="8"/>
                  </a:lnTo>
                  <a:lnTo>
                    <a:pt x="267058" y="1"/>
                  </a:lnTo>
                  <a:lnTo>
                    <a:pt x="319497" y="0"/>
                  </a:lnTo>
                  <a:lnTo>
                    <a:pt x="34528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SMARTInkShape-12"/>
            <p:cNvSpPr/>
            <p:nvPr/>
          </p:nvSpPr>
          <p:spPr>
            <a:xfrm>
              <a:off x="4835151" y="1708870"/>
              <a:ext cx="272376" cy="362701"/>
            </a:xfrm>
            <a:custGeom>
              <a:avLst/>
              <a:gdLst/>
              <a:ahLst/>
              <a:cxnLst/>
              <a:rect l="0" t="0" r="0" b="0"/>
              <a:pathLst>
                <a:path w="272376" h="362701">
                  <a:moveTo>
                    <a:pt x="165474" y="41349"/>
                  </a:moveTo>
                  <a:lnTo>
                    <a:pt x="165474" y="35028"/>
                  </a:lnTo>
                  <a:lnTo>
                    <a:pt x="161947" y="28397"/>
                  </a:lnTo>
                  <a:lnTo>
                    <a:pt x="159153" y="24777"/>
                  </a:lnTo>
                  <a:lnTo>
                    <a:pt x="152522" y="20754"/>
                  </a:lnTo>
                  <a:lnTo>
                    <a:pt x="145165" y="17644"/>
                  </a:lnTo>
                  <a:lnTo>
                    <a:pt x="129617" y="8455"/>
                  </a:lnTo>
                  <a:lnTo>
                    <a:pt x="95907" y="0"/>
                  </a:lnTo>
                  <a:lnTo>
                    <a:pt x="38508" y="10948"/>
                  </a:lnTo>
                  <a:lnTo>
                    <a:pt x="8004" y="17557"/>
                  </a:lnTo>
                  <a:lnTo>
                    <a:pt x="4932" y="20196"/>
                  </a:lnTo>
                  <a:lnTo>
                    <a:pt x="1518" y="26656"/>
                  </a:lnTo>
                  <a:lnTo>
                    <a:pt x="0" y="33937"/>
                  </a:lnTo>
                  <a:lnTo>
                    <a:pt x="5467" y="51794"/>
                  </a:lnTo>
                  <a:lnTo>
                    <a:pt x="15465" y="67521"/>
                  </a:lnTo>
                  <a:lnTo>
                    <a:pt x="40200" y="84687"/>
                  </a:lnTo>
                  <a:lnTo>
                    <a:pt x="97665" y="112768"/>
                  </a:lnTo>
                  <a:lnTo>
                    <a:pt x="118139" y="122039"/>
                  </a:lnTo>
                  <a:lnTo>
                    <a:pt x="177165" y="172627"/>
                  </a:lnTo>
                  <a:lnTo>
                    <a:pt x="226610" y="227898"/>
                  </a:lnTo>
                  <a:lnTo>
                    <a:pt x="262830" y="265255"/>
                  </a:lnTo>
                  <a:lnTo>
                    <a:pt x="268274" y="280210"/>
                  </a:lnTo>
                  <a:lnTo>
                    <a:pt x="272375" y="318508"/>
                  </a:lnTo>
                  <a:lnTo>
                    <a:pt x="266235" y="337194"/>
                  </a:lnTo>
                  <a:lnTo>
                    <a:pt x="263075" y="341767"/>
                  </a:lnTo>
                  <a:lnTo>
                    <a:pt x="240738" y="358291"/>
                  </a:lnTo>
                  <a:lnTo>
                    <a:pt x="232879" y="360806"/>
                  </a:lnTo>
                  <a:lnTo>
                    <a:pt x="176667" y="362700"/>
                  </a:lnTo>
                  <a:lnTo>
                    <a:pt x="138776" y="359266"/>
                  </a:lnTo>
                  <a:lnTo>
                    <a:pt x="82922" y="348117"/>
                  </a:lnTo>
                  <a:lnTo>
                    <a:pt x="22599" y="32709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8" name="SMARTInkShape-Group2"/>
          <p:cNvGrpSpPr/>
          <p:nvPr/>
        </p:nvGrpSpPr>
        <p:grpSpPr>
          <a:xfrm>
            <a:off x="7250906" y="1678781"/>
            <a:ext cx="2604893" cy="570786"/>
            <a:chOff x="7250906" y="1678781"/>
            <a:chExt cx="2604893" cy="570786"/>
          </a:xfrm>
        </p:grpSpPr>
        <p:sp>
          <p:nvSpPr>
            <p:cNvPr id="17" name="SMARTInkShape-13"/>
            <p:cNvSpPr/>
            <p:nvPr/>
          </p:nvSpPr>
          <p:spPr>
            <a:xfrm>
              <a:off x="7346156" y="1726406"/>
              <a:ext cx="1" cy="476251"/>
            </a:xfrm>
            <a:custGeom>
              <a:avLst/>
              <a:gdLst/>
              <a:ahLst/>
              <a:cxnLst/>
              <a:rect l="0" t="0" r="0" b="0"/>
              <a:pathLst>
                <a:path w="1" h="476251">
                  <a:moveTo>
                    <a:pt x="0" y="0"/>
                  </a:moveTo>
                  <a:lnTo>
                    <a:pt x="0" y="50880"/>
                  </a:lnTo>
                  <a:lnTo>
                    <a:pt x="0" y="105399"/>
                  </a:lnTo>
                  <a:lnTo>
                    <a:pt x="0" y="151468"/>
                  </a:lnTo>
                  <a:lnTo>
                    <a:pt x="0" y="198632"/>
                  </a:lnTo>
                  <a:lnTo>
                    <a:pt x="0" y="246120"/>
                  </a:lnTo>
                  <a:lnTo>
                    <a:pt x="0" y="292382"/>
                  </a:lnTo>
                  <a:lnTo>
                    <a:pt x="0" y="347768"/>
                  </a:lnTo>
                  <a:lnTo>
                    <a:pt x="0" y="402952"/>
                  </a:lnTo>
                  <a:lnTo>
                    <a:pt x="0" y="458234"/>
                  </a:lnTo>
                  <a:lnTo>
                    <a:pt x="0" y="4762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SMARTInkShape-14"/>
            <p:cNvSpPr/>
            <p:nvPr/>
          </p:nvSpPr>
          <p:spPr>
            <a:xfrm>
              <a:off x="7250906" y="1702811"/>
              <a:ext cx="389604" cy="273628"/>
            </a:xfrm>
            <a:custGeom>
              <a:avLst/>
              <a:gdLst/>
              <a:ahLst/>
              <a:cxnLst/>
              <a:rect l="0" t="0" r="0" b="0"/>
              <a:pathLst>
                <a:path w="389604" h="273628">
                  <a:moveTo>
                    <a:pt x="0" y="11689"/>
                  </a:moveTo>
                  <a:lnTo>
                    <a:pt x="6320" y="5368"/>
                  </a:lnTo>
                  <a:lnTo>
                    <a:pt x="12951" y="2265"/>
                  </a:lnTo>
                  <a:lnTo>
                    <a:pt x="61714" y="0"/>
                  </a:lnTo>
                  <a:lnTo>
                    <a:pt x="113909" y="6146"/>
                  </a:lnTo>
                  <a:lnTo>
                    <a:pt x="159576" y="10047"/>
                  </a:lnTo>
                  <a:lnTo>
                    <a:pt x="206619" y="23844"/>
                  </a:lnTo>
                  <a:lnTo>
                    <a:pt x="261742" y="44027"/>
                  </a:lnTo>
                  <a:lnTo>
                    <a:pt x="318687" y="68593"/>
                  </a:lnTo>
                  <a:lnTo>
                    <a:pt x="352835" y="85876"/>
                  </a:lnTo>
                  <a:lnTo>
                    <a:pt x="369806" y="100223"/>
                  </a:lnTo>
                  <a:lnTo>
                    <a:pt x="381758" y="115420"/>
                  </a:lnTo>
                  <a:lnTo>
                    <a:pt x="387951" y="130993"/>
                  </a:lnTo>
                  <a:lnTo>
                    <a:pt x="389603" y="138850"/>
                  </a:lnTo>
                  <a:lnTo>
                    <a:pt x="387910" y="154636"/>
                  </a:lnTo>
                  <a:lnTo>
                    <a:pt x="382748" y="169148"/>
                  </a:lnTo>
                  <a:lnTo>
                    <a:pt x="376044" y="180008"/>
                  </a:lnTo>
                  <a:lnTo>
                    <a:pt x="352192" y="199880"/>
                  </a:lnTo>
                  <a:lnTo>
                    <a:pt x="307253" y="220793"/>
                  </a:lnTo>
                  <a:lnTo>
                    <a:pt x="252319" y="237662"/>
                  </a:lnTo>
                  <a:lnTo>
                    <a:pt x="202858" y="253734"/>
                  </a:lnTo>
                  <a:lnTo>
                    <a:pt x="146463" y="264196"/>
                  </a:lnTo>
                  <a:lnTo>
                    <a:pt x="95250" y="27362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Shape-15"/>
            <p:cNvSpPr/>
            <p:nvPr/>
          </p:nvSpPr>
          <p:spPr>
            <a:xfrm>
              <a:off x="7679531" y="1964531"/>
              <a:ext cx="238126" cy="249773"/>
            </a:xfrm>
            <a:custGeom>
              <a:avLst/>
              <a:gdLst/>
              <a:ahLst/>
              <a:cxnLst/>
              <a:rect l="0" t="0" r="0" b="0"/>
              <a:pathLst>
                <a:path w="238126" h="249773">
                  <a:moveTo>
                    <a:pt x="0" y="59532"/>
                  </a:moveTo>
                  <a:lnTo>
                    <a:pt x="0" y="76104"/>
                  </a:lnTo>
                  <a:lnTo>
                    <a:pt x="12126" y="131719"/>
                  </a:lnTo>
                  <a:lnTo>
                    <a:pt x="30794" y="189140"/>
                  </a:lnTo>
                  <a:lnTo>
                    <a:pt x="47259" y="248065"/>
                  </a:lnTo>
                  <a:lnTo>
                    <a:pt x="47577" y="249772"/>
                  </a:lnTo>
                  <a:lnTo>
                    <a:pt x="47624" y="222037"/>
                  </a:lnTo>
                  <a:lnTo>
                    <a:pt x="36455" y="166369"/>
                  </a:lnTo>
                  <a:lnTo>
                    <a:pt x="37138" y="128281"/>
                  </a:lnTo>
                  <a:lnTo>
                    <a:pt x="56036" y="91498"/>
                  </a:lnTo>
                  <a:lnTo>
                    <a:pt x="87331" y="45474"/>
                  </a:lnTo>
                  <a:lnTo>
                    <a:pt x="127699" y="20003"/>
                  </a:lnTo>
                  <a:lnTo>
                    <a:pt x="184938" y="6297"/>
                  </a:lnTo>
                  <a:lnTo>
                    <a:pt x="23812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SMARTInkShape-16"/>
            <p:cNvSpPr/>
            <p:nvPr/>
          </p:nvSpPr>
          <p:spPr>
            <a:xfrm>
              <a:off x="8001000" y="1988599"/>
              <a:ext cx="248675" cy="201931"/>
            </a:xfrm>
            <a:custGeom>
              <a:avLst/>
              <a:gdLst/>
              <a:ahLst/>
              <a:cxnLst/>
              <a:rect l="0" t="0" r="0" b="0"/>
              <a:pathLst>
                <a:path w="248675" h="201931">
                  <a:moveTo>
                    <a:pt x="23813" y="71182"/>
                  </a:moveTo>
                  <a:lnTo>
                    <a:pt x="17493" y="77503"/>
                  </a:lnTo>
                  <a:lnTo>
                    <a:pt x="14389" y="87662"/>
                  </a:lnTo>
                  <a:lnTo>
                    <a:pt x="11687" y="99673"/>
                  </a:lnTo>
                  <a:lnTo>
                    <a:pt x="4050" y="115196"/>
                  </a:lnTo>
                  <a:lnTo>
                    <a:pt x="534" y="144806"/>
                  </a:lnTo>
                  <a:lnTo>
                    <a:pt x="6479" y="164287"/>
                  </a:lnTo>
                  <a:lnTo>
                    <a:pt x="20339" y="185069"/>
                  </a:lnTo>
                  <a:lnTo>
                    <a:pt x="28002" y="193677"/>
                  </a:lnTo>
                  <a:lnTo>
                    <a:pt x="39344" y="198385"/>
                  </a:lnTo>
                  <a:lnTo>
                    <a:pt x="91493" y="201930"/>
                  </a:lnTo>
                  <a:lnTo>
                    <a:pt x="140420" y="189171"/>
                  </a:lnTo>
                  <a:lnTo>
                    <a:pt x="157659" y="180507"/>
                  </a:lnTo>
                  <a:lnTo>
                    <a:pt x="214248" y="139799"/>
                  </a:lnTo>
                  <a:lnTo>
                    <a:pt x="234578" y="117971"/>
                  </a:lnTo>
                  <a:lnTo>
                    <a:pt x="243163" y="102561"/>
                  </a:lnTo>
                  <a:lnTo>
                    <a:pt x="248674" y="71108"/>
                  </a:lnTo>
                  <a:lnTo>
                    <a:pt x="248105" y="56597"/>
                  </a:lnTo>
                  <a:lnTo>
                    <a:pt x="229670" y="19805"/>
                  </a:lnTo>
                  <a:lnTo>
                    <a:pt x="222019" y="9542"/>
                  </a:lnTo>
                  <a:lnTo>
                    <a:pt x="210682" y="4099"/>
                  </a:lnTo>
                  <a:lnTo>
                    <a:pt x="152218" y="0"/>
                  </a:lnTo>
                  <a:lnTo>
                    <a:pt x="124624" y="6141"/>
                  </a:lnTo>
                  <a:lnTo>
                    <a:pt x="67563" y="32960"/>
                  </a:lnTo>
                  <a:lnTo>
                    <a:pt x="45007" y="52949"/>
                  </a:lnTo>
                  <a:lnTo>
                    <a:pt x="8144" y="104650"/>
                  </a:lnTo>
                  <a:lnTo>
                    <a:pt x="0" y="14262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SMARTInkShape-17"/>
            <p:cNvSpPr/>
            <p:nvPr/>
          </p:nvSpPr>
          <p:spPr>
            <a:xfrm>
              <a:off x="8301215" y="1928970"/>
              <a:ext cx="283192" cy="249042"/>
            </a:xfrm>
            <a:custGeom>
              <a:avLst/>
              <a:gdLst/>
              <a:ahLst/>
              <a:cxnLst/>
              <a:rect l="0" t="0" r="0" b="0"/>
              <a:pathLst>
                <a:path w="283192" h="249042">
                  <a:moveTo>
                    <a:pt x="211754" y="23655"/>
                  </a:moveTo>
                  <a:lnTo>
                    <a:pt x="211754" y="17334"/>
                  </a:lnTo>
                  <a:lnTo>
                    <a:pt x="210431" y="15472"/>
                  </a:lnTo>
                  <a:lnTo>
                    <a:pt x="208226" y="14231"/>
                  </a:lnTo>
                  <a:lnTo>
                    <a:pt x="205434" y="13404"/>
                  </a:lnTo>
                  <a:lnTo>
                    <a:pt x="187631" y="2543"/>
                  </a:lnTo>
                  <a:lnTo>
                    <a:pt x="137250" y="0"/>
                  </a:lnTo>
                  <a:lnTo>
                    <a:pt x="110010" y="6210"/>
                  </a:lnTo>
                  <a:lnTo>
                    <a:pt x="77102" y="21483"/>
                  </a:lnTo>
                  <a:lnTo>
                    <a:pt x="30539" y="63849"/>
                  </a:lnTo>
                  <a:lnTo>
                    <a:pt x="6079" y="103096"/>
                  </a:lnTo>
                  <a:lnTo>
                    <a:pt x="0" y="126862"/>
                  </a:lnTo>
                  <a:lnTo>
                    <a:pt x="2107" y="142726"/>
                  </a:lnTo>
                  <a:lnTo>
                    <a:pt x="14237" y="174469"/>
                  </a:lnTo>
                  <a:lnTo>
                    <a:pt x="31817" y="198281"/>
                  </a:lnTo>
                  <a:lnTo>
                    <a:pt x="77046" y="235654"/>
                  </a:lnTo>
                  <a:lnTo>
                    <a:pt x="96322" y="243554"/>
                  </a:lnTo>
                  <a:lnTo>
                    <a:pt x="151377" y="249041"/>
                  </a:lnTo>
                  <a:lnTo>
                    <a:pt x="178578" y="248304"/>
                  </a:lnTo>
                  <a:lnTo>
                    <a:pt x="204716" y="238972"/>
                  </a:lnTo>
                  <a:lnTo>
                    <a:pt x="261102" y="202888"/>
                  </a:lnTo>
                  <a:lnTo>
                    <a:pt x="283191" y="19034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SMARTInkShape-18"/>
            <p:cNvSpPr/>
            <p:nvPr/>
          </p:nvSpPr>
          <p:spPr>
            <a:xfrm>
              <a:off x="8512969" y="1750219"/>
              <a:ext cx="71438" cy="452438"/>
            </a:xfrm>
            <a:custGeom>
              <a:avLst/>
              <a:gdLst/>
              <a:ahLst/>
              <a:cxnLst/>
              <a:rect l="0" t="0" r="0" b="0"/>
              <a:pathLst>
                <a:path w="71438" h="452438">
                  <a:moveTo>
                    <a:pt x="0" y="0"/>
                  </a:moveTo>
                  <a:lnTo>
                    <a:pt x="1322" y="22954"/>
                  </a:lnTo>
                  <a:lnTo>
                    <a:pt x="10250" y="72892"/>
                  </a:lnTo>
                  <a:lnTo>
                    <a:pt x="12901" y="128855"/>
                  </a:lnTo>
                  <a:lnTo>
                    <a:pt x="21265" y="187339"/>
                  </a:lnTo>
                  <a:lnTo>
                    <a:pt x="29630" y="243821"/>
                  </a:lnTo>
                  <a:lnTo>
                    <a:pt x="33914" y="290230"/>
                  </a:lnTo>
                  <a:lnTo>
                    <a:pt x="43544" y="343814"/>
                  </a:lnTo>
                  <a:lnTo>
                    <a:pt x="53407" y="398299"/>
                  </a:lnTo>
                  <a:lnTo>
                    <a:pt x="60495" y="435949"/>
                  </a:lnTo>
                  <a:lnTo>
                    <a:pt x="71437" y="4524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SMARTInkShape-19"/>
            <p:cNvSpPr/>
            <p:nvPr/>
          </p:nvSpPr>
          <p:spPr>
            <a:xfrm>
              <a:off x="8667750" y="1964531"/>
              <a:ext cx="225883" cy="223803"/>
            </a:xfrm>
            <a:custGeom>
              <a:avLst/>
              <a:gdLst/>
              <a:ahLst/>
              <a:cxnLst/>
              <a:rect l="0" t="0" r="0" b="0"/>
              <a:pathLst>
                <a:path w="225883" h="223803">
                  <a:moveTo>
                    <a:pt x="0" y="0"/>
                  </a:moveTo>
                  <a:lnTo>
                    <a:pt x="0" y="58186"/>
                  </a:lnTo>
                  <a:lnTo>
                    <a:pt x="3528" y="110567"/>
                  </a:lnTo>
                  <a:lnTo>
                    <a:pt x="24122" y="165942"/>
                  </a:lnTo>
                  <a:lnTo>
                    <a:pt x="39749" y="191970"/>
                  </a:lnTo>
                  <a:lnTo>
                    <a:pt x="73757" y="218062"/>
                  </a:lnTo>
                  <a:lnTo>
                    <a:pt x="86137" y="222593"/>
                  </a:lnTo>
                  <a:lnTo>
                    <a:pt x="93144" y="223802"/>
                  </a:lnTo>
                  <a:lnTo>
                    <a:pt x="107985" y="221617"/>
                  </a:lnTo>
                  <a:lnTo>
                    <a:pt x="162766" y="198168"/>
                  </a:lnTo>
                  <a:lnTo>
                    <a:pt x="186544" y="180131"/>
                  </a:lnTo>
                  <a:lnTo>
                    <a:pt x="204028" y="158029"/>
                  </a:lnTo>
                  <a:lnTo>
                    <a:pt x="220463" y="118675"/>
                  </a:lnTo>
                  <a:lnTo>
                    <a:pt x="225882" y="59741"/>
                  </a:lnTo>
                  <a:lnTo>
                    <a:pt x="224746" y="45072"/>
                  </a:lnTo>
                  <a:lnTo>
                    <a:pt x="219832" y="34144"/>
                  </a:lnTo>
                  <a:lnTo>
                    <a:pt x="205615" y="12222"/>
                  </a:lnTo>
                  <a:lnTo>
                    <a:pt x="204546" y="8148"/>
                  </a:lnTo>
                  <a:lnTo>
                    <a:pt x="202509" y="5432"/>
                  </a:lnTo>
                  <a:lnTo>
                    <a:pt x="19050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SMARTInkShape-20"/>
            <p:cNvSpPr/>
            <p:nvPr/>
          </p:nvSpPr>
          <p:spPr>
            <a:xfrm>
              <a:off x="8968444" y="1964531"/>
              <a:ext cx="294620" cy="260015"/>
            </a:xfrm>
            <a:custGeom>
              <a:avLst/>
              <a:gdLst/>
              <a:ahLst/>
              <a:cxnLst/>
              <a:rect l="0" t="0" r="0" b="0"/>
              <a:pathLst>
                <a:path w="294620" h="260015">
                  <a:moveTo>
                    <a:pt x="211275" y="0"/>
                  </a:moveTo>
                  <a:lnTo>
                    <a:pt x="165938" y="1323"/>
                  </a:lnTo>
                  <a:lnTo>
                    <a:pt x="121079" y="16572"/>
                  </a:lnTo>
                  <a:lnTo>
                    <a:pt x="62212" y="50000"/>
                  </a:lnTo>
                  <a:lnTo>
                    <a:pt x="30381" y="76659"/>
                  </a:lnTo>
                  <a:lnTo>
                    <a:pt x="14508" y="100913"/>
                  </a:lnTo>
                  <a:lnTo>
                    <a:pt x="819" y="140466"/>
                  </a:lnTo>
                  <a:lnTo>
                    <a:pt x="0" y="157680"/>
                  </a:lnTo>
                  <a:lnTo>
                    <a:pt x="13760" y="198297"/>
                  </a:lnTo>
                  <a:lnTo>
                    <a:pt x="31338" y="222208"/>
                  </a:lnTo>
                  <a:lnTo>
                    <a:pt x="53302" y="239730"/>
                  </a:lnTo>
                  <a:lnTo>
                    <a:pt x="105266" y="252202"/>
                  </a:lnTo>
                  <a:lnTo>
                    <a:pt x="151970" y="260014"/>
                  </a:lnTo>
                  <a:lnTo>
                    <a:pt x="211305" y="248733"/>
                  </a:lnTo>
                  <a:lnTo>
                    <a:pt x="236424" y="238871"/>
                  </a:lnTo>
                  <a:lnTo>
                    <a:pt x="294619" y="20240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SMARTInkShape-21"/>
            <p:cNvSpPr/>
            <p:nvPr/>
          </p:nvSpPr>
          <p:spPr>
            <a:xfrm>
              <a:off x="9286875" y="1678781"/>
              <a:ext cx="59532" cy="464345"/>
            </a:xfrm>
            <a:custGeom>
              <a:avLst/>
              <a:gdLst/>
              <a:ahLst/>
              <a:cxnLst/>
              <a:rect l="0" t="0" r="0" b="0"/>
              <a:pathLst>
                <a:path w="59532" h="464345">
                  <a:moveTo>
                    <a:pt x="0" y="0"/>
                  </a:moveTo>
                  <a:lnTo>
                    <a:pt x="0" y="50880"/>
                  </a:lnTo>
                  <a:lnTo>
                    <a:pt x="0" y="107585"/>
                  </a:lnTo>
                  <a:lnTo>
                    <a:pt x="6320" y="161187"/>
                  </a:lnTo>
                  <a:lnTo>
                    <a:pt x="20308" y="214549"/>
                  </a:lnTo>
                  <a:lnTo>
                    <a:pt x="30565" y="259215"/>
                  </a:lnTo>
                  <a:lnTo>
                    <a:pt x="38228" y="318187"/>
                  </a:lnTo>
                  <a:lnTo>
                    <a:pt x="45768" y="368446"/>
                  </a:lnTo>
                  <a:lnTo>
                    <a:pt x="55441" y="416591"/>
                  </a:lnTo>
                  <a:lnTo>
                    <a:pt x="59531" y="4643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SMARTInkShape-22"/>
            <p:cNvSpPr/>
            <p:nvPr/>
          </p:nvSpPr>
          <p:spPr>
            <a:xfrm>
              <a:off x="9144000" y="1881188"/>
              <a:ext cx="404814" cy="71438"/>
            </a:xfrm>
            <a:custGeom>
              <a:avLst/>
              <a:gdLst/>
              <a:ahLst/>
              <a:cxnLst/>
              <a:rect l="0" t="0" r="0" b="0"/>
              <a:pathLst>
                <a:path w="404814" h="71438">
                  <a:moveTo>
                    <a:pt x="0" y="71437"/>
                  </a:moveTo>
                  <a:lnTo>
                    <a:pt x="0" y="65116"/>
                  </a:lnTo>
                  <a:lnTo>
                    <a:pt x="1323" y="63254"/>
                  </a:lnTo>
                  <a:lnTo>
                    <a:pt x="3528" y="62013"/>
                  </a:lnTo>
                  <a:lnTo>
                    <a:pt x="53519" y="40642"/>
                  </a:lnTo>
                  <a:lnTo>
                    <a:pt x="99941" y="33163"/>
                  </a:lnTo>
                  <a:lnTo>
                    <a:pt x="153357" y="25659"/>
                  </a:lnTo>
                  <a:lnTo>
                    <a:pt x="211630" y="15994"/>
                  </a:lnTo>
                  <a:lnTo>
                    <a:pt x="258350" y="13117"/>
                  </a:lnTo>
                  <a:lnTo>
                    <a:pt x="304384" y="10942"/>
                  </a:lnTo>
                  <a:lnTo>
                    <a:pt x="362092" y="1702"/>
                  </a:lnTo>
                  <a:lnTo>
                    <a:pt x="404813"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SMARTInkShape-23"/>
            <p:cNvSpPr/>
            <p:nvPr/>
          </p:nvSpPr>
          <p:spPr>
            <a:xfrm>
              <a:off x="9536906" y="1869351"/>
              <a:ext cx="318893" cy="380216"/>
            </a:xfrm>
            <a:custGeom>
              <a:avLst/>
              <a:gdLst/>
              <a:ahLst/>
              <a:cxnLst/>
              <a:rect l="0" t="0" r="0" b="0"/>
              <a:pathLst>
                <a:path w="318893" h="380216">
                  <a:moveTo>
                    <a:pt x="238125" y="23743"/>
                  </a:moveTo>
                  <a:lnTo>
                    <a:pt x="231804" y="23743"/>
                  </a:lnTo>
                  <a:lnTo>
                    <a:pt x="225174" y="20215"/>
                  </a:lnTo>
                  <a:lnTo>
                    <a:pt x="221553" y="17422"/>
                  </a:lnTo>
                  <a:lnTo>
                    <a:pt x="210477" y="14319"/>
                  </a:lnTo>
                  <a:lnTo>
                    <a:pt x="189363" y="9044"/>
                  </a:lnTo>
                  <a:lnTo>
                    <a:pt x="172797" y="3981"/>
                  </a:lnTo>
                  <a:lnTo>
                    <a:pt x="118299" y="464"/>
                  </a:lnTo>
                  <a:lnTo>
                    <a:pt x="62958" y="0"/>
                  </a:lnTo>
                  <a:lnTo>
                    <a:pt x="46503" y="1284"/>
                  </a:lnTo>
                  <a:lnTo>
                    <a:pt x="34779" y="6265"/>
                  </a:lnTo>
                  <a:lnTo>
                    <a:pt x="14526" y="21599"/>
                  </a:lnTo>
                  <a:lnTo>
                    <a:pt x="12251" y="45836"/>
                  </a:lnTo>
                  <a:lnTo>
                    <a:pt x="12136" y="50378"/>
                  </a:lnTo>
                  <a:lnTo>
                    <a:pt x="19063" y="62480"/>
                  </a:lnTo>
                  <a:lnTo>
                    <a:pt x="30963" y="75355"/>
                  </a:lnTo>
                  <a:lnTo>
                    <a:pt x="85191" y="120459"/>
                  </a:lnTo>
                  <a:lnTo>
                    <a:pt x="134861" y="154217"/>
                  </a:lnTo>
                  <a:lnTo>
                    <a:pt x="188917" y="192685"/>
                  </a:lnTo>
                  <a:lnTo>
                    <a:pt x="246295" y="240835"/>
                  </a:lnTo>
                  <a:lnTo>
                    <a:pt x="293802" y="296785"/>
                  </a:lnTo>
                  <a:lnTo>
                    <a:pt x="315669" y="335845"/>
                  </a:lnTo>
                  <a:lnTo>
                    <a:pt x="318892" y="346781"/>
                  </a:lnTo>
                  <a:lnTo>
                    <a:pt x="318428" y="351550"/>
                  </a:lnTo>
                  <a:lnTo>
                    <a:pt x="314384" y="360376"/>
                  </a:lnTo>
                  <a:lnTo>
                    <a:pt x="304670" y="372782"/>
                  </a:lnTo>
                  <a:lnTo>
                    <a:pt x="293716" y="377309"/>
                  </a:lnTo>
                  <a:lnTo>
                    <a:pt x="265128" y="380215"/>
                  </a:lnTo>
                  <a:lnTo>
                    <a:pt x="209637" y="367885"/>
                  </a:lnTo>
                  <a:lnTo>
                    <a:pt x="165302" y="353252"/>
                  </a:lnTo>
                  <a:lnTo>
                    <a:pt x="118653" y="332160"/>
                  </a:lnTo>
                  <a:lnTo>
                    <a:pt x="71316" y="312682"/>
                  </a:lnTo>
                  <a:lnTo>
                    <a:pt x="30832" y="295003"/>
                  </a:lnTo>
                  <a:lnTo>
                    <a:pt x="0" y="27377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0" name="SMARTInkShape-Group3"/>
          <p:cNvGrpSpPr/>
          <p:nvPr/>
        </p:nvGrpSpPr>
        <p:grpSpPr>
          <a:xfrm>
            <a:off x="9477375" y="2226469"/>
            <a:ext cx="2117438" cy="690563"/>
            <a:chOff x="9477375" y="2226469"/>
            <a:chExt cx="2117438" cy="690563"/>
          </a:xfrm>
        </p:grpSpPr>
        <p:sp>
          <p:nvSpPr>
            <p:cNvPr id="29" name="SMARTInkShape-24"/>
            <p:cNvSpPr/>
            <p:nvPr/>
          </p:nvSpPr>
          <p:spPr>
            <a:xfrm>
              <a:off x="9477375" y="2346091"/>
              <a:ext cx="321470" cy="475597"/>
            </a:xfrm>
            <a:custGeom>
              <a:avLst/>
              <a:gdLst/>
              <a:ahLst/>
              <a:cxnLst/>
              <a:rect l="0" t="0" r="0" b="0"/>
              <a:pathLst>
                <a:path w="321470" h="475597">
                  <a:moveTo>
                    <a:pt x="321469" y="58972"/>
                  </a:moveTo>
                  <a:lnTo>
                    <a:pt x="311218" y="48720"/>
                  </a:lnTo>
                  <a:lnTo>
                    <a:pt x="293136" y="20387"/>
                  </a:lnTo>
                  <a:lnTo>
                    <a:pt x="281977" y="15365"/>
                  </a:lnTo>
                  <a:lnTo>
                    <a:pt x="269522" y="11809"/>
                  </a:lnTo>
                  <a:lnTo>
                    <a:pt x="253749" y="3693"/>
                  </a:lnTo>
                  <a:lnTo>
                    <a:pt x="217725" y="0"/>
                  </a:lnTo>
                  <a:lnTo>
                    <a:pt x="194304" y="5927"/>
                  </a:lnTo>
                  <a:lnTo>
                    <a:pt x="140508" y="27442"/>
                  </a:lnTo>
                  <a:lnTo>
                    <a:pt x="104288" y="52646"/>
                  </a:lnTo>
                  <a:lnTo>
                    <a:pt x="47689" y="97267"/>
                  </a:lnTo>
                  <a:lnTo>
                    <a:pt x="34425" y="111711"/>
                  </a:lnTo>
                  <a:lnTo>
                    <a:pt x="28528" y="126949"/>
                  </a:lnTo>
                  <a:lnTo>
                    <a:pt x="24226" y="174110"/>
                  </a:lnTo>
                  <a:lnTo>
                    <a:pt x="27525" y="186433"/>
                  </a:lnTo>
                  <a:lnTo>
                    <a:pt x="40346" y="204335"/>
                  </a:lnTo>
                  <a:lnTo>
                    <a:pt x="54973" y="217504"/>
                  </a:lnTo>
                  <a:lnTo>
                    <a:pt x="111525" y="246458"/>
                  </a:lnTo>
                  <a:lnTo>
                    <a:pt x="167263" y="275549"/>
                  </a:lnTo>
                  <a:lnTo>
                    <a:pt x="226294" y="306295"/>
                  </a:lnTo>
                  <a:lnTo>
                    <a:pt x="258432" y="323634"/>
                  </a:lnTo>
                  <a:lnTo>
                    <a:pt x="310974" y="370310"/>
                  </a:lnTo>
                  <a:lnTo>
                    <a:pt x="316805" y="382994"/>
                  </a:lnTo>
                  <a:lnTo>
                    <a:pt x="318359" y="390079"/>
                  </a:lnTo>
                  <a:lnTo>
                    <a:pt x="318073" y="396127"/>
                  </a:lnTo>
                  <a:lnTo>
                    <a:pt x="304623" y="425901"/>
                  </a:lnTo>
                  <a:lnTo>
                    <a:pt x="293399" y="442123"/>
                  </a:lnTo>
                  <a:lnTo>
                    <a:pt x="275375" y="455308"/>
                  </a:lnTo>
                  <a:lnTo>
                    <a:pt x="236076" y="470292"/>
                  </a:lnTo>
                  <a:lnTo>
                    <a:pt x="178324" y="474979"/>
                  </a:lnTo>
                  <a:lnTo>
                    <a:pt x="122555" y="475596"/>
                  </a:lnTo>
                  <a:lnTo>
                    <a:pt x="92757" y="472135"/>
                  </a:lnTo>
                  <a:lnTo>
                    <a:pt x="40073" y="460989"/>
                  </a:lnTo>
                  <a:lnTo>
                    <a:pt x="9589" y="443572"/>
                  </a:lnTo>
                  <a:lnTo>
                    <a:pt x="4261" y="435839"/>
                  </a:lnTo>
                  <a:lnTo>
                    <a:pt x="0" y="41615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SMARTInkShape-25"/>
            <p:cNvSpPr/>
            <p:nvPr/>
          </p:nvSpPr>
          <p:spPr>
            <a:xfrm>
              <a:off x="9822656" y="2571750"/>
              <a:ext cx="130970" cy="142876"/>
            </a:xfrm>
            <a:custGeom>
              <a:avLst/>
              <a:gdLst/>
              <a:ahLst/>
              <a:cxnLst/>
              <a:rect l="0" t="0" r="0" b="0"/>
              <a:pathLst>
                <a:path w="130970" h="142876">
                  <a:moveTo>
                    <a:pt x="0" y="0"/>
                  </a:moveTo>
                  <a:lnTo>
                    <a:pt x="0" y="16572"/>
                  </a:lnTo>
                  <a:lnTo>
                    <a:pt x="3528" y="24122"/>
                  </a:lnTo>
                  <a:lnTo>
                    <a:pt x="39338" y="80134"/>
                  </a:lnTo>
                  <a:lnTo>
                    <a:pt x="51879" y="91177"/>
                  </a:lnTo>
                  <a:lnTo>
                    <a:pt x="74920" y="121188"/>
                  </a:lnTo>
                  <a:lnTo>
                    <a:pt x="86655" y="126622"/>
                  </a:lnTo>
                  <a:lnTo>
                    <a:pt x="130969" y="1428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SMARTInkShape-26"/>
            <p:cNvSpPr/>
            <p:nvPr/>
          </p:nvSpPr>
          <p:spPr>
            <a:xfrm>
              <a:off x="9989344" y="2524125"/>
              <a:ext cx="35676" cy="392907"/>
            </a:xfrm>
            <a:custGeom>
              <a:avLst/>
              <a:gdLst/>
              <a:ahLst/>
              <a:cxnLst/>
              <a:rect l="0" t="0" r="0" b="0"/>
              <a:pathLst>
                <a:path w="35676" h="392907">
                  <a:moveTo>
                    <a:pt x="23812" y="0"/>
                  </a:moveTo>
                  <a:lnTo>
                    <a:pt x="25134" y="31137"/>
                  </a:lnTo>
                  <a:lnTo>
                    <a:pt x="34614" y="87710"/>
                  </a:lnTo>
                  <a:lnTo>
                    <a:pt x="35499" y="135359"/>
                  </a:lnTo>
                  <a:lnTo>
                    <a:pt x="35675" y="189015"/>
                  </a:lnTo>
                  <a:lnTo>
                    <a:pt x="27527" y="239154"/>
                  </a:lnTo>
                  <a:lnTo>
                    <a:pt x="24545" y="291588"/>
                  </a:lnTo>
                  <a:lnTo>
                    <a:pt x="22815" y="310834"/>
                  </a:lnTo>
                  <a:lnTo>
                    <a:pt x="3237" y="365408"/>
                  </a:lnTo>
                  <a:lnTo>
                    <a:pt x="0" y="3929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SMARTInkShape-27"/>
            <p:cNvSpPr/>
            <p:nvPr/>
          </p:nvSpPr>
          <p:spPr>
            <a:xfrm>
              <a:off x="10132219" y="2501071"/>
              <a:ext cx="202407" cy="236609"/>
            </a:xfrm>
            <a:custGeom>
              <a:avLst/>
              <a:gdLst/>
              <a:ahLst/>
              <a:cxnLst/>
              <a:rect l="0" t="0" r="0" b="0"/>
              <a:pathLst>
                <a:path w="202407" h="236609">
                  <a:moveTo>
                    <a:pt x="0" y="23054"/>
                  </a:moveTo>
                  <a:lnTo>
                    <a:pt x="0" y="75099"/>
                  </a:lnTo>
                  <a:lnTo>
                    <a:pt x="0" y="133973"/>
                  </a:lnTo>
                  <a:lnTo>
                    <a:pt x="0" y="189729"/>
                  </a:lnTo>
                  <a:lnTo>
                    <a:pt x="0" y="236608"/>
                  </a:lnTo>
                  <a:lnTo>
                    <a:pt x="0" y="184160"/>
                  </a:lnTo>
                  <a:lnTo>
                    <a:pt x="1321" y="129824"/>
                  </a:lnTo>
                  <a:lnTo>
                    <a:pt x="24122" y="70888"/>
                  </a:lnTo>
                  <a:lnTo>
                    <a:pt x="51612" y="21449"/>
                  </a:lnTo>
                  <a:lnTo>
                    <a:pt x="63504" y="7879"/>
                  </a:lnTo>
                  <a:lnTo>
                    <a:pt x="74968" y="3080"/>
                  </a:lnTo>
                  <a:lnTo>
                    <a:pt x="97564" y="0"/>
                  </a:lnTo>
                  <a:lnTo>
                    <a:pt x="116956" y="5787"/>
                  </a:lnTo>
                  <a:lnTo>
                    <a:pt x="137705" y="19594"/>
                  </a:lnTo>
                  <a:lnTo>
                    <a:pt x="150456" y="32465"/>
                  </a:lnTo>
                  <a:lnTo>
                    <a:pt x="181452" y="76448"/>
                  </a:lnTo>
                  <a:lnTo>
                    <a:pt x="197888" y="133118"/>
                  </a:lnTo>
                  <a:lnTo>
                    <a:pt x="202142" y="189679"/>
                  </a:lnTo>
                  <a:lnTo>
                    <a:pt x="202406" y="22546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SMARTInkShape-28"/>
            <p:cNvSpPr/>
            <p:nvPr/>
          </p:nvSpPr>
          <p:spPr>
            <a:xfrm>
              <a:off x="10465594" y="2321719"/>
              <a:ext cx="23813" cy="357188"/>
            </a:xfrm>
            <a:custGeom>
              <a:avLst/>
              <a:gdLst/>
              <a:ahLst/>
              <a:cxnLst/>
              <a:rect l="0" t="0" r="0" b="0"/>
              <a:pathLst>
                <a:path w="23813" h="357188">
                  <a:moveTo>
                    <a:pt x="0" y="0"/>
                  </a:moveTo>
                  <a:lnTo>
                    <a:pt x="0" y="16572"/>
                  </a:lnTo>
                  <a:lnTo>
                    <a:pt x="10801" y="73511"/>
                  </a:lnTo>
                  <a:lnTo>
                    <a:pt x="11687" y="122999"/>
                  </a:lnTo>
                  <a:lnTo>
                    <a:pt x="18184" y="177019"/>
                  </a:lnTo>
                  <a:lnTo>
                    <a:pt x="22700" y="225907"/>
                  </a:lnTo>
                  <a:lnTo>
                    <a:pt x="23666" y="279388"/>
                  </a:lnTo>
                  <a:lnTo>
                    <a:pt x="23803" y="335881"/>
                  </a:lnTo>
                  <a:lnTo>
                    <a:pt x="23812" y="3571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SMARTInkShape-29"/>
            <p:cNvSpPr/>
            <p:nvPr/>
          </p:nvSpPr>
          <p:spPr>
            <a:xfrm>
              <a:off x="10346531" y="2428875"/>
              <a:ext cx="226220" cy="11580"/>
            </a:xfrm>
            <a:custGeom>
              <a:avLst/>
              <a:gdLst/>
              <a:ahLst/>
              <a:cxnLst/>
              <a:rect l="0" t="0" r="0" b="0"/>
              <a:pathLst>
                <a:path w="226220" h="11580">
                  <a:moveTo>
                    <a:pt x="0" y="0"/>
                  </a:moveTo>
                  <a:lnTo>
                    <a:pt x="53271" y="1323"/>
                  </a:lnTo>
                  <a:lnTo>
                    <a:pt x="91502" y="10251"/>
                  </a:lnTo>
                  <a:lnTo>
                    <a:pt x="150269" y="11579"/>
                  </a:lnTo>
                  <a:lnTo>
                    <a:pt x="194308" y="10486"/>
                  </a:lnTo>
                  <a:lnTo>
                    <a:pt x="226219"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SMARTInkShape-30"/>
            <p:cNvSpPr/>
            <p:nvPr/>
          </p:nvSpPr>
          <p:spPr>
            <a:xfrm>
              <a:off x="10584656" y="2226469"/>
              <a:ext cx="226220" cy="427747"/>
            </a:xfrm>
            <a:custGeom>
              <a:avLst/>
              <a:gdLst/>
              <a:ahLst/>
              <a:cxnLst/>
              <a:rect l="0" t="0" r="0" b="0"/>
              <a:pathLst>
                <a:path w="226220" h="427747">
                  <a:moveTo>
                    <a:pt x="0" y="0"/>
                  </a:moveTo>
                  <a:lnTo>
                    <a:pt x="0" y="6320"/>
                  </a:lnTo>
                  <a:lnTo>
                    <a:pt x="12127" y="61701"/>
                  </a:lnTo>
                  <a:lnTo>
                    <a:pt x="21112" y="111112"/>
                  </a:lnTo>
                  <a:lnTo>
                    <a:pt x="29599" y="165117"/>
                  </a:lnTo>
                  <a:lnTo>
                    <a:pt x="34511" y="222184"/>
                  </a:lnTo>
                  <a:lnTo>
                    <a:pt x="35479" y="273046"/>
                  </a:lnTo>
                  <a:lnTo>
                    <a:pt x="35672" y="321311"/>
                  </a:lnTo>
                  <a:lnTo>
                    <a:pt x="34387" y="366417"/>
                  </a:lnTo>
                  <a:lnTo>
                    <a:pt x="24548" y="413615"/>
                  </a:lnTo>
                  <a:lnTo>
                    <a:pt x="23856" y="427746"/>
                  </a:lnTo>
                  <a:lnTo>
                    <a:pt x="23813" y="371133"/>
                  </a:lnTo>
                  <a:lnTo>
                    <a:pt x="27340" y="329593"/>
                  </a:lnTo>
                  <a:lnTo>
                    <a:pt x="36764" y="303591"/>
                  </a:lnTo>
                  <a:lnTo>
                    <a:pt x="75692" y="247152"/>
                  </a:lnTo>
                  <a:lnTo>
                    <a:pt x="85676" y="236404"/>
                  </a:lnTo>
                  <a:lnTo>
                    <a:pt x="98050" y="230746"/>
                  </a:lnTo>
                  <a:lnTo>
                    <a:pt x="134404" y="226483"/>
                  </a:lnTo>
                  <a:lnTo>
                    <a:pt x="153007" y="232618"/>
                  </a:lnTo>
                  <a:lnTo>
                    <a:pt x="173490" y="246542"/>
                  </a:lnTo>
                  <a:lnTo>
                    <a:pt x="182057" y="254214"/>
                  </a:lnTo>
                  <a:lnTo>
                    <a:pt x="186746" y="265560"/>
                  </a:lnTo>
                  <a:lnTo>
                    <a:pt x="196081" y="294403"/>
                  </a:lnTo>
                  <a:lnTo>
                    <a:pt x="209339" y="317396"/>
                  </a:lnTo>
                  <a:lnTo>
                    <a:pt x="213876" y="361496"/>
                  </a:lnTo>
                  <a:lnTo>
                    <a:pt x="215506" y="383746"/>
                  </a:lnTo>
                  <a:lnTo>
                    <a:pt x="226219" y="4167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SMARTInkShape-31"/>
            <p:cNvSpPr/>
            <p:nvPr/>
          </p:nvSpPr>
          <p:spPr>
            <a:xfrm>
              <a:off x="10846909" y="2381425"/>
              <a:ext cx="140686" cy="256240"/>
            </a:xfrm>
            <a:custGeom>
              <a:avLst/>
              <a:gdLst/>
              <a:ahLst/>
              <a:cxnLst/>
              <a:rect l="0" t="0" r="0" b="0"/>
              <a:pathLst>
                <a:path w="140686" h="256240">
                  <a:moveTo>
                    <a:pt x="47310" y="106981"/>
                  </a:moveTo>
                  <a:lnTo>
                    <a:pt x="53631" y="106981"/>
                  </a:lnTo>
                  <a:lnTo>
                    <a:pt x="60261" y="103454"/>
                  </a:lnTo>
                  <a:lnTo>
                    <a:pt x="67616" y="98799"/>
                  </a:lnTo>
                  <a:lnTo>
                    <a:pt x="99189" y="85897"/>
                  </a:lnTo>
                  <a:lnTo>
                    <a:pt x="122230" y="67130"/>
                  </a:lnTo>
                  <a:lnTo>
                    <a:pt x="126910" y="59284"/>
                  </a:lnTo>
                  <a:lnTo>
                    <a:pt x="128158" y="55339"/>
                  </a:lnTo>
                  <a:lnTo>
                    <a:pt x="130312" y="52709"/>
                  </a:lnTo>
                  <a:lnTo>
                    <a:pt x="138343" y="47685"/>
                  </a:lnTo>
                  <a:lnTo>
                    <a:pt x="140685" y="41822"/>
                  </a:lnTo>
                  <a:lnTo>
                    <a:pt x="132143" y="15592"/>
                  </a:lnTo>
                  <a:lnTo>
                    <a:pt x="124775" y="6555"/>
                  </a:lnTo>
                  <a:lnTo>
                    <a:pt x="117898" y="2816"/>
                  </a:lnTo>
                  <a:lnTo>
                    <a:pt x="98792" y="219"/>
                  </a:lnTo>
                  <a:lnTo>
                    <a:pt x="90916" y="0"/>
                  </a:lnTo>
                  <a:lnTo>
                    <a:pt x="83007" y="3430"/>
                  </a:lnTo>
                  <a:lnTo>
                    <a:pt x="48925" y="34138"/>
                  </a:lnTo>
                  <a:lnTo>
                    <a:pt x="15886" y="87287"/>
                  </a:lnTo>
                  <a:lnTo>
                    <a:pt x="5073" y="110994"/>
                  </a:lnTo>
                  <a:lnTo>
                    <a:pt x="0" y="166515"/>
                  </a:lnTo>
                  <a:lnTo>
                    <a:pt x="1049" y="204878"/>
                  </a:lnTo>
                  <a:lnTo>
                    <a:pt x="6025" y="215754"/>
                  </a:lnTo>
                  <a:lnTo>
                    <a:pt x="27674" y="241712"/>
                  </a:lnTo>
                  <a:lnTo>
                    <a:pt x="35497" y="246236"/>
                  </a:lnTo>
                  <a:lnTo>
                    <a:pt x="43382" y="249570"/>
                  </a:lnTo>
                  <a:lnTo>
                    <a:pt x="51297" y="255462"/>
                  </a:lnTo>
                  <a:lnTo>
                    <a:pt x="56581" y="256239"/>
                  </a:lnTo>
                  <a:lnTo>
                    <a:pt x="106841" y="2498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SMARTInkShape-32"/>
            <p:cNvSpPr/>
            <p:nvPr/>
          </p:nvSpPr>
          <p:spPr>
            <a:xfrm>
              <a:off x="11049000" y="2321719"/>
              <a:ext cx="189788" cy="296959"/>
            </a:xfrm>
            <a:custGeom>
              <a:avLst/>
              <a:gdLst/>
              <a:ahLst/>
              <a:cxnLst/>
              <a:rect l="0" t="0" r="0" b="0"/>
              <a:pathLst>
                <a:path w="189788" h="296959">
                  <a:moveTo>
                    <a:pt x="47625" y="0"/>
                  </a:moveTo>
                  <a:lnTo>
                    <a:pt x="37374" y="0"/>
                  </a:lnTo>
                  <a:lnTo>
                    <a:pt x="29887" y="6320"/>
                  </a:lnTo>
                  <a:lnTo>
                    <a:pt x="29186" y="12151"/>
                  </a:lnTo>
                  <a:lnTo>
                    <a:pt x="31933" y="29213"/>
                  </a:lnTo>
                  <a:lnTo>
                    <a:pt x="40918" y="48490"/>
                  </a:lnTo>
                  <a:lnTo>
                    <a:pt x="58279" y="62580"/>
                  </a:lnTo>
                  <a:lnTo>
                    <a:pt x="86526" y="80516"/>
                  </a:lnTo>
                  <a:lnTo>
                    <a:pt x="109745" y="104638"/>
                  </a:lnTo>
                  <a:lnTo>
                    <a:pt x="156549" y="145041"/>
                  </a:lnTo>
                  <a:lnTo>
                    <a:pt x="182369" y="187070"/>
                  </a:lnTo>
                  <a:lnTo>
                    <a:pt x="188091" y="204182"/>
                  </a:lnTo>
                  <a:lnTo>
                    <a:pt x="189787" y="223951"/>
                  </a:lnTo>
                  <a:lnTo>
                    <a:pt x="186655" y="235353"/>
                  </a:lnTo>
                  <a:lnTo>
                    <a:pt x="173865" y="253452"/>
                  </a:lnTo>
                  <a:lnTo>
                    <a:pt x="118721" y="285728"/>
                  </a:lnTo>
                  <a:lnTo>
                    <a:pt x="103036" y="292355"/>
                  </a:lnTo>
                  <a:lnTo>
                    <a:pt x="50840" y="296958"/>
                  </a:lnTo>
                  <a:lnTo>
                    <a:pt x="32296" y="293817"/>
                  </a:lnTo>
                  <a:lnTo>
                    <a:pt x="0" y="2857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SMARTInkShape-33"/>
            <p:cNvSpPr/>
            <p:nvPr/>
          </p:nvSpPr>
          <p:spPr>
            <a:xfrm>
              <a:off x="11334750" y="2369344"/>
              <a:ext cx="11907" cy="297657"/>
            </a:xfrm>
            <a:custGeom>
              <a:avLst/>
              <a:gdLst/>
              <a:ahLst/>
              <a:cxnLst/>
              <a:rect l="0" t="0" r="0" b="0"/>
              <a:pathLst>
                <a:path w="11907" h="297657">
                  <a:moveTo>
                    <a:pt x="0" y="0"/>
                  </a:moveTo>
                  <a:lnTo>
                    <a:pt x="1322" y="29814"/>
                  </a:lnTo>
                  <a:lnTo>
                    <a:pt x="10251" y="74056"/>
                  </a:lnTo>
                  <a:lnTo>
                    <a:pt x="11689" y="131313"/>
                  </a:lnTo>
                  <a:lnTo>
                    <a:pt x="11878" y="189222"/>
                  </a:lnTo>
                  <a:lnTo>
                    <a:pt x="10574" y="216727"/>
                  </a:lnTo>
                  <a:lnTo>
                    <a:pt x="5042" y="241633"/>
                  </a:lnTo>
                  <a:lnTo>
                    <a:pt x="11906" y="2976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SMARTInkShape-34"/>
            <p:cNvSpPr/>
            <p:nvPr/>
          </p:nvSpPr>
          <p:spPr>
            <a:xfrm>
              <a:off x="11406898" y="2321779"/>
              <a:ext cx="187915" cy="391129"/>
            </a:xfrm>
            <a:custGeom>
              <a:avLst/>
              <a:gdLst/>
              <a:ahLst/>
              <a:cxnLst/>
              <a:rect l="0" t="0" r="0" b="0"/>
              <a:pathLst>
                <a:path w="187915" h="391129">
                  <a:moveTo>
                    <a:pt x="154071" y="47565"/>
                  </a:moveTo>
                  <a:lnTo>
                    <a:pt x="136333" y="29828"/>
                  </a:lnTo>
                  <a:lnTo>
                    <a:pt x="132958" y="22925"/>
                  </a:lnTo>
                  <a:lnTo>
                    <a:pt x="132059" y="19232"/>
                  </a:lnTo>
                  <a:lnTo>
                    <a:pt x="124004" y="11600"/>
                  </a:lnTo>
                  <a:lnTo>
                    <a:pt x="112926" y="5122"/>
                  </a:lnTo>
                  <a:lnTo>
                    <a:pt x="97928" y="1475"/>
                  </a:lnTo>
                  <a:lnTo>
                    <a:pt x="49051" y="0"/>
                  </a:lnTo>
                  <a:lnTo>
                    <a:pt x="37721" y="3494"/>
                  </a:lnTo>
                  <a:lnTo>
                    <a:pt x="15521" y="20252"/>
                  </a:lnTo>
                  <a:lnTo>
                    <a:pt x="4687" y="31829"/>
                  </a:lnTo>
                  <a:lnTo>
                    <a:pt x="1689" y="39689"/>
                  </a:lnTo>
                  <a:lnTo>
                    <a:pt x="0" y="51552"/>
                  </a:lnTo>
                  <a:lnTo>
                    <a:pt x="5820" y="69766"/>
                  </a:lnTo>
                  <a:lnTo>
                    <a:pt x="38636" y="119830"/>
                  </a:lnTo>
                  <a:lnTo>
                    <a:pt x="87846" y="174352"/>
                  </a:lnTo>
                  <a:lnTo>
                    <a:pt x="115069" y="203088"/>
                  </a:lnTo>
                  <a:lnTo>
                    <a:pt x="156192" y="257952"/>
                  </a:lnTo>
                  <a:lnTo>
                    <a:pt x="172227" y="281484"/>
                  </a:lnTo>
                  <a:lnTo>
                    <a:pt x="180292" y="306712"/>
                  </a:lnTo>
                  <a:lnTo>
                    <a:pt x="183458" y="311611"/>
                  </a:lnTo>
                  <a:lnTo>
                    <a:pt x="187914" y="331147"/>
                  </a:lnTo>
                  <a:lnTo>
                    <a:pt x="185428" y="342493"/>
                  </a:lnTo>
                  <a:lnTo>
                    <a:pt x="181236" y="351946"/>
                  </a:lnTo>
                  <a:lnTo>
                    <a:pt x="177552" y="364706"/>
                  </a:lnTo>
                  <a:lnTo>
                    <a:pt x="172005" y="372843"/>
                  </a:lnTo>
                  <a:lnTo>
                    <a:pt x="165128" y="377341"/>
                  </a:lnTo>
                  <a:lnTo>
                    <a:pt x="149935" y="380229"/>
                  </a:lnTo>
                  <a:lnTo>
                    <a:pt x="147345" y="381789"/>
                  </a:lnTo>
                  <a:lnTo>
                    <a:pt x="145618" y="384151"/>
                  </a:lnTo>
                  <a:lnTo>
                    <a:pt x="144467" y="387049"/>
                  </a:lnTo>
                  <a:lnTo>
                    <a:pt x="142376" y="388982"/>
                  </a:lnTo>
                  <a:lnTo>
                    <a:pt x="136525" y="391128"/>
                  </a:lnTo>
                  <a:lnTo>
                    <a:pt x="133113" y="390378"/>
                  </a:lnTo>
                  <a:lnTo>
                    <a:pt x="118131" y="383196"/>
                  </a:lnTo>
                  <a:lnTo>
                    <a:pt x="98477" y="379914"/>
                  </a:lnTo>
                  <a:lnTo>
                    <a:pt x="82875" y="368840"/>
                  </a:lnTo>
                  <a:lnTo>
                    <a:pt x="73591" y="361185"/>
                  </a:lnTo>
                  <a:lnTo>
                    <a:pt x="58821" y="35712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0" name="SMARTInkShape-Group4"/>
          <p:cNvGrpSpPr/>
          <p:nvPr/>
        </p:nvGrpSpPr>
        <p:grpSpPr>
          <a:xfrm>
            <a:off x="9358360" y="2714625"/>
            <a:ext cx="1889689" cy="511970"/>
            <a:chOff x="9358360" y="2714625"/>
            <a:chExt cx="1889689" cy="511970"/>
          </a:xfrm>
        </p:grpSpPr>
        <p:sp>
          <p:nvSpPr>
            <p:cNvPr id="41" name="SMARTInkShape-35"/>
            <p:cNvSpPr/>
            <p:nvPr/>
          </p:nvSpPr>
          <p:spPr>
            <a:xfrm>
              <a:off x="9358360" y="2833688"/>
              <a:ext cx="95204" cy="392907"/>
            </a:xfrm>
            <a:custGeom>
              <a:avLst/>
              <a:gdLst/>
              <a:ahLst/>
              <a:cxnLst/>
              <a:rect l="0" t="0" r="0" b="0"/>
              <a:pathLst>
                <a:path w="95204" h="392907">
                  <a:moveTo>
                    <a:pt x="95203" y="0"/>
                  </a:moveTo>
                  <a:lnTo>
                    <a:pt x="78631" y="16571"/>
                  </a:lnTo>
                  <a:lnTo>
                    <a:pt x="55454" y="66571"/>
                  </a:lnTo>
                  <a:lnTo>
                    <a:pt x="35663" y="119989"/>
                  </a:lnTo>
                  <a:lnTo>
                    <a:pt x="17149" y="170533"/>
                  </a:lnTo>
                  <a:lnTo>
                    <a:pt x="6234" y="226725"/>
                  </a:lnTo>
                  <a:lnTo>
                    <a:pt x="780" y="276393"/>
                  </a:lnTo>
                  <a:lnTo>
                    <a:pt x="0" y="334444"/>
                  </a:lnTo>
                  <a:lnTo>
                    <a:pt x="6288" y="354711"/>
                  </a:lnTo>
                  <a:lnTo>
                    <a:pt x="20264" y="375758"/>
                  </a:lnTo>
                  <a:lnTo>
                    <a:pt x="27941" y="384402"/>
                  </a:lnTo>
                  <a:lnTo>
                    <a:pt x="35762" y="389127"/>
                  </a:lnTo>
                  <a:lnTo>
                    <a:pt x="47578" y="3929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SMARTInkShape-36"/>
            <p:cNvSpPr/>
            <p:nvPr/>
          </p:nvSpPr>
          <p:spPr>
            <a:xfrm>
              <a:off x="9513288" y="2976708"/>
              <a:ext cx="118869" cy="178449"/>
            </a:xfrm>
            <a:custGeom>
              <a:avLst/>
              <a:gdLst/>
              <a:ahLst/>
              <a:cxnLst/>
              <a:rect l="0" t="0" r="0" b="0"/>
              <a:pathLst>
                <a:path w="118869" h="178449">
                  <a:moveTo>
                    <a:pt x="95056" y="11761"/>
                  </a:moveTo>
                  <a:lnTo>
                    <a:pt x="88736" y="5440"/>
                  </a:lnTo>
                  <a:lnTo>
                    <a:pt x="82105" y="2337"/>
                  </a:lnTo>
                  <a:lnTo>
                    <a:pt x="55307" y="0"/>
                  </a:lnTo>
                  <a:lnTo>
                    <a:pt x="47403" y="3447"/>
                  </a:lnTo>
                  <a:lnTo>
                    <a:pt x="31550" y="16439"/>
                  </a:lnTo>
                  <a:lnTo>
                    <a:pt x="27144" y="23982"/>
                  </a:lnTo>
                  <a:lnTo>
                    <a:pt x="23862" y="31745"/>
                  </a:lnTo>
                  <a:lnTo>
                    <a:pt x="4770" y="56752"/>
                  </a:lnTo>
                  <a:lnTo>
                    <a:pt x="460" y="91834"/>
                  </a:lnTo>
                  <a:lnTo>
                    <a:pt x="0" y="108835"/>
                  </a:lnTo>
                  <a:lnTo>
                    <a:pt x="3419" y="117964"/>
                  </a:lnTo>
                  <a:lnTo>
                    <a:pt x="20125" y="145494"/>
                  </a:lnTo>
                  <a:lnTo>
                    <a:pt x="43503" y="162016"/>
                  </a:lnTo>
                  <a:lnTo>
                    <a:pt x="85465" y="176616"/>
                  </a:lnTo>
                  <a:lnTo>
                    <a:pt x="118868" y="17844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SMARTInkShape-37"/>
            <p:cNvSpPr/>
            <p:nvPr/>
          </p:nvSpPr>
          <p:spPr>
            <a:xfrm>
              <a:off x="9679943" y="2976563"/>
              <a:ext cx="166319" cy="142814"/>
            </a:xfrm>
            <a:custGeom>
              <a:avLst/>
              <a:gdLst/>
              <a:ahLst/>
              <a:cxnLst/>
              <a:rect l="0" t="0" r="0" b="0"/>
              <a:pathLst>
                <a:path w="166319" h="142814">
                  <a:moveTo>
                    <a:pt x="35557" y="0"/>
                  </a:moveTo>
                  <a:lnTo>
                    <a:pt x="13890" y="21666"/>
                  </a:lnTo>
                  <a:lnTo>
                    <a:pt x="3986" y="41076"/>
                  </a:lnTo>
                  <a:lnTo>
                    <a:pt x="658" y="62549"/>
                  </a:lnTo>
                  <a:lnTo>
                    <a:pt x="0" y="85556"/>
                  </a:lnTo>
                  <a:lnTo>
                    <a:pt x="3438" y="94469"/>
                  </a:lnTo>
                  <a:lnTo>
                    <a:pt x="8052" y="102840"/>
                  </a:lnTo>
                  <a:lnTo>
                    <a:pt x="10104" y="110970"/>
                  </a:lnTo>
                  <a:lnTo>
                    <a:pt x="18070" y="118994"/>
                  </a:lnTo>
                  <a:lnTo>
                    <a:pt x="46973" y="139340"/>
                  </a:lnTo>
                  <a:lnTo>
                    <a:pt x="62751" y="141827"/>
                  </a:lnTo>
                  <a:lnTo>
                    <a:pt x="104878" y="142813"/>
                  </a:lnTo>
                  <a:lnTo>
                    <a:pt x="116196" y="139319"/>
                  </a:lnTo>
                  <a:lnTo>
                    <a:pt x="138388" y="122562"/>
                  </a:lnTo>
                  <a:lnTo>
                    <a:pt x="158542" y="103125"/>
                  </a:lnTo>
                  <a:lnTo>
                    <a:pt x="162976" y="91694"/>
                  </a:lnTo>
                  <a:lnTo>
                    <a:pt x="166318" y="49731"/>
                  </a:lnTo>
                  <a:lnTo>
                    <a:pt x="162907" y="38418"/>
                  </a:lnTo>
                  <a:lnTo>
                    <a:pt x="149935" y="20377"/>
                  </a:lnTo>
                  <a:lnTo>
                    <a:pt x="142396" y="15670"/>
                  </a:lnTo>
                  <a:lnTo>
                    <a:pt x="134635" y="12256"/>
                  </a:lnTo>
                  <a:lnTo>
                    <a:pt x="122827" y="4219"/>
                  </a:lnTo>
                  <a:lnTo>
                    <a:pt x="109628" y="1250"/>
                  </a:lnTo>
                  <a:lnTo>
                    <a:pt x="96698" y="555"/>
                  </a:lnTo>
                  <a:lnTo>
                    <a:pt x="85662" y="3774"/>
                  </a:lnTo>
                  <a:lnTo>
                    <a:pt x="59587" y="20616"/>
                  </a:lnTo>
                  <a:lnTo>
                    <a:pt x="55546" y="21681"/>
                  </a:lnTo>
                  <a:lnTo>
                    <a:pt x="47528" y="29921"/>
                  </a:lnTo>
                  <a:lnTo>
                    <a:pt x="35557" y="476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SMARTInkShape-38"/>
            <p:cNvSpPr/>
            <p:nvPr/>
          </p:nvSpPr>
          <p:spPr>
            <a:xfrm>
              <a:off x="9917906" y="2952803"/>
              <a:ext cx="261939" cy="166617"/>
            </a:xfrm>
            <a:custGeom>
              <a:avLst/>
              <a:gdLst/>
              <a:ahLst/>
              <a:cxnLst/>
              <a:rect l="0" t="0" r="0" b="0"/>
              <a:pathLst>
                <a:path w="261939" h="166617">
                  <a:moveTo>
                    <a:pt x="0" y="23760"/>
                  </a:moveTo>
                  <a:lnTo>
                    <a:pt x="0" y="80080"/>
                  </a:lnTo>
                  <a:lnTo>
                    <a:pt x="1322" y="122803"/>
                  </a:lnTo>
                  <a:lnTo>
                    <a:pt x="10251" y="146245"/>
                  </a:lnTo>
                  <a:lnTo>
                    <a:pt x="11894" y="166423"/>
                  </a:lnTo>
                  <a:lnTo>
                    <a:pt x="22156" y="166616"/>
                  </a:lnTo>
                  <a:lnTo>
                    <a:pt x="22708" y="165300"/>
                  </a:lnTo>
                  <a:lnTo>
                    <a:pt x="23769" y="128395"/>
                  </a:lnTo>
                  <a:lnTo>
                    <a:pt x="16945" y="103175"/>
                  </a:lnTo>
                  <a:lnTo>
                    <a:pt x="24906" y="52748"/>
                  </a:lnTo>
                  <a:lnTo>
                    <a:pt x="36720" y="35904"/>
                  </a:lnTo>
                  <a:lnTo>
                    <a:pt x="45470" y="26158"/>
                  </a:lnTo>
                  <a:lnTo>
                    <a:pt x="50195" y="24825"/>
                  </a:lnTo>
                  <a:lnTo>
                    <a:pt x="69236" y="23822"/>
                  </a:lnTo>
                  <a:lnTo>
                    <a:pt x="99368" y="51749"/>
                  </a:lnTo>
                  <a:lnTo>
                    <a:pt x="103694" y="63099"/>
                  </a:lnTo>
                  <a:lnTo>
                    <a:pt x="106940" y="75639"/>
                  </a:lnTo>
                  <a:lnTo>
                    <a:pt x="116275" y="94469"/>
                  </a:lnTo>
                  <a:lnTo>
                    <a:pt x="119147" y="102811"/>
                  </a:lnTo>
                  <a:lnTo>
                    <a:pt x="126879" y="114945"/>
                  </a:lnTo>
                  <a:lnTo>
                    <a:pt x="129757" y="126919"/>
                  </a:lnTo>
                  <a:lnTo>
                    <a:pt x="130954" y="142615"/>
                  </a:lnTo>
                  <a:lnTo>
                    <a:pt x="130969" y="85745"/>
                  </a:lnTo>
                  <a:lnTo>
                    <a:pt x="132291" y="75121"/>
                  </a:lnTo>
                  <a:lnTo>
                    <a:pt x="148705" y="25909"/>
                  </a:lnTo>
                  <a:lnTo>
                    <a:pt x="152053" y="21224"/>
                  </a:lnTo>
                  <a:lnTo>
                    <a:pt x="174734" y="4493"/>
                  </a:lnTo>
                  <a:lnTo>
                    <a:pt x="186563" y="1294"/>
                  </a:lnTo>
                  <a:lnTo>
                    <a:pt x="218282" y="0"/>
                  </a:lnTo>
                  <a:lnTo>
                    <a:pt x="226219" y="3498"/>
                  </a:lnTo>
                  <a:lnTo>
                    <a:pt x="230188" y="6284"/>
                  </a:lnTo>
                  <a:lnTo>
                    <a:pt x="232833" y="10786"/>
                  </a:lnTo>
                  <a:lnTo>
                    <a:pt x="240608" y="33495"/>
                  </a:lnTo>
                  <a:lnTo>
                    <a:pt x="243750" y="38187"/>
                  </a:lnTo>
                  <a:lnTo>
                    <a:pt x="260118" y="93052"/>
                  </a:lnTo>
                  <a:lnTo>
                    <a:pt x="261923" y="151839"/>
                  </a:lnTo>
                  <a:lnTo>
                    <a:pt x="261938" y="15472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SMARTInkShape-39"/>
            <p:cNvSpPr/>
            <p:nvPr/>
          </p:nvSpPr>
          <p:spPr>
            <a:xfrm>
              <a:off x="10287000" y="2857500"/>
              <a:ext cx="232582" cy="261732"/>
            </a:xfrm>
            <a:custGeom>
              <a:avLst/>
              <a:gdLst/>
              <a:ahLst/>
              <a:cxnLst/>
              <a:rect l="0" t="0" r="0" b="0"/>
              <a:pathLst>
                <a:path w="232582" h="261732">
                  <a:moveTo>
                    <a:pt x="0" y="0"/>
                  </a:moveTo>
                  <a:lnTo>
                    <a:pt x="1322" y="41393"/>
                  </a:lnTo>
                  <a:lnTo>
                    <a:pt x="10251" y="85920"/>
                  </a:lnTo>
                  <a:lnTo>
                    <a:pt x="11687" y="143214"/>
                  </a:lnTo>
                  <a:lnTo>
                    <a:pt x="11887" y="197863"/>
                  </a:lnTo>
                  <a:lnTo>
                    <a:pt x="11906" y="243180"/>
                  </a:lnTo>
                  <a:lnTo>
                    <a:pt x="13228" y="245464"/>
                  </a:lnTo>
                  <a:lnTo>
                    <a:pt x="15434" y="246986"/>
                  </a:lnTo>
                  <a:lnTo>
                    <a:pt x="22157" y="249430"/>
                  </a:lnTo>
                  <a:lnTo>
                    <a:pt x="15302" y="240407"/>
                  </a:lnTo>
                  <a:lnTo>
                    <a:pt x="12912" y="229688"/>
                  </a:lnTo>
                  <a:lnTo>
                    <a:pt x="12039" y="203957"/>
                  </a:lnTo>
                  <a:lnTo>
                    <a:pt x="18266" y="181846"/>
                  </a:lnTo>
                  <a:lnTo>
                    <a:pt x="39898" y="145125"/>
                  </a:lnTo>
                  <a:lnTo>
                    <a:pt x="51246" y="133733"/>
                  </a:lnTo>
                  <a:lnTo>
                    <a:pt x="79607" y="112812"/>
                  </a:lnTo>
                  <a:lnTo>
                    <a:pt x="109327" y="107901"/>
                  </a:lnTo>
                  <a:lnTo>
                    <a:pt x="136150" y="108626"/>
                  </a:lnTo>
                  <a:lnTo>
                    <a:pt x="157786" y="116705"/>
                  </a:lnTo>
                  <a:lnTo>
                    <a:pt x="204527" y="146907"/>
                  </a:lnTo>
                  <a:lnTo>
                    <a:pt x="217733" y="165089"/>
                  </a:lnTo>
                  <a:lnTo>
                    <a:pt x="231794" y="193980"/>
                  </a:lnTo>
                  <a:lnTo>
                    <a:pt x="232581" y="198112"/>
                  </a:lnTo>
                  <a:lnTo>
                    <a:pt x="231784" y="202189"/>
                  </a:lnTo>
                  <a:lnTo>
                    <a:pt x="224340" y="214248"/>
                  </a:lnTo>
                  <a:lnTo>
                    <a:pt x="218769" y="222221"/>
                  </a:lnTo>
                  <a:lnTo>
                    <a:pt x="216294" y="230175"/>
                  </a:lnTo>
                  <a:lnTo>
                    <a:pt x="208137" y="238119"/>
                  </a:lnTo>
                  <a:lnTo>
                    <a:pt x="181343" y="253999"/>
                  </a:lnTo>
                  <a:lnTo>
                    <a:pt x="158388" y="259586"/>
                  </a:lnTo>
                  <a:lnTo>
                    <a:pt x="117414" y="261731"/>
                  </a:lnTo>
                  <a:lnTo>
                    <a:pt x="97555" y="255556"/>
                  </a:lnTo>
                  <a:lnTo>
                    <a:pt x="74340" y="240265"/>
                  </a:lnTo>
                  <a:lnTo>
                    <a:pt x="59531" y="2262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SMARTInkShape-40"/>
            <p:cNvSpPr/>
            <p:nvPr/>
          </p:nvSpPr>
          <p:spPr>
            <a:xfrm>
              <a:off x="10572750" y="2940844"/>
              <a:ext cx="11907" cy="178595"/>
            </a:xfrm>
            <a:custGeom>
              <a:avLst/>
              <a:gdLst/>
              <a:ahLst/>
              <a:cxnLst/>
              <a:rect l="0" t="0" r="0" b="0"/>
              <a:pathLst>
                <a:path w="11907" h="178595">
                  <a:moveTo>
                    <a:pt x="11906" y="0"/>
                  </a:moveTo>
                  <a:lnTo>
                    <a:pt x="11906" y="56320"/>
                  </a:lnTo>
                  <a:lnTo>
                    <a:pt x="11906" y="109574"/>
                  </a:lnTo>
                  <a:lnTo>
                    <a:pt x="10583" y="145753"/>
                  </a:lnTo>
                  <a:lnTo>
                    <a:pt x="0" y="1785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SMARTInkShape-41"/>
            <p:cNvSpPr/>
            <p:nvPr/>
          </p:nvSpPr>
          <p:spPr>
            <a:xfrm>
              <a:off x="10679906" y="2893328"/>
              <a:ext cx="178595" cy="190392"/>
            </a:xfrm>
            <a:custGeom>
              <a:avLst/>
              <a:gdLst/>
              <a:ahLst/>
              <a:cxnLst/>
              <a:rect l="0" t="0" r="0" b="0"/>
              <a:pathLst>
                <a:path w="178595" h="190392">
                  <a:moveTo>
                    <a:pt x="0" y="35610"/>
                  </a:moveTo>
                  <a:lnTo>
                    <a:pt x="0" y="87806"/>
                  </a:lnTo>
                  <a:lnTo>
                    <a:pt x="0" y="144406"/>
                  </a:lnTo>
                  <a:lnTo>
                    <a:pt x="0" y="190213"/>
                  </a:lnTo>
                  <a:lnTo>
                    <a:pt x="1322" y="138192"/>
                  </a:lnTo>
                  <a:lnTo>
                    <a:pt x="14698" y="83199"/>
                  </a:lnTo>
                  <a:lnTo>
                    <a:pt x="28333" y="51478"/>
                  </a:lnTo>
                  <a:lnTo>
                    <a:pt x="39492" y="39134"/>
                  </a:lnTo>
                  <a:lnTo>
                    <a:pt x="51947" y="27915"/>
                  </a:lnTo>
                  <a:lnTo>
                    <a:pt x="66397" y="9370"/>
                  </a:lnTo>
                  <a:lnTo>
                    <a:pt x="74931" y="4104"/>
                  </a:lnTo>
                  <a:lnTo>
                    <a:pt x="108139" y="446"/>
                  </a:lnTo>
                  <a:lnTo>
                    <a:pt x="132780" y="0"/>
                  </a:lnTo>
                  <a:lnTo>
                    <a:pt x="141916" y="3467"/>
                  </a:lnTo>
                  <a:lnTo>
                    <a:pt x="146205" y="6244"/>
                  </a:lnTo>
                  <a:lnTo>
                    <a:pt x="162593" y="29711"/>
                  </a:lnTo>
                  <a:lnTo>
                    <a:pt x="173265" y="52088"/>
                  </a:lnTo>
                  <a:lnTo>
                    <a:pt x="178281" y="107082"/>
                  </a:lnTo>
                  <a:lnTo>
                    <a:pt x="178585" y="165534"/>
                  </a:lnTo>
                  <a:lnTo>
                    <a:pt x="178594" y="19039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SMARTInkShape-42"/>
            <p:cNvSpPr/>
            <p:nvPr/>
          </p:nvSpPr>
          <p:spPr>
            <a:xfrm>
              <a:off x="10942439" y="2863020"/>
              <a:ext cx="166093" cy="220700"/>
            </a:xfrm>
            <a:custGeom>
              <a:avLst/>
              <a:gdLst/>
              <a:ahLst/>
              <a:cxnLst/>
              <a:rect l="0" t="0" r="0" b="0"/>
              <a:pathLst>
                <a:path w="166093" h="220700">
                  <a:moveTo>
                    <a:pt x="11311" y="137355"/>
                  </a:moveTo>
                  <a:lnTo>
                    <a:pt x="27883" y="137355"/>
                  </a:lnTo>
                  <a:lnTo>
                    <a:pt x="35431" y="133827"/>
                  </a:lnTo>
                  <a:lnTo>
                    <a:pt x="43198" y="129172"/>
                  </a:lnTo>
                  <a:lnTo>
                    <a:pt x="89585" y="113419"/>
                  </a:lnTo>
                  <a:lnTo>
                    <a:pt x="114402" y="93339"/>
                  </a:lnTo>
                  <a:lnTo>
                    <a:pt x="125053" y="81686"/>
                  </a:lnTo>
                  <a:lnTo>
                    <a:pt x="128010" y="73808"/>
                  </a:lnTo>
                  <a:lnTo>
                    <a:pt x="130311" y="26719"/>
                  </a:lnTo>
                  <a:lnTo>
                    <a:pt x="126818" y="18510"/>
                  </a:lnTo>
                  <a:lnTo>
                    <a:pt x="124034" y="14469"/>
                  </a:lnTo>
                  <a:lnTo>
                    <a:pt x="117414" y="9978"/>
                  </a:lnTo>
                  <a:lnTo>
                    <a:pt x="110061" y="6660"/>
                  </a:lnTo>
                  <a:lnTo>
                    <a:pt x="102384" y="775"/>
                  </a:lnTo>
                  <a:lnTo>
                    <a:pt x="98485" y="0"/>
                  </a:lnTo>
                  <a:lnTo>
                    <a:pt x="94562" y="805"/>
                  </a:lnTo>
                  <a:lnTo>
                    <a:pt x="85353" y="3906"/>
                  </a:lnTo>
                  <a:lnTo>
                    <a:pt x="72441" y="5284"/>
                  </a:lnTo>
                  <a:lnTo>
                    <a:pt x="66616" y="8297"/>
                  </a:lnTo>
                  <a:lnTo>
                    <a:pt x="24978" y="52082"/>
                  </a:lnTo>
                  <a:lnTo>
                    <a:pt x="17385" y="66824"/>
                  </a:lnTo>
                  <a:lnTo>
                    <a:pt x="12688" y="80873"/>
                  </a:lnTo>
                  <a:lnTo>
                    <a:pt x="3929" y="98865"/>
                  </a:lnTo>
                  <a:lnTo>
                    <a:pt x="0" y="137823"/>
                  </a:lnTo>
                  <a:lnTo>
                    <a:pt x="5901" y="158514"/>
                  </a:lnTo>
                  <a:lnTo>
                    <a:pt x="16028" y="175080"/>
                  </a:lnTo>
                  <a:lnTo>
                    <a:pt x="33728" y="194689"/>
                  </a:lnTo>
                  <a:lnTo>
                    <a:pt x="48173" y="202524"/>
                  </a:lnTo>
                  <a:lnTo>
                    <a:pt x="98282" y="217666"/>
                  </a:lnTo>
                  <a:lnTo>
                    <a:pt x="155318" y="220521"/>
                  </a:lnTo>
                  <a:lnTo>
                    <a:pt x="166092" y="22069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SMARTInkShape-43"/>
            <p:cNvSpPr/>
            <p:nvPr/>
          </p:nvSpPr>
          <p:spPr>
            <a:xfrm>
              <a:off x="11084719" y="2714625"/>
              <a:ext cx="163330" cy="488157"/>
            </a:xfrm>
            <a:custGeom>
              <a:avLst/>
              <a:gdLst/>
              <a:ahLst/>
              <a:cxnLst/>
              <a:rect l="0" t="0" r="0" b="0"/>
              <a:pathLst>
                <a:path w="163330" h="488157">
                  <a:moveTo>
                    <a:pt x="0" y="0"/>
                  </a:moveTo>
                  <a:lnTo>
                    <a:pt x="0" y="6321"/>
                  </a:lnTo>
                  <a:lnTo>
                    <a:pt x="20333" y="31137"/>
                  </a:lnTo>
                  <a:lnTo>
                    <a:pt x="66227" y="84309"/>
                  </a:lnTo>
                  <a:lnTo>
                    <a:pt x="98973" y="140665"/>
                  </a:lnTo>
                  <a:lnTo>
                    <a:pt x="122957" y="187052"/>
                  </a:lnTo>
                  <a:lnTo>
                    <a:pt x="145499" y="232988"/>
                  </a:lnTo>
                  <a:lnTo>
                    <a:pt x="159822" y="273645"/>
                  </a:lnTo>
                  <a:lnTo>
                    <a:pt x="163329" y="318617"/>
                  </a:lnTo>
                  <a:lnTo>
                    <a:pt x="156862" y="377693"/>
                  </a:lnTo>
                  <a:lnTo>
                    <a:pt x="153060" y="403343"/>
                  </a:lnTo>
                  <a:lnTo>
                    <a:pt x="136044" y="438773"/>
                  </a:lnTo>
                  <a:lnTo>
                    <a:pt x="95250" y="4881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1" name="SMARTInkShape-Group5"/>
          <p:cNvGrpSpPr/>
          <p:nvPr/>
        </p:nvGrpSpPr>
        <p:grpSpPr>
          <a:xfrm>
            <a:off x="9395300" y="3119438"/>
            <a:ext cx="2713193" cy="1083469"/>
            <a:chOff x="9395300" y="3119438"/>
            <a:chExt cx="2713193" cy="1083469"/>
          </a:xfrm>
        </p:grpSpPr>
        <p:sp>
          <p:nvSpPr>
            <p:cNvPr id="51" name="SMARTInkShape-44"/>
            <p:cNvSpPr/>
            <p:nvPr/>
          </p:nvSpPr>
          <p:spPr>
            <a:xfrm>
              <a:off x="9791983" y="3286125"/>
              <a:ext cx="30674" cy="428626"/>
            </a:xfrm>
            <a:custGeom>
              <a:avLst/>
              <a:gdLst/>
              <a:ahLst/>
              <a:cxnLst/>
              <a:rect l="0" t="0" r="0" b="0"/>
              <a:pathLst>
                <a:path w="30674" h="428626">
                  <a:moveTo>
                    <a:pt x="6861" y="0"/>
                  </a:moveTo>
                  <a:lnTo>
                    <a:pt x="6861" y="55975"/>
                  </a:lnTo>
                  <a:lnTo>
                    <a:pt x="3333" y="108256"/>
                  </a:lnTo>
                  <a:lnTo>
                    <a:pt x="0" y="131457"/>
                  </a:lnTo>
                  <a:lnTo>
                    <a:pt x="5113" y="182218"/>
                  </a:lnTo>
                  <a:lnTo>
                    <a:pt x="6517" y="236489"/>
                  </a:lnTo>
                  <a:lnTo>
                    <a:pt x="14975" y="285426"/>
                  </a:lnTo>
                  <a:lnTo>
                    <a:pt x="24589" y="338918"/>
                  </a:lnTo>
                  <a:lnTo>
                    <a:pt x="30435" y="395295"/>
                  </a:lnTo>
                  <a:lnTo>
                    <a:pt x="30673" y="4286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SMARTInkShape-45"/>
            <p:cNvSpPr/>
            <p:nvPr/>
          </p:nvSpPr>
          <p:spPr>
            <a:xfrm>
              <a:off x="9763125" y="3250406"/>
              <a:ext cx="342230" cy="464345"/>
            </a:xfrm>
            <a:custGeom>
              <a:avLst/>
              <a:gdLst/>
              <a:ahLst/>
              <a:cxnLst/>
              <a:rect l="0" t="0" r="0" b="0"/>
              <a:pathLst>
                <a:path w="342230" h="464345">
                  <a:moveTo>
                    <a:pt x="47625" y="0"/>
                  </a:moveTo>
                  <a:lnTo>
                    <a:pt x="53944" y="6321"/>
                  </a:lnTo>
                  <a:lnTo>
                    <a:pt x="57048" y="12952"/>
                  </a:lnTo>
                  <a:lnTo>
                    <a:pt x="57876" y="16572"/>
                  </a:lnTo>
                  <a:lnTo>
                    <a:pt x="65361" y="27988"/>
                  </a:lnTo>
                  <a:lnTo>
                    <a:pt x="96540" y="57076"/>
                  </a:lnTo>
                  <a:lnTo>
                    <a:pt x="146517" y="96080"/>
                  </a:lnTo>
                  <a:lnTo>
                    <a:pt x="205208" y="142948"/>
                  </a:lnTo>
                  <a:lnTo>
                    <a:pt x="261138" y="190506"/>
                  </a:lnTo>
                  <a:lnTo>
                    <a:pt x="317453" y="246064"/>
                  </a:lnTo>
                  <a:lnTo>
                    <a:pt x="334978" y="269875"/>
                  </a:lnTo>
                  <a:lnTo>
                    <a:pt x="342229" y="293687"/>
                  </a:lnTo>
                  <a:lnTo>
                    <a:pt x="340397" y="309563"/>
                  </a:lnTo>
                  <a:lnTo>
                    <a:pt x="328442" y="341312"/>
                  </a:lnTo>
                  <a:lnTo>
                    <a:pt x="317512" y="353660"/>
                  </a:lnTo>
                  <a:lnTo>
                    <a:pt x="265674" y="395014"/>
                  </a:lnTo>
                  <a:lnTo>
                    <a:pt x="213237" y="416474"/>
                  </a:lnTo>
                  <a:lnTo>
                    <a:pt x="154641" y="436531"/>
                  </a:lnTo>
                  <a:lnTo>
                    <a:pt x="101553" y="456402"/>
                  </a:lnTo>
                  <a:lnTo>
                    <a:pt x="67931" y="462775"/>
                  </a:lnTo>
                  <a:lnTo>
                    <a:pt x="9516" y="464336"/>
                  </a:lnTo>
                  <a:lnTo>
                    <a:pt x="0" y="46434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SMARTInkShape-46"/>
            <p:cNvSpPr/>
            <p:nvPr/>
          </p:nvSpPr>
          <p:spPr>
            <a:xfrm>
              <a:off x="10108612" y="3417644"/>
              <a:ext cx="213554" cy="272729"/>
            </a:xfrm>
            <a:custGeom>
              <a:avLst/>
              <a:gdLst/>
              <a:ahLst/>
              <a:cxnLst/>
              <a:rect l="0" t="0" r="0" b="0"/>
              <a:pathLst>
                <a:path w="213554" h="272729">
                  <a:moveTo>
                    <a:pt x="83138" y="94700"/>
                  </a:moveTo>
                  <a:lnTo>
                    <a:pt x="72887" y="94700"/>
                  </a:lnTo>
                  <a:lnTo>
                    <a:pt x="72336" y="96023"/>
                  </a:lnTo>
                  <a:lnTo>
                    <a:pt x="71377" y="104951"/>
                  </a:lnTo>
                  <a:lnTo>
                    <a:pt x="72649" y="105503"/>
                  </a:lnTo>
                  <a:lnTo>
                    <a:pt x="77594" y="106115"/>
                  </a:lnTo>
                  <a:lnTo>
                    <a:pt x="84202" y="109915"/>
                  </a:lnTo>
                  <a:lnTo>
                    <a:pt x="92904" y="116814"/>
                  </a:lnTo>
                  <a:lnTo>
                    <a:pt x="107050" y="118010"/>
                  </a:lnTo>
                  <a:lnTo>
                    <a:pt x="117137" y="114761"/>
                  </a:lnTo>
                  <a:lnTo>
                    <a:pt x="126029" y="110231"/>
                  </a:lnTo>
                  <a:lnTo>
                    <a:pt x="173295" y="94575"/>
                  </a:lnTo>
                  <a:lnTo>
                    <a:pt x="194114" y="78285"/>
                  </a:lnTo>
                  <a:lnTo>
                    <a:pt x="198607" y="70647"/>
                  </a:lnTo>
                  <a:lnTo>
                    <a:pt x="201925" y="62843"/>
                  </a:lnTo>
                  <a:lnTo>
                    <a:pt x="212240" y="49412"/>
                  </a:lnTo>
                  <a:lnTo>
                    <a:pt x="213553" y="41447"/>
                  </a:lnTo>
                  <a:lnTo>
                    <a:pt x="210333" y="34431"/>
                  </a:lnTo>
                  <a:lnTo>
                    <a:pt x="197485" y="19148"/>
                  </a:lnTo>
                  <a:lnTo>
                    <a:pt x="189962" y="14819"/>
                  </a:lnTo>
                  <a:lnTo>
                    <a:pt x="186105" y="13665"/>
                  </a:lnTo>
                  <a:lnTo>
                    <a:pt x="183533" y="11572"/>
                  </a:lnTo>
                  <a:lnTo>
                    <a:pt x="180675" y="5720"/>
                  </a:lnTo>
                  <a:lnTo>
                    <a:pt x="177268" y="3629"/>
                  </a:lnTo>
                  <a:lnTo>
                    <a:pt x="151766" y="0"/>
                  </a:lnTo>
                  <a:lnTo>
                    <a:pt x="103906" y="11608"/>
                  </a:lnTo>
                  <a:lnTo>
                    <a:pt x="93250" y="17200"/>
                  </a:lnTo>
                  <a:lnTo>
                    <a:pt x="57204" y="49553"/>
                  </a:lnTo>
                  <a:lnTo>
                    <a:pt x="31705" y="91297"/>
                  </a:lnTo>
                  <a:lnTo>
                    <a:pt x="7746" y="148657"/>
                  </a:lnTo>
                  <a:lnTo>
                    <a:pt x="1365" y="181695"/>
                  </a:lnTo>
                  <a:lnTo>
                    <a:pt x="0" y="215337"/>
                  </a:lnTo>
                  <a:lnTo>
                    <a:pt x="6176" y="235249"/>
                  </a:lnTo>
                  <a:lnTo>
                    <a:pt x="16385" y="251584"/>
                  </a:lnTo>
                  <a:lnTo>
                    <a:pt x="21437" y="254852"/>
                  </a:lnTo>
                  <a:lnTo>
                    <a:pt x="45029" y="263624"/>
                  </a:lnTo>
                  <a:lnTo>
                    <a:pt x="49797" y="266847"/>
                  </a:lnTo>
                  <a:lnTo>
                    <a:pt x="69144" y="271384"/>
                  </a:lnTo>
                  <a:lnTo>
                    <a:pt x="85312" y="272728"/>
                  </a:lnTo>
                  <a:lnTo>
                    <a:pt x="133768" y="261135"/>
                  </a:lnTo>
                  <a:lnTo>
                    <a:pt x="189473" y="235019"/>
                  </a:lnTo>
                  <a:lnTo>
                    <a:pt x="202201" y="22566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SMARTInkShape-47"/>
            <p:cNvSpPr/>
            <p:nvPr/>
          </p:nvSpPr>
          <p:spPr>
            <a:xfrm>
              <a:off x="10429875" y="3440906"/>
              <a:ext cx="1" cy="11908"/>
            </a:xfrm>
            <a:custGeom>
              <a:avLst/>
              <a:gdLst/>
              <a:ahLst/>
              <a:cxnLst/>
              <a:rect l="0" t="0" r="0" b="0"/>
              <a:pathLst>
                <a:path w="1" h="11908">
                  <a:moveTo>
                    <a:pt x="0" y="11907"/>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SMARTInkShape-48"/>
            <p:cNvSpPr/>
            <p:nvPr/>
          </p:nvSpPr>
          <p:spPr>
            <a:xfrm>
              <a:off x="10323278" y="3440906"/>
              <a:ext cx="189942" cy="190308"/>
            </a:xfrm>
            <a:custGeom>
              <a:avLst/>
              <a:gdLst/>
              <a:ahLst/>
              <a:cxnLst/>
              <a:rect l="0" t="0" r="0" b="0"/>
              <a:pathLst>
                <a:path w="189942" h="190308">
                  <a:moveTo>
                    <a:pt x="70878" y="0"/>
                  </a:moveTo>
                  <a:lnTo>
                    <a:pt x="64557" y="0"/>
                  </a:lnTo>
                  <a:lnTo>
                    <a:pt x="57927" y="3528"/>
                  </a:lnTo>
                  <a:lnTo>
                    <a:pt x="35060" y="17736"/>
                  </a:lnTo>
                  <a:lnTo>
                    <a:pt x="17403" y="23936"/>
                  </a:lnTo>
                  <a:lnTo>
                    <a:pt x="15384" y="26541"/>
                  </a:lnTo>
                  <a:lnTo>
                    <a:pt x="1332" y="62005"/>
                  </a:lnTo>
                  <a:lnTo>
                    <a:pt x="0" y="81284"/>
                  </a:lnTo>
                  <a:lnTo>
                    <a:pt x="3217" y="92571"/>
                  </a:lnTo>
                  <a:lnTo>
                    <a:pt x="43140" y="149679"/>
                  </a:lnTo>
                  <a:lnTo>
                    <a:pt x="51053" y="158246"/>
                  </a:lnTo>
                  <a:lnTo>
                    <a:pt x="62507" y="162936"/>
                  </a:lnTo>
                  <a:lnTo>
                    <a:pt x="75095" y="166343"/>
                  </a:lnTo>
                  <a:lnTo>
                    <a:pt x="111807" y="185527"/>
                  </a:lnTo>
                  <a:lnTo>
                    <a:pt x="167793" y="190307"/>
                  </a:lnTo>
                  <a:lnTo>
                    <a:pt x="177011" y="186886"/>
                  </a:lnTo>
                  <a:lnTo>
                    <a:pt x="189941" y="17859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SMARTInkShape-49"/>
            <p:cNvSpPr/>
            <p:nvPr/>
          </p:nvSpPr>
          <p:spPr>
            <a:xfrm>
              <a:off x="10537031" y="3429053"/>
              <a:ext cx="166670" cy="176189"/>
            </a:xfrm>
            <a:custGeom>
              <a:avLst/>
              <a:gdLst/>
              <a:ahLst/>
              <a:cxnLst/>
              <a:rect l="0" t="0" r="0" b="0"/>
              <a:pathLst>
                <a:path w="166670" h="176189">
                  <a:moveTo>
                    <a:pt x="71438" y="11853"/>
                  </a:moveTo>
                  <a:lnTo>
                    <a:pt x="49426" y="11853"/>
                  </a:lnTo>
                  <a:lnTo>
                    <a:pt x="31211" y="28425"/>
                  </a:lnTo>
                  <a:lnTo>
                    <a:pt x="27099" y="35975"/>
                  </a:lnTo>
                  <a:lnTo>
                    <a:pt x="24786" y="51192"/>
                  </a:lnTo>
                  <a:lnTo>
                    <a:pt x="23831" y="109273"/>
                  </a:lnTo>
                  <a:lnTo>
                    <a:pt x="23817" y="122445"/>
                  </a:lnTo>
                  <a:lnTo>
                    <a:pt x="27344" y="130679"/>
                  </a:lnTo>
                  <a:lnTo>
                    <a:pt x="63560" y="170599"/>
                  </a:lnTo>
                  <a:lnTo>
                    <a:pt x="74992" y="175011"/>
                  </a:lnTo>
                  <a:lnTo>
                    <a:pt x="81745" y="176188"/>
                  </a:lnTo>
                  <a:lnTo>
                    <a:pt x="92776" y="173967"/>
                  </a:lnTo>
                  <a:lnTo>
                    <a:pt x="103410" y="169893"/>
                  </a:lnTo>
                  <a:lnTo>
                    <a:pt x="122951" y="166277"/>
                  </a:lnTo>
                  <a:lnTo>
                    <a:pt x="137706" y="157416"/>
                  </a:lnTo>
                  <a:lnTo>
                    <a:pt x="158592" y="138685"/>
                  </a:lnTo>
                  <a:lnTo>
                    <a:pt x="163089" y="127313"/>
                  </a:lnTo>
                  <a:lnTo>
                    <a:pt x="166626" y="73145"/>
                  </a:lnTo>
                  <a:lnTo>
                    <a:pt x="166669" y="57207"/>
                  </a:lnTo>
                  <a:lnTo>
                    <a:pt x="163152" y="48326"/>
                  </a:lnTo>
                  <a:lnTo>
                    <a:pt x="146379" y="20968"/>
                  </a:lnTo>
                  <a:lnTo>
                    <a:pt x="120617" y="6733"/>
                  </a:lnTo>
                  <a:lnTo>
                    <a:pt x="100310" y="1287"/>
                  </a:lnTo>
                  <a:lnTo>
                    <a:pt x="57261" y="0"/>
                  </a:lnTo>
                  <a:lnTo>
                    <a:pt x="48379" y="3498"/>
                  </a:lnTo>
                  <a:lnTo>
                    <a:pt x="0" y="4757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SMARTInkShape-50"/>
            <p:cNvSpPr/>
            <p:nvPr/>
          </p:nvSpPr>
          <p:spPr>
            <a:xfrm>
              <a:off x="10751344" y="3381440"/>
              <a:ext cx="226068" cy="190229"/>
            </a:xfrm>
            <a:custGeom>
              <a:avLst/>
              <a:gdLst/>
              <a:ahLst/>
              <a:cxnLst/>
              <a:rect l="0" t="0" r="0" b="0"/>
              <a:pathLst>
                <a:path w="226068" h="190229">
                  <a:moveTo>
                    <a:pt x="0" y="59466"/>
                  </a:moveTo>
                  <a:lnTo>
                    <a:pt x="0" y="117429"/>
                  </a:lnTo>
                  <a:lnTo>
                    <a:pt x="3527" y="128443"/>
                  </a:lnTo>
                  <a:lnTo>
                    <a:pt x="8182" y="137748"/>
                  </a:lnTo>
                  <a:lnTo>
                    <a:pt x="12126" y="150423"/>
                  </a:lnTo>
                  <a:lnTo>
                    <a:pt x="19760" y="162558"/>
                  </a:lnTo>
                  <a:lnTo>
                    <a:pt x="22612" y="174532"/>
                  </a:lnTo>
                  <a:lnTo>
                    <a:pt x="23798" y="190228"/>
                  </a:lnTo>
                  <a:lnTo>
                    <a:pt x="23812" y="162442"/>
                  </a:lnTo>
                  <a:lnTo>
                    <a:pt x="20285" y="154622"/>
                  </a:lnTo>
                  <a:lnTo>
                    <a:pt x="17491" y="150684"/>
                  </a:lnTo>
                  <a:lnTo>
                    <a:pt x="13562" y="132502"/>
                  </a:lnTo>
                  <a:lnTo>
                    <a:pt x="11970" y="74808"/>
                  </a:lnTo>
                  <a:lnTo>
                    <a:pt x="13257" y="63639"/>
                  </a:lnTo>
                  <a:lnTo>
                    <a:pt x="21419" y="43799"/>
                  </a:lnTo>
                  <a:lnTo>
                    <a:pt x="32502" y="24572"/>
                  </a:lnTo>
                  <a:lnTo>
                    <a:pt x="33573" y="20329"/>
                  </a:lnTo>
                  <a:lnTo>
                    <a:pt x="35611" y="17499"/>
                  </a:lnTo>
                  <a:lnTo>
                    <a:pt x="38293" y="15613"/>
                  </a:lnTo>
                  <a:lnTo>
                    <a:pt x="44799" y="13518"/>
                  </a:lnTo>
                  <a:lnTo>
                    <a:pt x="57330" y="12062"/>
                  </a:lnTo>
                  <a:lnTo>
                    <a:pt x="65199" y="18227"/>
                  </a:lnTo>
                  <a:lnTo>
                    <a:pt x="68665" y="24821"/>
                  </a:lnTo>
                  <a:lnTo>
                    <a:pt x="69589" y="28432"/>
                  </a:lnTo>
                  <a:lnTo>
                    <a:pt x="80618" y="47655"/>
                  </a:lnTo>
                  <a:lnTo>
                    <a:pt x="101032" y="104985"/>
                  </a:lnTo>
                  <a:lnTo>
                    <a:pt x="105341" y="121166"/>
                  </a:lnTo>
                  <a:lnTo>
                    <a:pt x="107152" y="166024"/>
                  </a:lnTo>
                  <a:lnTo>
                    <a:pt x="96905" y="156319"/>
                  </a:lnTo>
                  <a:lnTo>
                    <a:pt x="95740" y="148870"/>
                  </a:lnTo>
                  <a:lnTo>
                    <a:pt x="96581" y="89943"/>
                  </a:lnTo>
                  <a:lnTo>
                    <a:pt x="104757" y="68349"/>
                  </a:lnTo>
                  <a:lnTo>
                    <a:pt x="142902" y="12662"/>
                  </a:lnTo>
                  <a:lnTo>
                    <a:pt x="150822" y="5591"/>
                  </a:lnTo>
                  <a:lnTo>
                    <a:pt x="158754" y="2449"/>
                  </a:lnTo>
                  <a:lnTo>
                    <a:pt x="194469" y="0"/>
                  </a:lnTo>
                  <a:lnTo>
                    <a:pt x="202406" y="3492"/>
                  </a:lnTo>
                  <a:lnTo>
                    <a:pt x="206375" y="6275"/>
                  </a:lnTo>
                  <a:lnTo>
                    <a:pt x="210784" y="12895"/>
                  </a:lnTo>
                  <a:lnTo>
                    <a:pt x="212743" y="21571"/>
                  </a:lnTo>
                  <a:lnTo>
                    <a:pt x="215171" y="40007"/>
                  </a:lnTo>
                  <a:lnTo>
                    <a:pt x="222357" y="55758"/>
                  </a:lnTo>
                  <a:lnTo>
                    <a:pt x="226067" y="115193"/>
                  </a:lnTo>
                  <a:lnTo>
                    <a:pt x="222622" y="127449"/>
                  </a:lnTo>
                  <a:lnTo>
                    <a:pt x="218005" y="137306"/>
                  </a:lnTo>
                  <a:lnTo>
                    <a:pt x="214799" y="152163"/>
                  </a:lnTo>
                  <a:lnTo>
                    <a:pt x="202406" y="16662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SMARTInkShape-51"/>
            <p:cNvSpPr/>
            <p:nvPr/>
          </p:nvSpPr>
          <p:spPr>
            <a:xfrm>
              <a:off x="11049000" y="3345656"/>
              <a:ext cx="11907" cy="404814"/>
            </a:xfrm>
            <a:custGeom>
              <a:avLst/>
              <a:gdLst/>
              <a:ahLst/>
              <a:cxnLst/>
              <a:rect l="0" t="0" r="0" b="0"/>
              <a:pathLst>
                <a:path w="11907" h="404814">
                  <a:moveTo>
                    <a:pt x="11906" y="0"/>
                  </a:moveTo>
                  <a:lnTo>
                    <a:pt x="11906" y="52290"/>
                  </a:lnTo>
                  <a:lnTo>
                    <a:pt x="11906" y="107771"/>
                  </a:lnTo>
                  <a:lnTo>
                    <a:pt x="11906" y="166769"/>
                  </a:lnTo>
                  <a:lnTo>
                    <a:pt x="11906" y="226229"/>
                  </a:lnTo>
                  <a:lnTo>
                    <a:pt x="11906" y="285751"/>
                  </a:lnTo>
                  <a:lnTo>
                    <a:pt x="8378" y="329848"/>
                  </a:lnTo>
                  <a:lnTo>
                    <a:pt x="1101" y="371275"/>
                  </a:lnTo>
                  <a:lnTo>
                    <a:pt x="0" y="40481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SMARTInkShape-52"/>
            <p:cNvSpPr/>
            <p:nvPr/>
          </p:nvSpPr>
          <p:spPr>
            <a:xfrm>
              <a:off x="11013281" y="3309938"/>
              <a:ext cx="213604" cy="250032"/>
            </a:xfrm>
            <a:custGeom>
              <a:avLst/>
              <a:gdLst/>
              <a:ahLst/>
              <a:cxnLst/>
              <a:rect l="0" t="0" r="0" b="0"/>
              <a:pathLst>
                <a:path w="213604" h="250032">
                  <a:moveTo>
                    <a:pt x="71438" y="0"/>
                  </a:moveTo>
                  <a:lnTo>
                    <a:pt x="88010" y="0"/>
                  </a:lnTo>
                  <a:lnTo>
                    <a:pt x="125937" y="12125"/>
                  </a:lnTo>
                  <a:lnTo>
                    <a:pt x="134466" y="17736"/>
                  </a:lnTo>
                  <a:lnTo>
                    <a:pt x="158248" y="45387"/>
                  </a:lnTo>
                  <a:lnTo>
                    <a:pt x="180897" y="63058"/>
                  </a:lnTo>
                  <a:lnTo>
                    <a:pt x="208924" y="102058"/>
                  </a:lnTo>
                  <a:lnTo>
                    <a:pt x="211917" y="110623"/>
                  </a:lnTo>
                  <a:lnTo>
                    <a:pt x="213603" y="129203"/>
                  </a:lnTo>
                  <a:lnTo>
                    <a:pt x="210469" y="140326"/>
                  </a:lnTo>
                  <a:lnTo>
                    <a:pt x="186306" y="180758"/>
                  </a:lnTo>
                  <a:lnTo>
                    <a:pt x="138428" y="217097"/>
                  </a:lnTo>
                  <a:lnTo>
                    <a:pt x="83317" y="235108"/>
                  </a:lnTo>
                  <a:lnTo>
                    <a:pt x="59523" y="240758"/>
                  </a:lnTo>
                  <a:lnTo>
                    <a:pt x="34100" y="248199"/>
                  </a:lnTo>
                  <a:lnTo>
                    <a:pt x="0" y="2500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SMARTInkShape-53"/>
            <p:cNvSpPr/>
            <p:nvPr/>
          </p:nvSpPr>
          <p:spPr>
            <a:xfrm>
              <a:off x="11191875" y="3311963"/>
              <a:ext cx="166577" cy="259211"/>
            </a:xfrm>
            <a:custGeom>
              <a:avLst/>
              <a:gdLst/>
              <a:ahLst/>
              <a:cxnLst/>
              <a:rect l="0" t="0" r="0" b="0"/>
              <a:pathLst>
                <a:path w="166577" h="259211">
                  <a:moveTo>
                    <a:pt x="59531" y="105131"/>
                  </a:moveTo>
                  <a:lnTo>
                    <a:pt x="53210" y="111452"/>
                  </a:lnTo>
                  <a:lnTo>
                    <a:pt x="50106" y="118082"/>
                  </a:lnTo>
                  <a:lnTo>
                    <a:pt x="41346" y="174478"/>
                  </a:lnTo>
                  <a:lnTo>
                    <a:pt x="37387" y="196969"/>
                  </a:lnTo>
                  <a:lnTo>
                    <a:pt x="39987" y="209007"/>
                  </a:lnTo>
                  <a:lnTo>
                    <a:pt x="45362" y="223221"/>
                  </a:lnTo>
                  <a:lnTo>
                    <a:pt x="46116" y="227514"/>
                  </a:lnTo>
                  <a:lnTo>
                    <a:pt x="50481" y="235812"/>
                  </a:lnTo>
                  <a:lnTo>
                    <a:pt x="64064" y="251918"/>
                  </a:lnTo>
                  <a:lnTo>
                    <a:pt x="75216" y="256359"/>
                  </a:lnTo>
                  <a:lnTo>
                    <a:pt x="97613" y="259210"/>
                  </a:lnTo>
                  <a:lnTo>
                    <a:pt x="106443" y="256072"/>
                  </a:lnTo>
                  <a:lnTo>
                    <a:pt x="145147" y="231906"/>
                  </a:lnTo>
                  <a:lnTo>
                    <a:pt x="150499" y="224093"/>
                  </a:lnTo>
                  <a:lnTo>
                    <a:pt x="164781" y="179834"/>
                  </a:lnTo>
                  <a:lnTo>
                    <a:pt x="166576" y="124933"/>
                  </a:lnTo>
                  <a:lnTo>
                    <a:pt x="165332" y="101150"/>
                  </a:lnTo>
                  <a:lnTo>
                    <a:pt x="151988" y="49127"/>
                  </a:lnTo>
                  <a:lnTo>
                    <a:pt x="134569" y="19360"/>
                  </a:lnTo>
                  <a:lnTo>
                    <a:pt x="115045" y="4809"/>
                  </a:lnTo>
                  <a:lnTo>
                    <a:pt x="103606" y="1012"/>
                  </a:lnTo>
                  <a:lnTo>
                    <a:pt x="96853" y="0"/>
                  </a:lnTo>
                  <a:lnTo>
                    <a:pt x="85819" y="2402"/>
                  </a:lnTo>
                  <a:lnTo>
                    <a:pt x="76506" y="6557"/>
                  </a:lnTo>
                  <a:lnTo>
                    <a:pt x="63826" y="10219"/>
                  </a:lnTo>
                  <a:lnTo>
                    <a:pt x="55707" y="15764"/>
                  </a:lnTo>
                  <a:lnTo>
                    <a:pt x="15877" y="73332"/>
                  </a:lnTo>
                  <a:lnTo>
                    <a:pt x="5292" y="88065"/>
                  </a:lnTo>
                  <a:lnTo>
                    <a:pt x="1569" y="100810"/>
                  </a:lnTo>
                  <a:lnTo>
                    <a:pt x="0" y="11703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SMARTInkShape-54"/>
            <p:cNvSpPr/>
            <p:nvPr/>
          </p:nvSpPr>
          <p:spPr>
            <a:xfrm>
              <a:off x="11382375" y="3321900"/>
              <a:ext cx="95189" cy="202351"/>
            </a:xfrm>
            <a:custGeom>
              <a:avLst/>
              <a:gdLst/>
              <a:ahLst/>
              <a:cxnLst/>
              <a:rect l="0" t="0" r="0" b="0"/>
              <a:pathLst>
                <a:path w="95189" h="202351">
                  <a:moveTo>
                    <a:pt x="83344" y="23756"/>
                  </a:moveTo>
                  <a:lnTo>
                    <a:pt x="66771" y="7185"/>
                  </a:lnTo>
                  <a:lnTo>
                    <a:pt x="55695" y="3162"/>
                  </a:lnTo>
                  <a:lnTo>
                    <a:pt x="19493" y="0"/>
                  </a:lnTo>
                  <a:lnTo>
                    <a:pt x="16963" y="1304"/>
                  </a:lnTo>
                  <a:lnTo>
                    <a:pt x="15277" y="3497"/>
                  </a:lnTo>
                  <a:lnTo>
                    <a:pt x="14154" y="6281"/>
                  </a:lnTo>
                  <a:lnTo>
                    <a:pt x="12082" y="8137"/>
                  </a:lnTo>
                  <a:lnTo>
                    <a:pt x="6252" y="10199"/>
                  </a:lnTo>
                  <a:lnTo>
                    <a:pt x="4168" y="12073"/>
                  </a:lnTo>
                  <a:lnTo>
                    <a:pt x="1852" y="17682"/>
                  </a:lnTo>
                  <a:lnTo>
                    <a:pt x="2558" y="21029"/>
                  </a:lnTo>
                  <a:lnTo>
                    <a:pt x="9667" y="35908"/>
                  </a:lnTo>
                  <a:lnTo>
                    <a:pt x="10414" y="39795"/>
                  </a:lnTo>
                  <a:lnTo>
                    <a:pt x="18297" y="47641"/>
                  </a:lnTo>
                  <a:lnTo>
                    <a:pt x="38598" y="63458"/>
                  </a:lnTo>
                  <a:lnTo>
                    <a:pt x="83332" y="122316"/>
                  </a:lnTo>
                  <a:lnTo>
                    <a:pt x="91718" y="140272"/>
                  </a:lnTo>
                  <a:lnTo>
                    <a:pt x="95111" y="174470"/>
                  </a:lnTo>
                  <a:lnTo>
                    <a:pt x="95188" y="182462"/>
                  </a:lnTo>
                  <a:lnTo>
                    <a:pt x="91694" y="190425"/>
                  </a:lnTo>
                  <a:lnTo>
                    <a:pt x="88910" y="194400"/>
                  </a:lnTo>
                  <a:lnTo>
                    <a:pt x="82290" y="198817"/>
                  </a:lnTo>
                  <a:lnTo>
                    <a:pt x="71124" y="201303"/>
                  </a:lnTo>
                  <a:lnTo>
                    <a:pt x="12247" y="202347"/>
                  </a:lnTo>
                  <a:lnTo>
                    <a:pt x="0" y="20235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SMARTInkShape-55"/>
            <p:cNvSpPr/>
            <p:nvPr/>
          </p:nvSpPr>
          <p:spPr>
            <a:xfrm>
              <a:off x="11560969" y="3369469"/>
              <a:ext cx="11907" cy="214313"/>
            </a:xfrm>
            <a:custGeom>
              <a:avLst/>
              <a:gdLst/>
              <a:ahLst/>
              <a:cxnLst/>
              <a:rect l="0" t="0" r="0" b="0"/>
              <a:pathLst>
                <a:path w="11907" h="214313">
                  <a:moveTo>
                    <a:pt x="11906" y="0"/>
                  </a:moveTo>
                  <a:lnTo>
                    <a:pt x="11906" y="52196"/>
                  </a:lnTo>
                  <a:lnTo>
                    <a:pt x="10583" y="107454"/>
                  </a:lnTo>
                  <a:lnTo>
                    <a:pt x="735" y="166473"/>
                  </a:lnTo>
                  <a:lnTo>
                    <a:pt x="0" y="21431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SMARTInkShape-56"/>
            <p:cNvSpPr/>
            <p:nvPr/>
          </p:nvSpPr>
          <p:spPr>
            <a:xfrm>
              <a:off x="11661264" y="3119438"/>
              <a:ext cx="18768" cy="428626"/>
            </a:xfrm>
            <a:custGeom>
              <a:avLst/>
              <a:gdLst/>
              <a:ahLst/>
              <a:cxnLst/>
              <a:rect l="0" t="0" r="0" b="0"/>
              <a:pathLst>
                <a:path w="18768" h="428626">
                  <a:moveTo>
                    <a:pt x="6861" y="0"/>
                  </a:moveTo>
                  <a:lnTo>
                    <a:pt x="6861" y="50880"/>
                  </a:lnTo>
                  <a:lnTo>
                    <a:pt x="6861" y="97216"/>
                  </a:lnTo>
                  <a:lnTo>
                    <a:pt x="6861" y="155953"/>
                  </a:lnTo>
                  <a:lnTo>
                    <a:pt x="6861" y="202753"/>
                  </a:lnTo>
                  <a:lnTo>
                    <a:pt x="6861" y="259654"/>
                  </a:lnTo>
                  <a:lnTo>
                    <a:pt x="0" y="315971"/>
                  </a:lnTo>
                  <a:lnTo>
                    <a:pt x="5698" y="370198"/>
                  </a:lnTo>
                  <a:lnTo>
                    <a:pt x="6759" y="417735"/>
                  </a:lnTo>
                  <a:lnTo>
                    <a:pt x="8116" y="421365"/>
                  </a:lnTo>
                  <a:lnTo>
                    <a:pt x="10342" y="423785"/>
                  </a:lnTo>
                  <a:lnTo>
                    <a:pt x="18767" y="4286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SMARTInkShape-57"/>
            <p:cNvSpPr/>
            <p:nvPr/>
          </p:nvSpPr>
          <p:spPr>
            <a:xfrm>
              <a:off x="11549063" y="3298031"/>
              <a:ext cx="190501" cy="23814"/>
            </a:xfrm>
            <a:custGeom>
              <a:avLst/>
              <a:gdLst/>
              <a:ahLst/>
              <a:cxnLst/>
              <a:rect l="0" t="0" r="0" b="0"/>
              <a:pathLst>
                <a:path w="190501" h="23814">
                  <a:moveTo>
                    <a:pt x="0" y="23813"/>
                  </a:moveTo>
                  <a:lnTo>
                    <a:pt x="53202" y="23813"/>
                  </a:lnTo>
                  <a:lnTo>
                    <a:pt x="75882" y="22490"/>
                  </a:lnTo>
                  <a:lnTo>
                    <a:pt x="127468" y="12642"/>
                  </a:lnTo>
                  <a:lnTo>
                    <a:pt x="168796" y="11950"/>
                  </a:lnTo>
                  <a:lnTo>
                    <a:pt x="177766" y="8398"/>
                  </a:lnTo>
                  <a:lnTo>
                    <a:pt x="19050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SMARTInkShape-58"/>
            <p:cNvSpPr/>
            <p:nvPr/>
          </p:nvSpPr>
          <p:spPr>
            <a:xfrm>
              <a:off x="11775281" y="3286125"/>
              <a:ext cx="10253" cy="202407"/>
            </a:xfrm>
            <a:custGeom>
              <a:avLst/>
              <a:gdLst/>
              <a:ahLst/>
              <a:cxnLst/>
              <a:rect l="0" t="0" r="0" b="0"/>
              <a:pathLst>
                <a:path w="10253" h="202407">
                  <a:moveTo>
                    <a:pt x="0" y="0"/>
                  </a:moveTo>
                  <a:lnTo>
                    <a:pt x="0" y="55823"/>
                  </a:lnTo>
                  <a:lnTo>
                    <a:pt x="1322" y="76659"/>
                  </a:lnTo>
                  <a:lnTo>
                    <a:pt x="10252" y="108938"/>
                  </a:lnTo>
                  <a:lnTo>
                    <a:pt x="447" y="168454"/>
                  </a:lnTo>
                  <a:lnTo>
                    <a:pt x="0" y="20240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SMARTInkShape-59"/>
            <p:cNvSpPr/>
            <p:nvPr/>
          </p:nvSpPr>
          <p:spPr>
            <a:xfrm>
              <a:off x="11834813" y="3288537"/>
              <a:ext cx="105296" cy="186213"/>
            </a:xfrm>
            <a:custGeom>
              <a:avLst/>
              <a:gdLst/>
              <a:ahLst/>
              <a:cxnLst/>
              <a:rect l="0" t="0" r="0" b="0"/>
              <a:pathLst>
                <a:path w="105296" h="186213">
                  <a:moveTo>
                    <a:pt x="35718" y="21401"/>
                  </a:moveTo>
                  <a:lnTo>
                    <a:pt x="29397" y="21401"/>
                  </a:lnTo>
                  <a:lnTo>
                    <a:pt x="27535" y="22723"/>
                  </a:lnTo>
                  <a:lnTo>
                    <a:pt x="26293" y="24928"/>
                  </a:lnTo>
                  <a:lnTo>
                    <a:pt x="24547" y="37880"/>
                  </a:lnTo>
                  <a:lnTo>
                    <a:pt x="22814" y="49891"/>
                  </a:lnTo>
                  <a:lnTo>
                    <a:pt x="15726" y="65414"/>
                  </a:lnTo>
                  <a:lnTo>
                    <a:pt x="12005" y="124455"/>
                  </a:lnTo>
                  <a:lnTo>
                    <a:pt x="11918" y="154492"/>
                  </a:lnTo>
                  <a:lnTo>
                    <a:pt x="15440" y="163455"/>
                  </a:lnTo>
                  <a:lnTo>
                    <a:pt x="18230" y="167697"/>
                  </a:lnTo>
                  <a:lnTo>
                    <a:pt x="21413" y="170526"/>
                  </a:lnTo>
                  <a:lnTo>
                    <a:pt x="47717" y="185275"/>
                  </a:lnTo>
                  <a:lnTo>
                    <a:pt x="51653" y="186212"/>
                  </a:lnTo>
                  <a:lnTo>
                    <a:pt x="55603" y="185514"/>
                  </a:lnTo>
                  <a:lnTo>
                    <a:pt x="71446" y="178417"/>
                  </a:lnTo>
                  <a:lnTo>
                    <a:pt x="75410" y="177672"/>
                  </a:lnTo>
                  <a:lnTo>
                    <a:pt x="87314" y="170303"/>
                  </a:lnTo>
                  <a:lnTo>
                    <a:pt x="91723" y="159899"/>
                  </a:lnTo>
                  <a:lnTo>
                    <a:pt x="95005" y="147778"/>
                  </a:lnTo>
                  <a:lnTo>
                    <a:pt x="102968" y="132194"/>
                  </a:lnTo>
                  <a:lnTo>
                    <a:pt x="105295" y="118708"/>
                  </a:lnTo>
                  <a:lnTo>
                    <a:pt x="94921" y="64945"/>
                  </a:lnTo>
                  <a:lnTo>
                    <a:pt x="86040" y="42534"/>
                  </a:lnTo>
                  <a:lnTo>
                    <a:pt x="55512" y="5730"/>
                  </a:lnTo>
                  <a:lnTo>
                    <a:pt x="44074" y="1207"/>
                  </a:lnTo>
                  <a:lnTo>
                    <a:pt x="37321" y="0"/>
                  </a:lnTo>
                  <a:lnTo>
                    <a:pt x="26287" y="2188"/>
                  </a:lnTo>
                  <a:lnTo>
                    <a:pt x="16974" y="6247"/>
                  </a:lnTo>
                  <a:lnTo>
                    <a:pt x="0" y="949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SMARTInkShape-60"/>
            <p:cNvSpPr/>
            <p:nvPr/>
          </p:nvSpPr>
          <p:spPr>
            <a:xfrm>
              <a:off x="11953890" y="3300431"/>
              <a:ext cx="154603" cy="185545"/>
            </a:xfrm>
            <a:custGeom>
              <a:avLst/>
              <a:gdLst/>
              <a:ahLst/>
              <a:cxnLst/>
              <a:rect l="0" t="0" r="0" b="0"/>
              <a:pathLst>
                <a:path w="154603" h="185545">
                  <a:moveTo>
                    <a:pt x="35704" y="33319"/>
                  </a:moveTo>
                  <a:lnTo>
                    <a:pt x="34381" y="86522"/>
                  </a:lnTo>
                  <a:lnTo>
                    <a:pt x="15109" y="140570"/>
                  </a:lnTo>
                  <a:lnTo>
                    <a:pt x="12000" y="155069"/>
                  </a:lnTo>
                  <a:lnTo>
                    <a:pt x="2748" y="175157"/>
                  </a:lnTo>
                  <a:lnTo>
                    <a:pt x="531" y="185544"/>
                  </a:lnTo>
                  <a:lnTo>
                    <a:pt x="349" y="185073"/>
                  </a:lnTo>
                  <a:lnTo>
                    <a:pt x="0" y="153725"/>
                  </a:lnTo>
                  <a:lnTo>
                    <a:pt x="7046" y="139308"/>
                  </a:lnTo>
                  <a:lnTo>
                    <a:pt x="16353" y="124081"/>
                  </a:lnTo>
                  <a:lnTo>
                    <a:pt x="32650" y="78253"/>
                  </a:lnTo>
                  <a:lnTo>
                    <a:pt x="42589" y="61332"/>
                  </a:lnTo>
                  <a:lnTo>
                    <a:pt x="45378" y="47533"/>
                  </a:lnTo>
                  <a:lnTo>
                    <a:pt x="48767" y="41472"/>
                  </a:lnTo>
                  <a:lnTo>
                    <a:pt x="86956" y="5702"/>
                  </a:lnTo>
                  <a:lnTo>
                    <a:pt x="95084" y="1200"/>
                  </a:lnTo>
                  <a:lnTo>
                    <a:pt x="99104" y="0"/>
                  </a:lnTo>
                  <a:lnTo>
                    <a:pt x="103105" y="523"/>
                  </a:lnTo>
                  <a:lnTo>
                    <a:pt x="130951" y="12392"/>
                  </a:lnTo>
                  <a:lnTo>
                    <a:pt x="134919" y="15399"/>
                  </a:lnTo>
                  <a:lnTo>
                    <a:pt x="139329" y="25795"/>
                  </a:lnTo>
                  <a:lnTo>
                    <a:pt x="142615" y="37913"/>
                  </a:lnTo>
                  <a:lnTo>
                    <a:pt x="150577" y="53495"/>
                  </a:lnTo>
                  <a:lnTo>
                    <a:pt x="154602" y="112862"/>
                  </a:lnTo>
                  <a:lnTo>
                    <a:pt x="151166" y="125116"/>
                  </a:lnTo>
                  <a:lnTo>
                    <a:pt x="146550" y="134971"/>
                  </a:lnTo>
                  <a:lnTo>
                    <a:pt x="142860" y="15238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SMARTInkShape-61"/>
            <p:cNvSpPr/>
            <p:nvPr/>
          </p:nvSpPr>
          <p:spPr>
            <a:xfrm>
              <a:off x="9395300" y="3774281"/>
              <a:ext cx="129701" cy="428626"/>
            </a:xfrm>
            <a:custGeom>
              <a:avLst/>
              <a:gdLst/>
              <a:ahLst/>
              <a:cxnLst/>
              <a:rect l="0" t="0" r="0" b="0"/>
              <a:pathLst>
                <a:path w="129701" h="428626">
                  <a:moveTo>
                    <a:pt x="129700" y="0"/>
                  </a:moveTo>
                  <a:lnTo>
                    <a:pt x="123380" y="0"/>
                  </a:lnTo>
                  <a:lnTo>
                    <a:pt x="121518" y="1323"/>
                  </a:lnTo>
                  <a:lnTo>
                    <a:pt x="120277" y="3528"/>
                  </a:lnTo>
                  <a:lnTo>
                    <a:pt x="119449" y="6321"/>
                  </a:lnTo>
                  <a:lnTo>
                    <a:pt x="89848" y="62641"/>
                  </a:lnTo>
                  <a:lnTo>
                    <a:pt x="65923" y="115953"/>
                  </a:lnTo>
                  <a:lnTo>
                    <a:pt x="47085" y="169601"/>
                  </a:lnTo>
                  <a:lnTo>
                    <a:pt x="31139" y="215176"/>
                  </a:lnTo>
                  <a:lnTo>
                    <a:pt x="8367" y="271662"/>
                  </a:lnTo>
                  <a:lnTo>
                    <a:pt x="0" y="329560"/>
                  </a:lnTo>
                  <a:lnTo>
                    <a:pt x="220" y="372560"/>
                  </a:lnTo>
                  <a:lnTo>
                    <a:pt x="8286" y="395404"/>
                  </a:lnTo>
                  <a:lnTo>
                    <a:pt x="26726" y="419972"/>
                  </a:lnTo>
                  <a:lnTo>
                    <a:pt x="38072" y="424779"/>
                  </a:lnTo>
                  <a:lnTo>
                    <a:pt x="58263" y="4286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SMARTInkShape-62"/>
            <p:cNvSpPr/>
            <p:nvPr/>
          </p:nvSpPr>
          <p:spPr>
            <a:xfrm>
              <a:off x="9584531" y="3762375"/>
              <a:ext cx="178388" cy="333169"/>
            </a:xfrm>
            <a:custGeom>
              <a:avLst/>
              <a:gdLst/>
              <a:ahLst/>
              <a:cxnLst/>
              <a:rect l="0" t="0" r="0" b="0"/>
              <a:pathLst>
                <a:path w="178388" h="333169">
                  <a:moveTo>
                    <a:pt x="0" y="0"/>
                  </a:moveTo>
                  <a:lnTo>
                    <a:pt x="0" y="54525"/>
                  </a:lnTo>
                  <a:lnTo>
                    <a:pt x="0" y="111486"/>
                  </a:lnTo>
                  <a:lnTo>
                    <a:pt x="3528" y="155637"/>
                  </a:lnTo>
                  <a:lnTo>
                    <a:pt x="10803" y="214425"/>
                  </a:lnTo>
                  <a:lnTo>
                    <a:pt x="15217" y="258432"/>
                  </a:lnTo>
                  <a:lnTo>
                    <a:pt x="18082" y="267538"/>
                  </a:lnTo>
                  <a:lnTo>
                    <a:pt x="17738" y="284711"/>
                  </a:lnTo>
                  <a:lnTo>
                    <a:pt x="12248" y="318360"/>
                  </a:lnTo>
                  <a:lnTo>
                    <a:pt x="10811" y="319396"/>
                  </a:lnTo>
                  <a:lnTo>
                    <a:pt x="499" y="321388"/>
                  </a:lnTo>
                  <a:lnTo>
                    <a:pt x="148" y="315125"/>
                  </a:lnTo>
                  <a:lnTo>
                    <a:pt x="3594" y="308506"/>
                  </a:lnTo>
                  <a:lnTo>
                    <a:pt x="8211" y="301156"/>
                  </a:lnTo>
                  <a:lnTo>
                    <a:pt x="12134" y="289580"/>
                  </a:lnTo>
                  <a:lnTo>
                    <a:pt x="55595" y="230513"/>
                  </a:lnTo>
                  <a:lnTo>
                    <a:pt x="63513" y="222395"/>
                  </a:lnTo>
                  <a:lnTo>
                    <a:pt x="74972" y="217905"/>
                  </a:lnTo>
                  <a:lnTo>
                    <a:pt x="134302" y="214375"/>
                  </a:lnTo>
                  <a:lnTo>
                    <a:pt x="142593" y="217868"/>
                  </a:lnTo>
                  <a:lnTo>
                    <a:pt x="170640" y="242302"/>
                  </a:lnTo>
                  <a:lnTo>
                    <a:pt x="175059" y="253652"/>
                  </a:lnTo>
                  <a:lnTo>
                    <a:pt x="178387" y="289234"/>
                  </a:lnTo>
                  <a:lnTo>
                    <a:pt x="174975" y="297441"/>
                  </a:lnTo>
                  <a:lnTo>
                    <a:pt x="150601" y="325425"/>
                  </a:lnTo>
                  <a:lnTo>
                    <a:pt x="139254" y="329842"/>
                  </a:lnTo>
                  <a:lnTo>
                    <a:pt x="103672" y="333168"/>
                  </a:lnTo>
                  <a:lnTo>
                    <a:pt x="49745" y="315632"/>
                  </a:lnTo>
                  <a:lnTo>
                    <a:pt x="33555" y="305041"/>
                  </a:lnTo>
                  <a:lnTo>
                    <a:pt x="28142" y="297411"/>
                  </a:lnTo>
                  <a:lnTo>
                    <a:pt x="23813" y="28575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SMARTInkShape-63"/>
            <p:cNvSpPr/>
            <p:nvPr/>
          </p:nvSpPr>
          <p:spPr>
            <a:xfrm>
              <a:off x="9834563" y="3893344"/>
              <a:ext cx="142876" cy="202345"/>
            </a:xfrm>
            <a:custGeom>
              <a:avLst/>
              <a:gdLst/>
              <a:ahLst/>
              <a:cxnLst/>
              <a:rect l="0" t="0" r="0" b="0"/>
              <a:pathLst>
                <a:path w="142876" h="202345">
                  <a:moveTo>
                    <a:pt x="0" y="71437"/>
                  </a:moveTo>
                  <a:lnTo>
                    <a:pt x="0" y="129024"/>
                  </a:lnTo>
                  <a:lnTo>
                    <a:pt x="12901" y="186102"/>
                  </a:lnTo>
                  <a:lnTo>
                    <a:pt x="23768" y="202344"/>
                  </a:lnTo>
                  <a:lnTo>
                    <a:pt x="23811" y="174417"/>
                  </a:lnTo>
                  <a:lnTo>
                    <a:pt x="4051" y="115171"/>
                  </a:lnTo>
                  <a:lnTo>
                    <a:pt x="355" y="79485"/>
                  </a:lnTo>
                  <a:lnTo>
                    <a:pt x="158" y="69282"/>
                  </a:lnTo>
                  <a:lnTo>
                    <a:pt x="10265" y="33563"/>
                  </a:lnTo>
                  <a:lnTo>
                    <a:pt x="18231" y="24619"/>
                  </a:lnTo>
                  <a:lnTo>
                    <a:pt x="42920" y="5397"/>
                  </a:lnTo>
                  <a:lnTo>
                    <a:pt x="55344" y="1600"/>
                  </a:lnTo>
                  <a:lnTo>
                    <a:pt x="109943" y="27"/>
                  </a:lnTo>
                  <a:lnTo>
                    <a:pt x="142875"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SMARTInkShape-64"/>
            <p:cNvSpPr/>
            <p:nvPr/>
          </p:nvSpPr>
          <p:spPr>
            <a:xfrm>
              <a:off x="9991205" y="3845882"/>
              <a:ext cx="162462" cy="237963"/>
            </a:xfrm>
            <a:custGeom>
              <a:avLst/>
              <a:gdLst/>
              <a:ahLst/>
              <a:cxnLst/>
              <a:rect l="0" t="0" r="0" b="0"/>
              <a:pathLst>
                <a:path w="162462" h="237963">
                  <a:moveTo>
                    <a:pt x="21951" y="130806"/>
                  </a:moveTo>
                  <a:lnTo>
                    <a:pt x="38523" y="130806"/>
                  </a:lnTo>
                  <a:lnTo>
                    <a:pt x="46073" y="127278"/>
                  </a:lnTo>
                  <a:lnTo>
                    <a:pt x="49939" y="124485"/>
                  </a:lnTo>
                  <a:lnTo>
                    <a:pt x="109185" y="98688"/>
                  </a:lnTo>
                  <a:lnTo>
                    <a:pt x="119372" y="90954"/>
                  </a:lnTo>
                  <a:lnTo>
                    <a:pt x="159503" y="39848"/>
                  </a:lnTo>
                  <a:lnTo>
                    <a:pt x="162461" y="31731"/>
                  </a:lnTo>
                  <a:lnTo>
                    <a:pt x="161926" y="27714"/>
                  </a:lnTo>
                  <a:lnTo>
                    <a:pt x="157804" y="19724"/>
                  </a:lnTo>
                  <a:lnTo>
                    <a:pt x="154854" y="17064"/>
                  </a:lnTo>
                  <a:lnTo>
                    <a:pt x="148047" y="14108"/>
                  </a:lnTo>
                  <a:lnTo>
                    <a:pt x="145702" y="11996"/>
                  </a:lnTo>
                  <a:lnTo>
                    <a:pt x="143097" y="6123"/>
                  </a:lnTo>
                  <a:lnTo>
                    <a:pt x="139757" y="4028"/>
                  </a:lnTo>
                  <a:lnTo>
                    <a:pt x="114374" y="389"/>
                  </a:lnTo>
                  <a:lnTo>
                    <a:pt x="101664" y="0"/>
                  </a:lnTo>
                  <a:lnTo>
                    <a:pt x="83200" y="6206"/>
                  </a:lnTo>
                  <a:lnTo>
                    <a:pt x="62761" y="20155"/>
                  </a:lnTo>
                  <a:lnTo>
                    <a:pt x="50065" y="33050"/>
                  </a:lnTo>
                  <a:lnTo>
                    <a:pt x="17997" y="81079"/>
                  </a:lnTo>
                  <a:lnTo>
                    <a:pt x="2328" y="134884"/>
                  </a:lnTo>
                  <a:lnTo>
                    <a:pt x="0" y="150697"/>
                  </a:lnTo>
                  <a:lnTo>
                    <a:pt x="5012" y="174476"/>
                  </a:lnTo>
                  <a:lnTo>
                    <a:pt x="33970" y="223263"/>
                  </a:lnTo>
                  <a:lnTo>
                    <a:pt x="41845" y="231429"/>
                  </a:lnTo>
                  <a:lnTo>
                    <a:pt x="49754" y="235058"/>
                  </a:lnTo>
                  <a:lnTo>
                    <a:pt x="81483" y="23796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SMARTInkShape-65"/>
            <p:cNvSpPr/>
            <p:nvPr/>
          </p:nvSpPr>
          <p:spPr>
            <a:xfrm>
              <a:off x="10179844" y="3905413"/>
              <a:ext cx="130970" cy="154619"/>
            </a:xfrm>
            <a:custGeom>
              <a:avLst/>
              <a:gdLst/>
              <a:ahLst/>
              <a:cxnLst/>
              <a:rect l="0" t="0" r="0" b="0"/>
              <a:pathLst>
                <a:path w="130970" h="154619">
                  <a:moveTo>
                    <a:pt x="107156" y="71275"/>
                  </a:moveTo>
                  <a:lnTo>
                    <a:pt x="96905" y="61024"/>
                  </a:lnTo>
                  <a:lnTo>
                    <a:pt x="94254" y="50190"/>
                  </a:lnTo>
                  <a:lnTo>
                    <a:pt x="67274" y="19633"/>
                  </a:lnTo>
                  <a:lnTo>
                    <a:pt x="59445" y="15250"/>
                  </a:lnTo>
                  <a:lnTo>
                    <a:pt x="51554" y="11979"/>
                  </a:lnTo>
                  <a:lnTo>
                    <a:pt x="39677" y="4023"/>
                  </a:lnTo>
                  <a:lnTo>
                    <a:pt x="27777" y="1077"/>
                  </a:lnTo>
                  <a:lnTo>
                    <a:pt x="14257" y="0"/>
                  </a:lnTo>
                  <a:lnTo>
                    <a:pt x="6282" y="6206"/>
                  </a:lnTo>
                  <a:lnTo>
                    <a:pt x="2791" y="12810"/>
                  </a:lnTo>
                  <a:lnTo>
                    <a:pt x="244" y="35649"/>
                  </a:lnTo>
                  <a:lnTo>
                    <a:pt x="3" y="92981"/>
                  </a:lnTo>
                  <a:lnTo>
                    <a:pt x="0" y="109162"/>
                  </a:lnTo>
                  <a:lnTo>
                    <a:pt x="3527" y="118099"/>
                  </a:lnTo>
                  <a:lnTo>
                    <a:pt x="6319" y="122335"/>
                  </a:lnTo>
                  <a:lnTo>
                    <a:pt x="9505" y="125158"/>
                  </a:lnTo>
                  <a:lnTo>
                    <a:pt x="16572" y="128296"/>
                  </a:lnTo>
                  <a:lnTo>
                    <a:pt x="51612" y="130740"/>
                  </a:lnTo>
                  <a:lnTo>
                    <a:pt x="59540" y="127249"/>
                  </a:lnTo>
                  <a:lnTo>
                    <a:pt x="63504" y="124466"/>
                  </a:lnTo>
                  <a:lnTo>
                    <a:pt x="67911" y="117846"/>
                  </a:lnTo>
                  <a:lnTo>
                    <a:pt x="71193" y="110493"/>
                  </a:lnTo>
                  <a:lnTo>
                    <a:pt x="90285" y="78926"/>
                  </a:lnTo>
                  <a:lnTo>
                    <a:pt x="93779" y="63105"/>
                  </a:lnTo>
                  <a:lnTo>
                    <a:pt x="95193" y="26533"/>
                  </a:lnTo>
                  <a:lnTo>
                    <a:pt x="106663" y="12309"/>
                  </a:lnTo>
                  <a:lnTo>
                    <a:pt x="108470" y="41020"/>
                  </a:lnTo>
                  <a:lnTo>
                    <a:pt x="115335" y="55990"/>
                  </a:lnTo>
                  <a:lnTo>
                    <a:pt x="120289" y="110861"/>
                  </a:lnTo>
                  <a:lnTo>
                    <a:pt x="129300" y="134238"/>
                  </a:lnTo>
                  <a:lnTo>
                    <a:pt x="130969" y="15461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SMARTInkShape-66"/>
            <p:cNvSpPr/>
            <p:nvPr/>
          </p:nvSpPr>
          <p:spPr>
            <a:xfrm>
              <a:off x="10406063" y="3774281"/>
              <a:ext cx="23813" cy="261939"/>
            </a:xfrm>
            <a:custGeom>
              <a:avLst/>
              <a:gdLst/>
              <a:ahLst/>
              <a:cxnLst/>
              <a:rect l="0" t="0" r="0" b="0"/>
              <a:pathLst>
                <a:path w="23813" h="261939">
                  <a:moveTo>
                    <a:pt x="0" y="0"/>
                  </a:moveTo>
                  <a:lnTo>
                    <a:pt x="1321" y="52427"/>
                  </a:lnTo>
                  <a:lnTo>
                    <a:pt x="12126" y="108797"/>
                  </a:lnTo>
                  <a:lnTo>
                    <a:pt x="22011" y="160583"/>
                  </a:lnTo>
                  <a:lnTo>
                    <a:pt x="23574" y="211549"/>
                  </a:lnTo>
                  <a:lnTo>
                    <a:pt x="23812" y="26193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SMARTInkShape-67"/>
            <p:cNvSpPr/>
            <p:nvPr/>
          </p:nvSpPr>
          <p:spPr>
            <a:xfrm>
              <a:off x="10430139" y="3810000"/>
              <a:ext cx="166425" cy="214314"/>
            </a:xfrm>
            <a:custGeom>
              <a:avLst/>
              <a:gdLst/>
              <a:ahLst/>
              <a:cxnLst/>
              <a:rect l="0" t="0" r="0" b="0"/>
              <a:pathLst>
                <a:path w="166425" h="214314">
                  <a:moveTo>
                    <a:pt x="130705" y="0"/>
                  </a:moveTo>
                  <a:lnTo>
                    <a:pt x="130705" y="6321"/>
                  </a:lnTo>
                  <a:lnTo>
                    <a:pt x="129382" y="8183"/>
                  </a:lnTo>
                  <a:lnTo>
                    <a:pt x="127177" y="9424"/>
                  </a:lnTo>
                  <a:lnTo>
                    <a:pt x="124383" y="10251"/>
                  </a:lnTo>
                  <a:lnTo>
                    <a:pt x="106583" y="24640"/>
                  </a:lnTo>
                  <a:lnTo>
                    <a:pt x="91367" y="35964"/>
                  </a:lnTo>
                  <a:lnTo>
                    <a:pt x="63004" y="56918"/>
                  </a:lnTo>
                  <a:lnTo>
                    <a:pt x="42148" y="74338"/>
                  </a:lnTo>
                  <a:lnTo>
                    <a:pt x="9860" y="88478"/>
                  </a:lnTo>
                  <a:lnTo>
                    <a:pt x="4236" y="95769"/>
                  </a:lnTo>
                  <a:lnTo>
                    <a:pt x="625" y="104907"/>
                  </a:lnTo>
                  <a:lnTo>
                    <a:pt x="0" y="112810"/>
                  </a:lnTo>
                  <a:lnTo>
                    <a:pt x="1234" y="114895"/>
                  </a:lnTo>
                  <a:lnTo>
                    <a:pt x="3382" y="116284"/>
                  </a:lnTo>
                  <a:lnTo>
                    <a:pt x="6136" y="117210"/>
                  </a:lnTo>
                  <a:lnTo>
                    <a:pt x="7970" y="119150"/>
                  </a:lnTo>
                  <a:lnTo>
                    <a:pt x="10011" y="124834"/>
                  </a:lnTo>
                  <a:lnTo>
                    <a:pt x="13201" y="126879"/>
                  </a:lnTo>
                  <a:lnTo>
                    <a:pt x="33802" y="133689"/>
                  </a:lnTo>
                  <a:lnTo>
                    <a:pt x="63264" y="149848"/>
                  </a:lnTo>
                  <a:lnTo>
                    <a:pt x="115372" y="171161"/>
                  </a:lnTo>
                  <a:lnTo>
                    <a:pt x="141637" y="187039"/>
                  </a:lnTo>
                  <a:lnTo>
                    <a:pt x="150115" y="190285"/>
                  </a:lnTo>
                  <a:lnTo>
                    <a:pt x="164014" y="200549"/>
                  </a:lnTo>
                  <a:lnTo>
                    <a:pt x="165353" y="205108"/>
                  </a:lnTo>
                  <a:lnTo>
                    <a:pt x="166424" y="21431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SMARTInkShape-68"/>
            <p:cNvSpPr/>
            <p:nvPr/>
          </p:nvSpPr>
          <p:spPr>
            <a:xfrm>
              <a:off x="10804413" y="3811698"/>
              <a:ext cx="161244" cy="176686"/>
            </a:xfrm>
            <a:custGeom>
              <a:avLst/>
              <a:gdLst/>
              <a:ahLst/>
              <a:cxnLst/>
              <a:rect l="0" t="0" r="0" b="0"/>
              <a:pathLst>
                <a:path w="161244" h="176686">
                  <a:moveTo>
                    <a:pt x="161243" y="22115"/>
                  </a:moveTo>
                  <a:lnTo>
                    <a:pt x="150992" y="11864"/>
                  </a:lnTo>
                  <a:lnTo>
                    <a:pt x="140157" y="9213"/>
                  </a:lnTo>
                  <a:lnTo>
                    <a:pt x="127803" y="2123"/>
                  </a:lnTo>
                  <a:lnTo>
                    <a:pt x="115072" y="0"/>
                  </a:lnTo>
                  <a:lnTo>
                    <a:pt x="104121" y="2585"/>
                  </a:lnTo>
                  <a:lnTo>
                    <a:pt x="93523" y="6820"/>
                  </a:lnTo>
                  <a:lnTo>
                    <a:pt x="74003" y="10528"/>
                  </a:lnTo>
                  <a:lnTo>
                    <a:pt x="59252" y="19416"/>
                  </a:lnTo>
                  <a:lnTo>
                    <a:pt x="27488" y="43393"/>
                  </a:lnTo>
                  <a:lnTo>
                    <a:pt x="10986" y="77906"/>
                  </a:lnTo>
                  <a:lnTo>
                    <a:pt x="6480" y="97442"/>
                  </a:lnTo>
                  <a:lnTo>
                    <a:pt x="738" y="107628"/>
                  </a:lnTo>
                  <a:lnTo>
                    <a:pt x="0" y="113519"/>
                  </a:lnTo>
                  <a:lnTo>
                    <a:pt x="5349" y="143333"/>
                  </a:lnTo>
                  <a:lnTo>
                    <a:pt x="9495" y="152277"/>
                  </a:lnTo>
                  <a:lnTo>
                    <a:pt x="22936" y="168799"/>
                  </a:lnTo>
                  <a:lnTo>
                    <a:pt x="34069" y="173297"/>
                  </a:lnTo>
                  <a:lnTo>
                    <a:pt x="69488" y="176685"/>
                  </a:lnTo>
                  <a:lnTo>
                    <a:pt x="77686" y="173274"/>
                  </a:lnTo>
                  <a:lnTo>
                    <a:pt x="104575" y="156576"/>
                  </a:lnTo>
                  <a:lnTo>
                    <a:pt x="113618" y="14117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SMARTInkShape-69"/>
            <p:cNvSpPr/>
            <p:nvPr/>
          </p:nvSpPr>
          <p:spPr>
            <a:xfrm>
              <a:off x="10953750" y="3607594"/>
              <a:ext cx="11907" cy="345282"/>
            </a:xfrm>
            <a:custGeom>
              <a:avLst/>
              <a:gdLst/>
              <a:ahLst/>
              <a:cxnLst/>
              <a:rect l="0" t="0" r="0" b="0"/>
              <a:pathLst>
                <a:path w="11907" h="345282">
                  <a:moveTo>
                    <a:pt x="11906" y="0"/>
                  </a:moveTo>
                  <a:lnTo>
                    <a:pt x="11906" y="10251"/>
                  </a:lnTo>
                  <a:lnTo>
                    <a:pt x="3723" y="21084"/>
                  </a:lnTo>
                  <a:lnTo>
                    <a:pt x="1655" y="28333"/>
                  </a:lnTo>
                  <a:lnTo>
                    <a:pt x="64" y="87202"/>
                  </a:lnTo>
                  <a:lnTo>
                    <a:pt x="9" y="143383"/>
                  </a:lnTo>
                  <a:lnTo>
                    <a:pt x="0" y="202473"/>
                  </a:lnTo>
                  <a:lnTo>
                    <a:pt x="0" y="258418"/>
                  </a:lnTo>
                  <a:lnTo>
                    <a:pt x="1322" y="276248"/>
                  </a:lnTo>
                  <a:lnTo>
                    <a:pt x="11580" y="328901"/>
                  </a:lnTo>
                  <a:lnTo>
                    <a:pt x="11906" y="34528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SMARTInkShape-70"/>
            <p:cNvSpPr/>
            <p:nvPr/>
          </p:nvSpPr>
          <p:spPr>
            <a:xfrm>
              <a:off x="10989469" y="3763086"/>
              <a:ext cx="176343" cy="177676"/>
            </a:xfrm>
            <a:custGeom>
              <a:avLst/>
              <a:gdLst/>
              <a:ahLst/>
              <a:cxnLst/>
              <a:rect l="0" t="0" r="0" b="0"/>
              <a:pathLst>
                <a:path w="176343" h="177676">
                  <a:moveTo>
                    <a:pt x="35719" y="82633"/>
                  </a:moveTo>
                  <a:lnTo>
                    <a:pt x="35719" y="117286"/>
                  </a:lnTo>
                  <a:lnTo>
                    <a:pt x="39246" y="128021"/>
                  </a:lnTo>
                  <a:lnTo>
                    <a:pt x="43902" y="137201"/>
                  </a:lnTo>
                  <a:lnTo>
                    <a:pt x="47845" y="149807"/>
                  </a:lnTo>
                  <a:lnTo>
                    <a:pt x="64052" y="169906"/>
                  </a:lnTo>
                  <a:lnTo>
                    <a:pt x="71682" y="174338"/>
                  </a:lnTo>
                  <a:lnTo>
                    <a:pt x="86944" y="176832"/>
                  </a:lnTo>
                  <a:lnTo>
                    <a:pt x="109484" y="177675"/>
                  </a:lnTo>
                  <a:lnTo>
                    <a:pt x="118334" y="174262"/>
                  </a:lnTo>
                  <a:lnTo>
                    <a:pt x="145669" y="157563"/>
                  </a:lnTo>
                  <a:lnTo>
                    <a:pt x="170997" y="109698"/>
                  </a:lnTo>
                  <a:lnTo>
                    <a:pt x="176342" y="86390"/>
                  </a:lnTo>
                  <a:lnTo>
                    <a:pt x="174064" y="74160"/>
                  </a:lnTo>
                  <a:lnTo>
                    <a:pt x="169965" y="62992"/>
                  </a:lnTo>
                  <a:lnTo>
                    <a:pt x="166335" y="43153"/>
                  </a:lnTo>
                  <a:lnTo>
                    <a:pt x="157470" y="28308"/>
                  </a:lnTo>
                  <a:lnTo>
                    <a:pt x="138736" y="7389"/>
                  </a:lnTo>
                  <a:lnTo>
                    <a:pt x="127366" y="2889"/>
                  </a:lnTo>
                  <a:lnTo>
                    <a:pt x="98506" y="0"/>
                  </a:lnTo>
                  <a:lnTo>
                    <a:pt x="86555" y="3133"/>
                  </a:lnTo>
                  <a:lnTo>
                    <a:pt x="45500" y="27295"/>
                  </a:lnTo>
                  <a:lnTo>
                    <a:pt x="24055" y="59895"/>
                  </a:lnTo>
                  <a:lnTo>
                    <a:pt x="5323" y="90467"/>
                  </a:lnTo>
                  <a:lnTo>
                    <a:pt x="0" y="11835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SMARTInkShape-71"/>
            <p:cNvSpPr/>
            <p:nvPr/>
          </p:nvSpPr>
          <p:spPr>
            <a:xfrm>
              <a:off x="11181773" y="3774281"/>
              <a:ext cx="248228" cy="164810"/>
            </a:xfrm>
            <a:custGeom>
              <a:avLst/>
              <a:gdLst/>
              <a:ahLst/>
              <a:cxnLst/>
              <a:rect l="0" t="0" r="0" b="0"/>
              <a:pathLst>
                <a:path w="248228" h="164810">
                  <a:moveTo>
                    <a:pt x="33915" y="23813"/>
                  </a:moveTo>
                  <a:lnTo>
                    <a:pt x="27593" y="30134"/>
                  </a:lnTo>
                  <a:lnTo>
                    <a:pt x="24489" y="36764"/>
                  </a:lnTo>
                  <a:lnTo>
                    <a:pt x="18698" y="69047"/>
                  </a:lnTo>
                  <a:lnTo>
                    <a:pt x="15833" y="73812"/>
                  </a:lnTo>
                  <a:lnTo>
                    <a:pt x="0" y="132751"/>
                  </a:lnTo>
                  <a:lnTo>
                    <a:pt x="723" y="137448"/>
                  </a:lnTo>
                  <a:lnTo>
                    <a:pt x="8605" y="152238"/>
                  </a:lnTo>
                  <a:lnTo>
                    <a:pt x="15980" y="160348"/>
                  </a:lnTo>
                  <a:lnTo>
                    <a:pt x="22857" y="163870"/>
                  </a:lnTo>
                  <a:lnTo>
                    <a:pt x="26544" y="164809"/>
                  </a:lnTo>
                  <a:lnTo>
                    <a:pt x="30322" y="164113"/>
                  </a:lnTo>
                  <a:lnTo>
                    <a:pt x="45894" y="157017"/>
                  </a:lnTo>
                  <a:lnTo>
                    <a:pt x="49838" y="156272"/>
                  </a:lnTo>
                  <a:lnTo>
                    <a:pt x="61709" y="148902"/>
                  </a:lnTo>
                  <a:lnTo>
                    <a:pt x="73606" y="132020"/>
                  </a:lnTo>
                  <a:lnTo>
                    <a:pt x="90654" y="86023"/>
                  </a:lnTo>
                  <a:lnTo>
                    <a:pt x="93445" y="59550"/>
                  </a:lnTo>
                  <a:lnTo>
                    <a:pt x="93446" y="65857"/>
                  </a:lnTo>
                  <a:lnTo>
                    <a:pt x="96973" y="72486"/>
                  </a:lnTo>
                  <a:lnTo>
                    <a:pt x="101629" y="79841"/>
                  </a:lnTo>
                  <a:lnTo>
                    <a:pt x="105572" y="91419"/>
                  </a:lnTo>
                  <a:lnTo>
                    <a:pt x="113207" y="103228"/>
                  </a:lnTo>
                  <a:lnTo>
                    <a:pt x="115458" y="111143"/>
                  </a:lnTo>
                  <a:lnTo>
                    <a:pt x="117380" y="113783"/>
                  </a:lnTo>
                  <a:lnTo>
                    <a:pt x="119984" y="115543"/>
                  </a:lnTo>
                  <a:lnTo>
                    <a:pt x="155450" y="129108"/>
                  </a:lnTo>
                  <a:lnTo>
                    <a:pt x="159917" y="128406"/>
                  </a:lnTo>
                  <a:lnTo>
                    <a:pt x="180120" y="121300"/>
                  </a:lnTo>
                  <a:lnTo>
                    <a:pt x="192823" y="118734"/>
                  </a:lnTo>
                  <a:lnTo>
                    <a:pt x="202876" y="113184"/>
                  </a:lnTo>
                  <a:lnTo>
                    <a:pt x="236255" y="68571"/>
                  </a:lnTo>
                  <a:lnTo>
                    <a:pt x="244680" y="50304"/>
                  </a:lnTo>
                  <a:lnTo>
                    <a:pt x="248227"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SMARTInkShape-72"/>
            <p:cNvSpPr/>
            <p:nvPr/>
          </p:nvSpPr>
          <p:spPr>
            <a:xfrm>
              <a:off x="11443217" y="3726656"/>
              <a:ext cx="207490" cy="202196"/>
            </a:xfrm>
            <a:custGeom>
              <a:avLst/>
              <a:gdLst/>
              <a:ahLst/>
              <a:cxnLst/>
              <a:rect l="0" t="0" r="0" b="0"/>
              <a:pathLst>
                <a:path w="207490" h="202196">
                  <a:moveTo>
                    <a:pt x="10596" y="0"/>
                  </a:moveTo>
                  <a:lnTo>
                    <a:pt x="4274" y="0"/>
                  </a:lnTo>
                  <a:lnTo>
                    <a:pt x="3735" y="1323"/>
                  </a:lnTo>
                  <a:lnTo>
                    <a:pt x="6664" y="6321"/>
                  </a:lnTo>
                  <a:lnTo>
                    <a:pt x="6652" y="9506"/>
                  </a:lnTo>
                  <a:lnTo>
                    <a:pt x="0" y="27988"/>
                  </a:lnTo>
                  <a:lnTo>
                    <a:pt x="10139" y="85172"/>
                  </a:lnTo>
                  <a:lnTo>
                    <a:pt x="20010" y="119130"/>
                  </a:lnTo>
                  <a:lnTo>
                    <a:pt x="29555" y="137898"/>
                  </a:lnTo>
                  <a:lnTo>
                    <a:pt x="35304" y="173317"/>
                  </a:lnTo>
                  <a:lnTo>
                    <a:pt x="43748" y="190242"/>
                  </a:lnTo>
                  <a:lnTo>
                    <a:pt x="46269" y="202195"/>
                  </a:lnTo>
                  <a:lnTo>
                    <a:pt x="46314" y="144920"/>
                  </a:lnTo>
                  <a:lnTo>
                    <a:pt x="47636" y="107855"/>
                  </a:lnTo>
                  <a:lnTo>
                    <a:pt x="74301" y="51234"/>
                  </a:lnTo>
                  <a:lnTo>
                    <a:pt x="97927" y="20509"/>
                  </a:lnTo>
                  <a:lnTo>
                    <a:pt x="116140" y="8135"/>
                  </a:lnTo>
                  <a:lnTo>
                    <a:pt x="131973" y="2410"/>
                  </a:lnTo>
                  <a:lnTo>
                    <a:pt x="136494" y="2930"/>
                  </a:lnTo>
                  <a:lnTo>
                    <a:pt x="145043" y="7035"/>
                  </a:lnTo>
                  <a:lnTo>
                    <a:pt x="169302" y="28050"/>
                  </a:lnTo>
                  <a:lnTo>
                    <a:pt x="193153" y="68189"/>
                  </a:lnTo>
                  <a:lnTo>
                    <a:pt x="207489" y="121751"/>
                  </a:lnTo>
                  <a:lnTo>
                    <a:pt x="201096" y="16668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SMARTInkShape-73"/>
            <p:cNvSpPr/>
            <p:nvPr/>
          </p:nvSpPr>
          <p:spPr>
            <a:xfrm>
              <a:off x="11703844" y="3583781"/>
              <a:ext cx="93980" cy="428626"/>
            </a:xfrm>
            <a:custGeom>
              <a:avLst/>
              <a:gdLst/>
              <a:ahLst/>
              <a:cxnLst/>
              <a:rect l="0" t="0" r="0" b="0"/>
              <a:pathLst>
                <a:path w="93980" h="428626">
                  <a:moveTo>
                    <a:pt x="0" y="0"/>
                  </a:moveTo>
                  <a:lnTo>
                    <a:pt x="24120" y="27650"/>
                  </a:lnTo>
                  <a:lnTo>
                    <a:pt x="57932" y="85921"/>
                  </a:lnTo>
                  <a:lnTo>
                    <a:pt x="76951" y="131478"/>
                  </a:lnTo>
                  <a:lnTo>
                    <a:pt x="88822" y="190567"/>
                  </a:lnTo>
                  <a:lnTo>
                    <a:pt x="93979" y="246321"/>
                  </a:lnTo>
                  <a:lnTo>
                    <a:pt x="91471" y="300451"/>
                  </a:lnTo>
                  <a:lnTo>
                    <a:pt x="78696" y="342582"/>
                  </a:lnTo>
                  <a:lnTo>
                    <a:pt x="50676" y="398694"/>
                  </a:lnTo>
                  <a:lnTo>
                    <a:pt x="35719" y="4286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4" name="SMARTInkShape-Group6"/>
          <p:cNvGrpSpPr/>
          <p:nvPr/>
        </p:nvGrpSpPr>
        <p:grpSpPr>
          <a:xfrm>
            <a:off x="3155156" y="4113149"/>
            <a:ext cx="1285876" cy="839852"/>
            <a:chOff x="3155156" y="4113149"/>
            <a:chExt cx="1285876" cy="839852"/>
          </a:xfrm>
        </p:grpSpPr>
        <p:sp>
          <p:nvSpPr>
            <p:cNvPr id="82" name="SMARTInkShape-74"/>
            <p:cNvSpPr/>
            <p:nvPr/>
          </p:nvSpPr>
          <p:spPr>
            <a:xfrm>
              <a:off x="3250406" y="4702969"/>
              <a:ext cx="1190626" cy="250032"/>
            </a:xfrm>
            <a:custGeom>
              <a:avLst/>
              <a:gdLst/>
              <a:ahLst/>
              <a:cxnLst/>
              <a:rect l="0" t="0" r="0" b="0"/>
              <a:pathLst>
                <a:path w="1190626" h="250032">
                  <a:moveTo>
                    <a:pt x="1190625" y="0"/>
                  </a:moveTo>
                  <a:lnTo>
                    <a:pt x="1180374" y="0"/>
                  </a:lnTo>
                  <a:lnTo>
                    <a:pt x="1179822" y="1323"/>
                  </a:lnTo>
                  <a:lnTo>
                    <a:pt x="1178762" y="17736"/>
                  </a:lnTo>
                  <a:lnTo>
                    <a:pt x="1177425" y="19761"/>
                  </a:lnTo>
                  <a:lnTo>
                    <a:pt x="1175211" y="21112"/>
                  </a:lnTo>
                  <a:lnTo>
                    <a:pt x="1172411" y="22012"/>
                  </a:lnTo>
                  <a:lnTo>
                    <a:pt x="1170545" y="23935"/>
                  </a:lnTo>
                  <a:lnTo>
                    <a:pt x="1164022" y="36527"/>
                  </a:lnTo>
                  <a:lnTo>
                    <a:pt x="1119166" y="95038"/>
                  </a:lnTo>
                  <a:lnTo>
                    <a:pt x="1103747" y="107094"/>
                  </a:lnTo>
                  <a:lnTo>
                    <a:pt x="1051512" y="145185"/>
                  </a:lnTo>
                  <a:lnTo>
                    <a:pt x="994821" y="185331"/>
                  </a:lnTo>
                  <a:lnTo>
                    <a:pt x="954980" y="198640"/>
                  </a:lnTo>
                  <a:lnTo>
                    <a:pt x="903634" y="211416"/>
                  </a:lnTo>
                  <a:lnTo>
                    <a:pt x="845180" y="230328"/>
                  </a:lnTo>
                  <a:lnTo>
                    <a:pt x="789504" y="237908"/>
                  </a:lnTo>
                  <a:lnTo>
                    <a:pt x="738917" y="247245"/>
                  </a:lnTo>
                  <a:lnTo>
                    <a:pt x="690707" y="249481"/>
                  </a:lnTo>
                  <a:lnTo>
                    <a:pt x="634784" y="249921"/>
                  </a:lnTo>
                  <a:lnTo>
                    <a:pt x="580620" y="250009"/>
                  </a:lnTo>
                  <a:lnTo>
                    <a:pt x="525677" y="250027"/>
                  </a:lnTo>
                  <a:lnTo>
                    <a:pt x="468424" y="250031"/>
                  </a:lnTo>
                  <a:lnTo>
                    <a:pt x="413997" y="250031"/>
                  </a:lnTo>
                  <a:lnTo>
                    <a:pt x="359002" y="250031"/>
                  </a:lnTo>
                  <a:lnTo>
                    <a:pt x="301738" y="250031"/>
                  </a:lnTo>
                  <a:lnTo>
                    <a:pt x="250838" y="246504"/>
                  </a:lnTo>
                  <a:lnTo>
                    <a:pt x="191929" y="239228"/>
                  </a:lnTo>
                  <a:lnTo>
                    <a:pt x="141234" y="231949"/>
                  </a:lnTo>
                  <a:lnTo>
                    <a:pt x="99607" y="223445"/>
                  </a:lnTo>
                  <a:lnTo>
                    <a:pt x="48474" y="190428"/>
                  </a:lnTo>
                  <a:lnTo>
                    <a:pt x="31918" y="174611"/>
                  </a:lnTo>
                  <a:lnTo>
                    <a:pt x="27415" y="163153"/>
                  </a:lnTo>
                  <a:lnTo>
                    <a:pt x="24091" y="150564"/>
                  </a:lnTo>
                  <a:lnTo>
                    <a:pt x="3312" y="109856"/>
                  </a:lnTo>
                  <a:lnTo>
                    <a:pt x="38" y="51952"/>
                  </a:lnTo>
                  <a:lnTo>
                    <a:pt x="0" y="12458"/>
                  </a:lnTo>
                  <a:lnTo>
                    <a:pt x="0" y="40243"/>
                  </a:lnTo>
                  <a:lnTo>
                    <a:pt x="3528" y="47872"/>
                  </a:lnTo>
                  <a:lnTo>
                    <a:pt x="8183" y="55672"/>
                  </a:lnTo>
                  <a:lnTo>
                    <a:pt x="10803" y="68824"/>
                  </a:lnTo>
                  <a:lnTo>
                    <a:pt x="11888" y="128268"/>
                  </a:lnTo>
                  <a:lnTo>
                    <a:pt x="11894" y="133137"/>
                  </a:lnTo>
                  <a:lnTo>
                    <a:pt x="15428" y="142074"/>
                  </a:lnTo>
                  <a:lnTo>
                    <a:pt x="18223" y="146310"/>
                  </a:lnTo>
                  <a:lnTo>
                    <a:pt x="22157" y="164912"/>
                  </a:lnTo>
                  <a:lnTo>
                    <a:pt x="23808" y="201842"/>
                  </a:lnTo>
                  <a:lnTo>
                    <a:pt x="23813" y="145982"/>
                  </a:lnTo>
                  <a:lnTo>
                    <a:pt x="23813" y="92734"/>
                  </a:lnTo>
                  <a:lnTo>
                    <a:pt x="23813" y="35791"/>
                  </a:lnTo>
                  <a:lnTo>
                    <a:pt x="23813" y="18193"/>
                  </a:lnTo>
                  <a:lnTo>
                    <a:pt x="25136" y="16098"/>
                  </a:lnTo>
                  <a:lnTo>
                    <a:pt x="27340" y="14701"/>
                  </a:lnTo>
                  <a:lnTo>
                    <a:pt x="30134" y="13769"/>
                  </a:lnTo>
                  <a:lnTo>
                    <a:pt x="31996" y="14471"/>
                  </a:lnTo>
                  <a:lnTo>
                    <a:pt x="33237" y="16262"/>
                  </a:lnTo>
                  <a:lnTo>
                    <a:pt x="34064" y="18778"/>
                  </a:lnTo>
                  <a:lnTo>
                    <a:pt x="35938" y="20456"/>
                  </a:lnTo>
                  <a:lnTo>
                    <a:pt x="48452" y="26677"/>
                  </a:lnTo>
                  <a:lnTo>
                    <a:pt x="103417" y="67501"/>
                  </a:lnTo>
                  <a:lnTo>
                    <a:pt x="162883" y="99220"/>
                  </a:lnTo>
                  <a:lnTo>
                    <a:pt x="189477" y="115535"/>
                  </a:lnTo>
                  <a:lnTo>
                    <a:pt x="202407" y="11906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 name="SMARTInkShape-75"/>
            <p:cNvSpPr/>
            <p:nvPr/>
          </p:nvSpPr>
          <p:spPr>
            <a:xfrm>
              <a:off x="3155156" y="4113149"/>
              <a:ext cx="1047183" cy="244389"/>
            </a:xfrm>
            <a:custGeom>
              <a:avLst/>
              <a:gdLst/>
              <a:ahLst/>
              <a:cxnLst/>
              <a:rect l="0" t="0" r="0" b="0"/>
              <a:pathLst>
                <a:path w="1047183" h="244389">
                  <a:moveTo>
                    <a:pt x="0" y="77851"/>
                  </a:moveTo>
                  <a:lnTo>
                    <a:pt x="6321" y="71530"/>
                  </a:lnTo>
                  <a:lnTo>
                    <a:pt x="12952" y="68427"/>
                  </a:lnTo>
                  <a:lnTo>
                    <a:pt x="16572" y="67600"/>
                  </a:lnTo>
                  <a:lnTo>
                    <a:pt x="35810" y="56739"/>
                  </a:lnTo>
                  <a:lnTo>
                    <a:pt x="87781" y="42018"/>
                  </a:lnTo>
                  <a:lnTo>
                    <a:pt x="146430" y="27504"/>
                  </a:lnTo>
                  <a:lnTo>
                    <a:pt x="194692" y="19529"/>
                  </a:lnTo>
                  <a:lnTo>
                    <a:pt x="250583" y="18479"/>
                  </a:lnTo>
                  <a:lnTo>
                    <a:pt x="299089" y="18352"/>
                  </a:lnTo>
                  <a:lnTo>
                    <a:pt x="354727" y="21854"/>
                  </a:lnTo>
                  <a:lnTo>
                    <a:pt x="404326" y="28572"/>
                  </a:lnTo>
                  <a:lnTo>
                    <a:pt x="460524" y="38082"/>
                  </a:lnTo>
                  <a:lnTo>
                    <a:pt x="514742" y="44860"/>
                  </a:lnTo>
                  <a:lnTo>
                    <a:pt x="569696" y="58547"/>
                  </a:lnTo>
                  <a:lnTo>
                    <a:pt x="620092" y="75312"/>
                  </a:lnTo>
                  <a:lnTo>
                    <a:pt x="676104" y="95674"/>
                  </a:lnTo>
                  <a:lnTo>
                    <a:pt x="725777" y="106801"/>
                  </a:lnTo>
                  <a:lnTo>
                    <a:pt x="776323" y="131526"/>
                  </a:lnTo>
                  <a:lnTo>
                    <a:pt x="832433" y="146117"/>
                  </a:lnTo>
                  <a:lnTo>
                    <a:pt x="868174" y="157824"/>
                  </a:lnTo>
                  <a:lnTo>
                    <a:pt x="899209" y="162074"/>
                  </a:lnTo>
                  <a:lnTo>
                    <a:pt x="908089" y="167318"/>
                  </a:lnTo>
                  <a:lnTo>
                    <a:pt x="912310" y="167923"/>
                  </a:lnTo>
                  <a:lnTo>
                    <a:pt x="916446" y="167003"/>
                  </a:lnTo>
                  <a:lnTo>
                    <a:pt x="924570" y="163776"/>
                  </a:lnTo>
                  <a:lnTo>
                    <a:pt x="932590" y="162342"/>
                  </a:lnTo>
                  <a:lnTo>
                    <a:pt x="935258" y="160637"/>
                  </a:lnTo>
                  <a:lnTo>
                    <a:pt x="937036" y="158177"/>
                  </a:lnTo>
                  <a:lnTo>
                    <a:pt x="939013" y="151916"/>
                  </a:lnTo>
                  <a:lnTo>
                    <a:pt x="940385" y="133237"/>
                  </a:lnTo>
                  <a:lnTo>
                    <a:pt x="936974" y="125397"/>
                  </a:lnTo>
                  <a:lnTo>
                    <a:pt x="934212" y="121455"/>
                  </a:lnTo>
                  <a:lnTo>
                    <a:pt x="919505" y="74738"/>
                  </a:lnTo>
                  <a:lnTo>
                    <a:pt x="894422" y="44385"/>
                  </a:lnTo>
                  <a:lnTo>
                    <a:pt x="883472" y="36518"/>
                  </a:lnTo>
                  <a:lnTo>
                    <a:pt x="869870" y="28563"/>
                  </a:lnTo>
                  <a:lnTo>
                    <a:pt x="865664" y="25148"/>
                  </a:lnTo>
                  <a:lnTo>
                    <a:pt x="860990" y="17827"/>
                  </a:lnTo>
                  <a:lnTo>
                    <a:pt x="859743" y="14022"/>
                  </a:lnTo>
                  <a:lnTo>
                    <a:pt x="857589" y="11486"/>
                  </a:lnTo>
                  <a:lnTo>
                    <a:pt x="851668" y="8668"/>
                  </a:lnTo>
                  <a:lnTo>
                    <a:pt x="849560" y="6594"/>
                  </a:lnTo>
                  <a:lnTo>
                    <a:pt x="846594" y="0"/>
                  </a:lnTo>
                  <a:lnTo>
                    <a:pt x="846177" y="814"/>
                  </a:lnTo>
                  <a:lnTo>
                    <a:pt x="845392" y="12406"/>
                  </a:lnTo>
                  <a:lnTo>
                    <a:pt x="848893" y="19219"/>
                  </a:lnTo>
                  <a:lnTo>
                    <a:pt x="853536" y="26657"/>
                  </a:lnTo>
                  <a:lnTo>
                    <a:pt x="855599" y="34372"/>
                  </a:lnTo>
                  <a:lnTo>
                    <a:pt x="889587" y="74112"/>
                  </a:lnTo>
                  <a:lnTo>
                    <a:pt x="948709" y="133577"/>
                  </a:lnTo>
                  <a:lnTo>
                    <a:pt x="993302" y="187663"/>
                  </a:lnTo>
                  <a:lnTo>
                    <a:pt x="1025702" y="212093"/>
                  </a:lnTo>
                  <a:lnTo>
                    <a:pt x="1031336" y="220416"/>
                  </a:lnTo>
                  <a:lnTo>
                    <a:pt x="1032839" y="224489"/>
                  </a:lnTo>
                  <a:lnTo>
                    <a:pt x="1035163" y="227203"/>
                  </a:lnTo>
                  <a:lnTo>
                    <a:pt x="1045831" y="231918"/>
                  </a:lnTo>
                  <a:lnTo>
                    <a:pt x="1046897" y="235842"/>
                  </a:lnTo>
                  <a:lnTo>
                    <a:pt x="1047182" y="238741"/>
                  </a:lnTo>
                  <a:lnTo>
                    <a:pt x="1046048" y="240673"/>
                  </a:lnTo>
                  <a:lnTo>
                    <a:pt x="1043970" y="241962"/>
                  </a:lnTo>
                  <a:lnTo>
                    <a:pt x="1035591" y="244199"/>
                  </a:lnTo>
                  <a:lnTo>
                    <a:pt x="1030000" y="244388"/>
                  </a:lnTo>
                  <a:lnTo>
                    <a:pt x="1023104" y="240944"/>
                  </a:lnTo>
                  <a:lnTo>
                    <a:pt x="1001577" y="227953"/>
                  </a:lnTo>
                  <a:lnTo>
                    <a:pt x="985856" y="222867"/>
                  </a:lnTo>
                  <a:lnTo>
                    <a:pt x="951667" y="217480"/>
                  </a:lnTo>
                  <a:lnTo>
                    <a:pt x="928441" y="211386"/>
                  </a:lnTo>
                  <a:lnTo>
                    <a:pt x="892969" y="20882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5" name="SMARTInkShape-Group7"/>
          <p:cNvGrpSpPr/>
          <p:nvPr/>
        </p:nvGrpSpPr>
        <p:grpSpPr>
          <a:xfrm>
            <a:off x="9751219" y="4083844"/>
            <a:ext cx="2190751" cy="964407"/>
            <a:chOff x="9751219" y="4083844"/>
            <a:chExt cx="2190751" cy="964407"/>
          </a:xfrm>
        </p:grpSpPr>
        <p:sp>
          <p:nvSpPr>
            <p:cNvPr id="85" name="SMARTInkShape-76"/>
            <p:cNvSpPr/>
            <p:nvPr/>
          </p:nvSpPr>
          <p:spPr>
            <a:xfrm>
              <a:off x="9798844" y="4216510"/>
              <a:ext cx="214089" cy="295945"/>
            </a:xfrm>
            <a:custGeom>
              <a:avLst/>
              <a:gdLst/>
              <a:ahLst/>
              <a:cxnLst/>
              <a:rect l="0" t="0" r="0" b="0"/>
              <a:pathLst>
                <a:path w="214089" h="295945">
                  <a:moveTo>
                    <a:pt x="202406" y="22115"/>
                  </a:moveTo>
                  <a:lnTo>
                    <a:pt x="196085" y="15794"/>
                  </a:lnTo>
                  <a:lnTo>
                    <a:pt x="189455" y="12691"/>
                  </a:lnTo>
                  <a:lnTo>
                    <a:pt x="157172" y="6899"/>
                  </a:lnTo>
                  <a:lnTo>
                    <a:pt x="152406" y="4033"/>
                  </a:lnTo>
                  <a:lnTo>
                    <a:pt x="133058" y="0"/>
                  </a:lnTo>
                  <a:lnTo>
                    <a:pt x="80587" y="10528"/>
                  </a:lnTo>
                  <a:lnTo>
                    <a:pt x="24638" y="36578"/>
                  </a:lnTo>
                  <a:lnTo>
                    <a:pt x="8101" y="50401"/>
                  </a:lnTo>
                  <a:lnTo>
                    <a:pt x="3600" y="58058"/>
                  </a:lnTo>
                  <a:lnTo>
                    <a:pt x="711" y="73753"/>
                  </a:lnTo>
                  <a:lnTo>
                    <a:pt x="3844" y="81666"/>
                  </a:lnTo>
                  <a:lnTo>
                    <a:pt x="28007" y="109428"/>
                  </a:lnTo>
                  <a:lnTo>
                    <a:pt x="39346" y="113838"/>
                  </a:lnTo>
                  <a:lnTo>
                    <a:pt x="51883" y="117120"/>
                  </a:lnTo>
                  <a:lnTo>
                    <a:pt x="103740" y="145292"/>
                  </a:lnTo>
                  <a:lnTo>
                    <a:pt x="158782" y="172936"/>
                  </a:lnTo>
                  <a:lnTo>
                    <a:pt x="192121" y="192772"/>
                  </a:lnTo>
                  <a:lnTo>
                    <a:pt x="205679" y="204678"/>
                  </a:lnTo>
                  <a:lnTo>
                    <a:pt x="210476" y="212615"/>
                  </a:lnTo>
                  <a:lnTo>
                    <a:pt x="213553" y="228490"/>
                  </a:lnTo>
                  <a:lnTo>
                    <a:pt x="214088" y="240396"/>
                  </a:lnTo>
                  <a:lnTo>
                    <a:pt x="211518" y="244365"/>
                  </a:lnTo>
                  <a:lnTo>
                    <a:pt x="168582" y="276115"/>
                  </a:lnTo>
                  <a:lnTo>
                    <a:pt x="114972" y="291771"/>
                  </a:lnTo>
                  <a:lnTo>
                    <a:pt x="57909" y="295796"/>
                  </a:lnTo>
                  <a:lnTo>
                    <a:pt x="21704" y="295944"/>
                  </a:lnTo>
                  <a:lnTo>
                    <a:pt x="12733" y="292424"/>
                  </a:lnTo>
                  <a:lnTo>
                    <a:pt x="2514" y="285706"/>
                  </a:lnTo>
                  <a:lnTo>
                    <a:pt x="1117" y="281259"/>
                  </a:lnTo>
                  <a:lnTo>
                    <a:pt x="0" y="26024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SMARTInkShape-77"/>
            <p:cNvSpPr/>
            <p:nvPr/>
          </p:nvSpPr>
          <p:spPr>
            <a:xfrm>
              <a:off x="10132219" y="4345781"/>
              <a:ext cx="11907" cy="178595"/>
            </a:xfrm>
            <a:custGeom>
              <a:avLst/>
              <a:gdLst/>
              <a:ahLst/>
              <a:cxnLst/>
              <a:rect l="0" t="0" r="0" b="0"/>
              <a:pathLst>
                <a:path w="11907" h="178595">
                  <a:moveTo>
                    <a:pt x="0" y="0"/>
                  </a:moveTo>
                  <a:lnTo>
                    <a:pt x="0" y="55824"/>
                  </a:lnTo>
                  <a:lnTo>
                    <a:pt x="0" y="115259"/>
                  </a:lnTo>
                  <a:lnTo>
                    <a:pt x="0" y="146161"/>
                  </a:lnTo>
                  <a:lnTo>
                    <a:pt x="11906" y="1785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SMARTInkShape-78"/>
            <p:cNvSpPr/>
            <p:nvPr/>
          </p:nvSpPr>
          <p:spPr>
            <a:xfrm>
              <a:off x="10275094" y="4351325"/>
              <a:ext cx="237574" cy="196307"/>
            </a:xfrm>
            <a:custGeom>
              <a:avLst/>
              <a:gdLst/>
              <a:ahLst/>
              <a:cxnLst/>
              <a:rect l="0" t="0" r="0" b="0"/>
              <a:pathLst>
                <a:path w="237574" h="196307">
                  <a:moveTo>
                    <a:pt x="0" y="42081"/>
                  </a:moveTo>
                  <a:lnTo>
                    <a:pt x="0" y="48402"/>
                  </a:lnTo>
                  <a:lnTo>
                    <a:pt x="3527" y="55032"/>
                  </a:lnTo>
                  <a:lnTo>
                    <a:pt x="8182" y="62390"/>
                  </a:lnTo>
                  <a:lnTo>
                    <a:pt x="26540" y="116319"/>
                  </a:lnTo>
                  <a:lnTo>
                    <a:pt x="31640" y="130639"/>
                  </a:lnTo>
                  <a:lnTo>
                    <a:pt x="35698" y="187353"/>
                  </a:lnTo>
                  <a:lnTo>
                    <a:pt x="35718" y="196306"/>
                  </a:lnTo>
                  <a:lnTo>
                    <a:pt x="35719" y="186562"/>
                  </a:lnTo>
                  <a:lnTo>
                    <a:pt x="25468" y="158275"/>
                  </a:lnTo>
                  <a:lnTo>
                    <a:pt x="23958" y="123208"/>
                  </a:lnTo>
                  <a:lnTo>
                    <a:pt x="38516" y="69180"/>
                  </a:lnTo>
                  <a:lnTo>
                    <a:pt x="75455" y="14847"/>
                  </a:lnTo>
                  <a:lnTo>
                    <a:pt x="86893" y="10134"/>
                  </a:lnTo>
                  <a:lnTo>
                    <a:pt x="99473" y="6716"/>
                  </a:lnTo>
                  <a:lnTo>
                    <a:pt x="109474" y="786"/>
                  </a:lnTo>
                  <a:lnTo>
                    <a:pt x="115316" y="0"/>
                  </a:lnTo>
                  <a:lnTo>
                    <a:pt x="150934" y="6953"/>
                  </a:lnTo>
                  <a:lnTo>
                    <a:pt x="170547" y="15650"/>
                  </a:lnTo>
                  <a:lnTo>
                    <a:pt x="206216" y="46103"/>
                  </a:lnTo>
                  <a:lnTo>
                    <a:pt x="220896" y="70117"/>
                  </a:lnTo>
                  <a:lnTo>
                    <a:pt x="236261" y="122008"/>
                  </a:lnTo>
                  <a:lnTo>
                    <a:pt x="237573" y="139112"/>
                  </a:lnTo>
                  <a:lnTo>
                    <a:pt x="226219" y="1730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SMARTInkShape-79"/>
            <p:cNvSpPr/>
            <p:nvPr/>
          </p:nvSpPr>
          <p:spPr>
            <a:xfrm>
              <a:off x="10525125" y="4346478"/>
              <a:ext cx="249794" cy="410400"/>
            </a:xfrm>
            <a:custGeom>
              <a:avLst/>
              <a:gdLst/>
              <a:ahLst/>
              <a:cxnLst/>
              <a:rect l="0" t="0" r="0" b="0"/>
              <a:pathLst>
                <a:path w="249794" h="410400">
                  <a:moveTo>
                    <a:pt x="214313" y="82647"/>
                  </a:moveTo>
                  <a:lnTo>
                    <a:pt x="214313" y="66076"/>
                  </a:lnTo>
                  <a:lnTo>
                    <a:pt x="210785" y="58525"/>
                  </a:lnTo>
                  <a:lnTo>
                    <a:pt x="206130" y="50759"/>
                  </a:lnTo>
                  <a:lnTo>
                    <a:pt x="202186" y="38949"/>
                  </a:lnTo>
                  <a:lnTo>
                    <a:pt x="196575" y="31035"/>
                  </a:lnTo>
                  <a:lnTo>
                    <a:pt x="164210" y="7239"/>
                  </a:lnTo>
                  <a:lnTo>
                    <a:pt x="151916" y="2830"/>
                  </a:lnTo>
                  <a:lnTo>
                    <a:pt x="128786" y="0"/>
                  </a:lnTo>
                  <a:lnTo>
                    <a:pt x="71196" y="14029"/>
                  </a:lnTo>
                  <a:lnTo>
                    <a:pt x="63339" y="17058"/>
                  </a:lnTo>
                  <a:lnTo>
                    <a:pt x="51081" y="27479"/>
                  </a:lnTo>
                  <a:lnTo>
                    <a:pt x="29559" y="53872"/>
                  </a:lnTo>
                  <a:lnTo>
                    <a:pt x="25515" y="66478"/>
                  </a:lnTo>
                  <a:lnTo>
                    <a:pt x="24569" y="74579"/>
                  </a:lnTo>
                  <a:lnTo>
                    <a:pt x="27678" y="82589"/>
                  </a:lnTo>
                  <a:lnTo>
                    <a:pt x="30358" y="86577"/>
                  </a:lnTo>
                  <a:lnTo>
                    <a:pt x="33468" y="89236"/>
                  </a:lnTo>
                  <a:lnTo>
                    <a:pt x="57036" y="102269"/>
                  </a:lnTo>
                  <a:lnTo>
                    <a:pt x="105054" y="106296"/>
                  </a:lnTo>
                  <a:lnTo>
                    <a:pt x="157535" y="94324"/>
                  </a:lnTo>
                  <a:lnTo>
                    <a:pt x="173089" y="85372"/>
                  </a:lnTo>
                  <a:lnTo>
                    <a:pt x="198303" y="64017"/>
                  </a:lnTo>
                  <a:lnTo>
                    <a:pt x="206314" y="61138"/>
                  </a:lnTo>
                  <a:lnTo>
                    <a:pt x="208980" y="59047"/>
                  </a:lnTo>
                  <a:lnTo>
                    <a:pt x="214250" y="47091"/>
                  </a:lnTo>
                  <a:lnTo>
                    <a:pt x="215634" y="91172"/>
                  </a:lnTo>
                  <a:lnTo>
                    <a:pt x="224563" y="126903"/>
                  </a:lnTo>
                  <a:lnTo>
                    <a:pt x="229529" y="166069"/>
                  </a:lnTo>
                  <a:lnTo>
                    <a:pt x="235577" y="193354"/>
                  </a:lnTo>
                  <a:lnTo>
                    <a:pt x="240898" y="223046"/>
                  </a:lnTo>
                  <a:lnTo>
                    <a:pt x="247324" y="248601"/>
                  </a:lnTo>
                  <a:lnTo>
                    <a:pt x="249793" y="300423"/>
                  </a:lnTo>
                  <a:lnTo>
                    <a:pt x="248602" y="320989"/>
                  </a:lnTo>
                  <a:lnTo>
                    <a:pt x="240496" y="346118"/>
                  </a:lnTo>
                  <a:lnTo>
                    <a:pt x="222039" y="377843"/>
                  </a:lnTo>
                  <a:lnTo>
                    <a:pt x="207165" y="389352"/>
                  </a:lnTo>
                  <a:lnTo>
                    <a:pt x="188646" y="397554"/>
                  </a:lnTo>
                  <a:lnTo>
                    <a:pt x="129585" y="410399"/>
                  </a:lnTo>
                  <a:lnTo>
                    <a:pt x="77576" y="405204"/>
                  </a:lnTo>
                  <a:lnTo>
                    <a:pt x="52236" y="398118"/>
                  </a:lnTo>
                  <a:lnTo>
                    <a:pt x="10344" y="365906"/>
                  </a:lnTo>
                  <a:lnTo>
                    <a:pt x="4597" y="357147"/>
                  </a:lnTo>
                  <a:lnTo>
                    <a:pt x="0" y="34458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SMARTInkShape-80"/>
            <p:cNvSpPr/>
            <p:nvPr/>
          </p:nvSpPr>
          <p:spPr>
            <a:xfrm>
              <a:off x="10906125" y="4083844"/>
              <a:ext cx="23814" cy="369095"/>
            </a:xfrm>
            <a:custGeom>
              <a:avLst/>
              <a:gdLst/>
              <a:ahLst/>
              <a:cxnLst/>
              <a:rect l="0" t="0" r="0" b="0"/>
              <a:pathLst>
                <a:path w="23814" h="369095">
                  <a:moveTo>
                    <a:pt x="0" y="0"/>
                  </a:moveTo>
                  <a:lnTo>
                    <a:pt x="0" y="6321"/>
                  </a:lnTo>
                  <a:lnTo>
                    <a:pt x="3528" y="12951"/>
                  </a:lnTo>
                  <a:lnTo>
                    <a:pt x="8183" y="20308"/>
                  </a:lnTo>
                  <a:lnTo>
                    <a:pt x="10251" y="27988"/>
                  </a:lnTo>
                  <a:lnTo>
                    <a:pt x="11761" y="84755"/>
                  </a:lnTo>
                  <a:lnTo>
                    <a:pt x="15414" y="143061"/>
                  </a:lnTo>
                  <a:lnTo>
                    <a:pt x="22706" y="202431"/>
                  </a:lnTo>
                  <a:lnTo>
                    <a:pt x="23667" y="261940"/>
                  </a:lnTo>
                  <a:lnTo>
                    <a:pt x="23800" y="316803"/>
                  </a:lnTo>
                  <a:lnTo>
                    <a:pt x="23813" y="3690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 name="SMARTInkShape-81"/>
            <p:cNvSpPr/>
            <p:nvPr/>
          </p:nvSpPr>
          <p:spPr>
            <a:xfrm>
              <a:off x="11013281" y="4226925"/>
              <a:ext cx="261939" cy="271763"/>
            </a:xfrm>
            <a:custGeom>
              <a:avLst/>
              <a:gdLst/>
              <a:ahLst/>
              <a:cxnLst/>
              <a:rect l="0" t="0" r="0" b="0"/>
              <a:pathLst>
                <a:path w="261939" h="271763">
                  <a:moveTo>
                    <a:pt x="0" y="142669"/>
                  </a:moveTo>
                  <a:lnTo>
                    <a:pt x="17738" y="142669"/>
                  </a:lnTo>
                  <a:lnTo>
                    <a:pt x="24641" y="139141"/>
                  </a:lnTo>
                  <a:lnTo>
                    <a:pt x="32117" y="134486"/>
                  </a:lnTo>
                  <a:lnTo>
                    <a:pt x="86143" y="116128"/>
                  </a:lnTo>
                  <a:lnTo>
                    <a:pt x="104459" y="106141"/>
                  </a:lnTo>
                  <a:lnTo>
                    <a:pt x="140156" y="79538"/>
                  </a:lnTo>
                  <a:lnTo>
                    <a:pt x="162921" y="48148"/>
                  </a:lnTo>
                  <a:lnTo>
                    <a:pt x="166335" y="39805"/>
                  </a:lnTo>
                  <a:lnTo>
                    <a:pt x="172265" y="31688"/>
                  </a:lnTo>
                  <a:lnTo>
                    <a:pt x="173052" y="27671"/>
                  </a:lnTo>
                  <a:lnTo>
                    <a:pt x="172253" y="23670"/>
                  </a:lnTo>
                  <a:lnTo>
                    <a:pt x="169161" y="15697"/>
                  </a:lnTo>
                  <a:lnTo>
                    <a:pt x="167786" y="7744"/>
                  </a:lnTo>
                  <a:lnTo>
                    <a:pt x="164774" y="5094"/>
                  </a:lnTo>
                  <a:lnTo>
                    <a:pt x="149217" y="1364"/>
                  </a:lnTo>
                  <a:lnTo>
                    <a:pt x="120991" y="0"/>
                  </a:lnTo>
                  <a:lnTo>
                    <a:pt x="109777" y="3413"/>
                  </a:lnTo>
                  <a:lnTo>
                    <a:pt x="56522" y="43810"/>
                  </a:lnTo>
                  <a:lnTo>
                    <a:pt x="32399" y="79739"/>
                  </a:lnTo>
                  <a:lnTo>
                    <a:pt x="17327" y="119214"/>
                  </a:lnTo>
                  <a:lnTo>
                    <a:pt x="12620" y="162037"/>
                  </a:lnTo>
                  <a:lnTo>
                    <a:pt x="18437" y="186184"/>
                  </a:lnTo>
                  <a:lnTo>
                    <a:pt x="28541" y="203775"/>
                  </a:lnTo>
                  <a:lnTo>
                    <a:pt x="53311" y="229753"/>
                  </a:lnTo>
                  <a:lnTo>
                    <a:pt x="91508" y="253241"/>
                  </a:lnTo>
                  <a:lnTo>
                    <a:pt x="149178" y="267306"/>
                  </a:lnTo>
                  <a:lnTo>
                    <a:pt x="180461" y="271762"/>
                  </a:lnTo>
                  <a:lnTo>
                    <a:pt x="233623" y="263221"/>
                  </a:lnTo>
                  <a:lnTo>
                    <a:pt x="261938" y="2617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 name="SMARTInkShape-82"/>
            <p:cNvSpPr/>
            <p:nvPr/>
          </p:nvSpPr>
          <p:spPr>
            <a:xfrm>
              <a:off x="9751219" y="4667250"/>
              <a:ext cx="23813" cy="369095"/>
            </a:xfrm>
            <a:custGeom>
              <a:avLst/>
              <a:gdLst/>
              <a:ahLst/>
              <a:cxnLst/>
              <a:rect l="0" t="0" r="0" b="0"/>
              <a:pathLst>
                <a:path w="23813" h="369095">
                  <a:moveTo>
                    <a:pt x="0" y="0"/>
                  </a:moveTo>
                  <a:lnTo>
                    <a:pt x="0" y="16571"/>
                  </a:lnTo>
                  <a:lnTo>
                    <a:pt x="10801" y="74833"/>
                  </a:lnTo>
                  <a:lnTo>
                    <a:pt x="11687" y="132423"/>
                  </a:lnTo>
                  <a:lnTo>
                    <a:pt x="11841" y="179025"/>
                  </a:lnTo>
                  <a:lnTo>
                    <a:pt x="11894" y="235858"/>
                  </a:lnTo>
                  <a:lnTo>
                    <a:pt x="20085" y="285302"/>
                  </a:lnTo>
                  <a:lnTo>
                    <a:pt x="23812" y="3690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 name="SMARTInkShape-83"/>
            <p:cNvSpPr/>
            <p:nvPr/>
          </p:nvSpPr>
          <p:spPr>
            <a:xfrm>
              <a:off x="9751219" y="4572202"/>
              <a:ext cx="226220" cy="416518"/>
            </a:xfrm>
            <a:custGeom>
              <a:avLst/>
              <a:gdLst/>
              <a:ahLst/>
              <a:cxnLst/>
              <a:rect l="0" t="0" r="0" b="0"/>
              <a:pathLst>
                <a:path w="226220" h="416518">
                  <a:moveTo>
                    <a:pt x="0" y="47423"/>
                  </a:moveTo>
                  <a:lnTo>
                    <a:pt x="0" y="37172"/>
                  </a:lnTo>
                  <a:lnTo>
                    <a:pt x="27988" y="7572"/>
                  </a:lnTo>
                  <a:lnTo>
                    <a:pt x="35811" y="3253"/>
                  </a:lnTo>
                  <a:lnTo>
                    <a:pt x="51179" y="822"/>
                  </a:lnTo>
                  <a:lnTo>
                    <a:pt x="73756" y="0"/>
                  </a:lnTo>
                  <a:lnTo>
                    <a:pt x="107984" y="12776"/>
                  </a:lnTo>
                  <a:lnTo>
                    <a:pt x="132748" y="27791"/>
                  </a:lnTo>
                  <a:lnTo>
                    <a:pt x="150380" y="44819"/>
                  </a:lnTo>
                  <a:lnTo>
                    <a:pt x="161267" y="63555"/>
                  </a:lnTo>
                  <a:lnTo>
                    <a:pt x="164278" y="73554"/>
                  </a:lnTo>
                  <a:lnTo>
                    <a:pt x="162089" y="85937"/>
                  </a:lnTo>
                  <a:lnTo>
                    <a:pt x="149904" y="115444"/>
                  </a:lnTo>
                  <a:lnTo>
                    <a:pt x="102669" y="170486"/>
                  </a:lnTo>
                  <a:lnTo>
                    <a:pt x="63431" y="203825"/>
                  </a:lnTo>
                  <a:lnTo>
                    <a:pt x="28510" y="223459"/>
                  </a:lnTo>
                  <a:lnTo>
                    <a:pt x="17881" y="225511"/>
                  </a:lnTo>
                  <a:lnTo>
                    <a:pt x="22770" y="225950"/>
                  </a:lnTo>
                  <a:lnTo>
                    <a:pt x="67809" y="227339"/>
                  </a:lnTo>
                  <a:lnTo>
                    <a:pt x="127170" y="243753"/>
                  </a:lnTo>
                  <a:lnTo>
                    <a:pt x="163181" y="261980"/>
                  </a:lnTo>
                  <a:lnTo>
                    <a:pt x="173066" y="271104"/>
                  </a:lnTo>
                  <a:lnTo>
                    <a:pt x="206314" y="329415"/>
                  </a:lnTo>
                  <a:lnTo>
                    <a:pt x="220916" y="352814"/>
                  </a:lnTo>
                  <a:lnTo>
                    <a:pt x="225908" y="391879"/>
                  </a:lnTo>
                  <a:lnTo>
                    <a:pt x="226219" y="41651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 name="SMARTInkShape-84"/>
            <p:cNvSpPr/>
            <p:nvPr/>
          </p:nvSpPr>
          <p:spPr>
            <a:xfrm>
              <a:off x="10050783" y="4763196"/>
              <a:ext cx="176687" cy="201711"/>
            </a:xfrm>
            <a:custGeom>
              <a:avLst/>
              <a:gdLst/>
              <a:ahLst/>
              <a:cxnLst/>
              <a:rect l="0" t="0" r="0" b="0"/>
              <a:pathLst>
                <a:path w="176687" h="201711">
                  <a:moveTo>
                    <a:pt x="57623" y="130273"/>
                  </a:moveTo>
                  <a:lnTo>
                    <a:pt x="63942" y="130273"/>
                  </a:lnTo>
                  <a:lnTo>
                    <a:pt x="70574" y="126745"/>
                  </a:lnTo>
                  <a:lnTo>
                    <a:pt x="74195" y="123952"/>
                  </a:lnTo>
                  <a:lnTo>
                    <a:pt x="85272" y="120850"/>
                  </a:lnTo>
                  <a:lnTo>
                    <a:pt x="97693" y="118147"/>
                  </a:lnTo>
                  <a:lnTo>
                    <a:pt x="112123" y="109188"/>
                  </a:lnTo>
                  <a:lnTo>
                    <a:pt x="124778" y="99478"/>
                  </a:lnTo>
                  <a:lnTo>
                    <a:pt x="140905" y="91999"/>
                  </a:lnTo>
                  <a:lnTo>
                    <a:pt x="156830" y="78174"/>
                  </a:lnTo>
                  <a:lnTo>
                    <a:pt x="161246" y="70517"/>
                  </a:lnTo>
                  <a:lnTo>
                    <a:pt x="164082" y="54822"/>
                  </a:lnTo>
                  <a:lnTo>
                    <a:pt x="164573" y="42947"/>
                  </a:lnTo>
                  <a:lnTo>
                    <a:pt x="161160" y="35017"/>
                  </a:lnTo>
                  <a:lnTo>
                    <a:pt x="148189" y="19147"/>
                  </a:lnTo>
                  <a:lnTo>
                    <a:pt x="130466" y="7241"/>
                  </a:lnTo>
                  <a:lnTo>
                    <a:pt x="108457" y="1656"/>
                  </a:lnTo>
                  <a:lnTo>
                    <a:pt x="91500" y="0"/>
                  </a:lnTo>
                  <a:lnTo>
                    <a:pt x="71777" y="5831"/>
                  </a:lnTo>
                  <a:lnTo>
                    <a:pt x="19753" y="39058"/>
                  </a:lnTo>
                  <a:lnTo>
                    <a:pt x="14334" y="50486"/>
                  </a:lnTo>
                  <a:lnTo>
                    <a:pt x="10602" y="63063"/>
                  </a:lnTo>
                  <a:lnTo>
                    <a:pt x="2387" y="78903"/>
                  </a:lnTo>
                  <a:lnTo>
                    <a:pt x="0" y="92449"/>
                  </a:lnTo>
                  <a:lnTo>
                    <a:pt x="4978" y="114950"/>
                  </a:lnTo>
                  <a:lnTo>
                    <a:pt x="14832" y="132054"/>
                  </a:lnTo>
                  <a:lnTo>
                    <a:pt x="49277" y="175330"/>
                  </a:lnTo>
                  <a:lnTo>
                    <a:pt x="78170" y="193265"/>
                  </a:lnTo>
                  <a:lnTo>
                    <a:pt x="108033" y="200042"/>
                  </a:lnTo>
                  <a:lnTo>
                    <a:pt x="163954" y="201681"/>
                  </a:lnTo>
                  <a:lnTo>
                    <a:pt x="176686" y="20171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 name="SMARTInkShape-85"/>
            <p:cNvSpPr/>
            <p:nvPr/>
          </p:nvSpPr>
          <p:spPr>
            <a:xfrm>
              <a:off x="10310813" y="4786313"/>
              <a:ext cx="47626" cy="261938"/>
            </a:xfrm>
            <a:custGeom>
              <a:avLst/>
              <a:gdLst/>
              <a:ahLst/>
              <a:cxnLst/>
              <a:rect l="0" t="0" r="0" b="0"/>
              <a:pathLst>
                <a:path w="47626" h="261938">
                  <a:moveTo>
                    <a:pt x="0" y="0"/>
                  </a:moveTo>
                  <a:lnTo>
                    <a:pt x="6318" y="6320"/>
                  </a:lnTo>
                  <a:lnTo>
                    <a:pt x="9422" y="16479"/>
                  </a:lnTo>
                  <a:lnTo>
                    <a:pt x="14697" y="37073"/>
                  </a:lnTo>
                  <a:lnTo>
                    <a:pt x="19760" y="53518"/>
                  </a:lnTo>
                  <a:lnTo>
                    <a:pt x="31640" y="111397"/>
                  </a:lnTo>
                  <a:lnTo>
                    <a:pt x="35180" y="167245"/>
                  </a:lnTo>
                  <a:lnTo>
                    <a:pt x="45922" y="221601"/>
                  </a:lnTo>
                  <a:lnTo>
                    <a:pt x="47625" y="2619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 name="SMARTInkShape-86"/>
            <p:cNvSpPr/>
            <p:nvPr/>
          </p:nvSpPr>
          <p:spPr>
            <a:xfrm>
              <a:off x="10310813" y="4702969"/>
              <a:ext cx="187986" cy="190440"/>
            </a:xfrm>
            <a:custGeom>
              <a:avLst/>
              <a:gdLst/>
              <a:ahLst/>
              <a:cxnLst/>
              <a:rect l="0" t="0" r="0" b="0"/>
              <a:pathLst>
                <a:path w="187986" h="190440">
                  <a:moveTo>
                    <a:pt x="11906" y="0"/>
                  </a:moveTo>
                  <a:lnTo>
                    <a:pt x="40238" y="0"/>
                  </a:lnTo>
                  <a:lnTo>
                    <a:pt x="58077" y="6320"/>
                  </a:lnTo>
                  <a:lnTo>
                    <a:pt x="115649" y="39748"/>
                  </a:lnTo>
                  <a:lnTo>
                    <a:pt x="173394" y="79376"/>
                  </a:lnTo>
                  <a:lnTo>
                    <a:pt x="182014" y="87313"/>
                  </a:lnTo>
                  <a:lnTo>
                    <a:pt x="186729" y="98777"/>
                  </a:lnTo>
                  <a:lnTo>
                    <a:pt x="187985" y="105539"/>
                  </a:lnTo>
                  <a:lnTo>
                    <a:pt x="185852" y="116579"/>
                  </a:lnTo>
                  <a:lnTo>
                    <a:pt x="177217" y="130232"/>
                  </a:lnTo>
                  <a:lnTo>
                    <a:pt x="157245" y="150715"/>
                  </a:lnTo>
                  <a:lnTo>
                    <a:pt x="99004" y="182558"/>
                  </a:lnTo>
                  <a:lnTo>
                    <a:pt x="75343" y="188146"/>
                  </a:lnTo>
                  <a:lnTo>
                    <a:pt x="20538" y="190439"/>
                  </a:lnTo>
                  <a:lnTo>
                    <a:pt x="12215" y="186945"/>
                  </a:lnTo>
                  <a:lnTo>
                    <a:pt x="0" y="1785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 name="SMARTInkShape-87"/>
            <p:cNvSpPr/>
            <p:nvPr/>
          </p:nvSpPr>
          <p:spPr>
            <a:xfrm>
              <a:off x="10525125" y="4583906"/>
              <a:ext cx="23814" cy="273845"/>
            </a:xfrm>
            <a:custGeom>
              <a:avLst/>
              <a:gdLst/>
              <a:ahLst/>
              <a:cxnLst/>
              <a:rect l="0" t="0" r="0" b="0"/>
              <a:pathLst>
                <a:path w="23814" h="273845">
                  <a:moveTo>
                    <a:pt x="0" y="0"/>
                  </a:moveTo>
                  <a:lnTo>
                    <a:pt x="0" y="52390"/>
                  </a:lnTo>
                  <a:lnTo>
                    <a:pt x="3528" y="98360"/>
                  </a:lnTo>
                  <a:lnTo>
                    <a:pt x="12126" y="155191"/>
                  </a:lnTo>
                  <a:lnTo>
                    <a:pt x="22012" y="214367"/>
                  </a:lnTo>
                  <a:lnTo>
                    <a:pt x="23813" y="2738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SMARTInkShape-88"/>
            <p:cNvSpPr/>
            <p:nvPr/>
          </p:nvSpPr>
          <p:spPr>
            <a:xfrm>
              <a:off x="10668564" y="4669141"/>
              <a:ext cx="201843" cy="176704"/>
            </a:xfrm>
            <a:custGeom>
              <a:avLst/>
              <a:gdLst/>
              <a:ahLst/>
              <a:cxnLst/>
              <a:rect l="0" t="0" r="0" b="0"/>
              <a:pathLst>
                <a:path w="201843" h="176704">
                  <a:moveTo>
                    <a:pt x="130405" y="69547"/>
                  </a:moveTo>
                  <a:lnTo>
                    <a:pt x="130405" y="33728"/>
                  </a:lnTo>
                  <a:lnTo>
                    <a:pt x="126877" y="23641"/>
                  </a:lnTo>
                  <a:lnTo>
                    <a:pt x="124083" y="19099"/>
                  </a:lnTo>
                  <a:lnTo>
                    <a:pt x="120899" y="16071"/>
                  </a:lnTo>
                  <a:lnTo>
                    <a:pt x="97194" y="2365"/>
                  </a:lnTo>
                  <a:lnTo>
                    <a:pt x="84334" y="0"/>
                  </a:lnTo>
                  <a:lnTo>
                    <a:pt x="73329" y="2478"/>
                  </a:lnTo>
                  <a:lnTo>
                    <a:pt x="64027" y="6665"/>
                  </a:lnTo>
                  <a:lnTo>
                    <a:pt x="55485" y="8527"/>
                  </a:lnTo>
                  <a:lnTo>
                    <a:pt x="25795" y="32195"/>
                  </a:lnTo>
                  <a:lnTo>
                    <a:pt x="20978" y="36708"/>
                  </a:lnTo>
                  <a:lnTo>
                    <a:pt x="15624" y="48778"/>
                  </a:lnTo>
                  <a:lnTo>
                    <a:pt x="282" y="107827"/>
                  </a:lnTo>
                  <a:lnTo>
                    <a:pt x="0" y="114911"/>
                  </a:lnTo>
                  <a:lnTo>
                    <a:pt x="3215" y="126309"/>
                  </a:lnTo>
                  <a:lnTo>
                    <a:pt x="16057" y="144405"/>
                  </a:lnTo>
                  <a:lnTo>
                    <a:pt x="23580" y="149119"/>
                  </a:lnTo>
                  <a:lnTo>
                    <a:pt x="39189" y="152145"/>
                  </a:lnTo>
                  <a:lnTo>
                    <a:pt x="69262" y="152825"/>
                  </a:lnTo>
                  <a:lnTo>
                    <a:pt x="91415" y="146551"/>
                  </a:lnTo>
                  <a:lnTo>
                    <a:pt x="108416" y="136313"/>
                  </a:lnTo>
                  <a:lnTo>
                    <a:pt x="158170" y="77624"/>
                  </a:lnTo>
                  <a:lnTo>
                    <a:pt x="162588" y="69609"/>
                  </a:lnTo>
                  <a:lnTo>
                    <a:pt x="165426" y="53684"/>
                  </a:lnTo>
                  <a:lnTo>
                    <a:pt x="166980" y="51034"/>
                  </a:lnTo>
                  <a:lnTo>
                    <a:pt x="169341" y="49267"/>
                  </a:lnTo>
                  <a:lnTo>
                    <a:pt x="177521" y="45941"/>
                  </a:lnTo>
                  <a:lnTo>
                    <a:pt x="178029" y="102811"/>
                  </a:lnTo>
                  <a:lnTo>
                    <a:pt x="179351" y="113435"/>
                  </a:lnTo>
                  <a:lnTo>
                    <a:pt x="184351" y="126976"/>
                  </a:lnTo>
                  <a:lnTo>
                    <a:pt x="184891" y="132969"/>
                  </a:lnTo>
                  <a:lnTo>
                    <a:pt x="181974" y="147723"/>
                  </a:lnTo>
                  <a:lnTo>
                    <a:pt x="188625" y="162287"/>
                  </a:lnTo>
                  <a:lnTo>
                    <a:pt x="201842" y="17670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 name="SMARTInkShape-89"/>
            <p:cNvSpPr/>
            <p:nvPr/>
          </p:nvSpPr>
          <p:spPr>
            <a:xfrm>
              <a:off x="10882911" y="4607719"/>
              <a:ext cx="106559" cy="226220"/>
            </a:xfrm>
            <a:custGeom>
              <a:avLst/>
              <a:gdLst/>
              <a:ahLst/>
              <a:cxnLst/>
              <a:rect l="0" t="0" r="0" b="0"/>
              <a:pathLst>
                <a:path w="106559" h="226220">
                  <a:moveTo>
                    <a:pt x="106558" y="0"/>
                  </a:moveTo>
                  <a:lnTo>
                    <a:pt x="100236" y="0"/>
                  </a:lnTo>
                  <a:lnTo>
                    <a:pt x="93607" y="3527"/>
                  </a:lnTo>
                  <a:lnTo>
                    <a:pt x="38857" y="43697"/>
                  </a:lnTo>
                  <a:lnTo>
                    <a:pt x="25315" y="51612"/>
                  </a:lnTo>
                  <a:lnTo>
                    <a:pt x="20647" y="56897"/>
                  </a:lnTo>
                  <a:lnTo>
                    <a:pt x="3944" y="99684"/>
                  </a:lnTo>
                  <a:lnTo>
                    <a:pt x="0" y="138967"/>
                  </a:lnTo>
                  <a:lnTo>
                    <a:pt x="3196" y="151280"/>
                  </a:lnTo>
                  <a:lnTo>
                    <a:pt x="27404" y="192609"/>
                  </a:lnTo>
                  <a:lnTo>
                    <a:pt x="45474" y="205823"/>
                  </a:lnTo>
                  <a:lnTo>
                    <a:pt x="106558" y="2262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 name="SMARTInkShape-90"/>
            <p:cNvSpPr/>
            <p:nvPr/>
          </p:nvSpPr>
          <p:spPr>
            <a:xfrm>
              <a:off x="11037797" y="4560790"/>
              <a:ext cx="142173" cy="247413"/>
            </a:xfrm>
            <a:custGeom>
              <a:avLst/>
              <a:gdLst/>
              <a:ahLst/>
              <a:cxnLst/>
              <a:rect l="0" t="0" r="0" b="0"/>
              <a:pathLst>
                <a:path w="142173" h="247413">
                  <a:moveTo>
                    <a:pt x="23109" y="106460"/>
                  </a:moveTo>
                  <a:lnTo>
                    <a:pt x="23109" y="112781"/>
                  </a:lnTo>
                  <a:lnTo>
                    <a:pt x="24431" y="114642"/>
                  </a:lnTo>
                  <a:lnTo>
                    <a:pt x="26637" y="115883"/>
                  </a:lnTo>
                  <a:lnTo>
                    <a:pt x="39681" y="117875"/>
                  </a:lnTo>
                  <a:lnTo>
                    <a:pt x="47229" y="114621"/>
                  </a:lnTo>
                  <a:lnTo>
                    <a:pt x="54996" y="110087"/>
                  </a:lnTo>
                  <a:lnTo>
                    <a:pt x="86866" y="97273"/>
                  </a:lnTo>
                  <a:lnTo>
                    <a:pt x="134191" y="54852"/>
                  </a:lnTo>
                  <a:lnTo>
                    <a:pt x="138625" y="46923"/>
                  </a:lnTo>
                  <a:lnTo>
                    <a:pt x="141471" y="31053"/>
                  </a:lnTo>
                  <a:lnTo>
                    <a:pt x="138333" y="23115"/>
                  </a:lnTo>
                  <a:lnTo>
                    <a:pt x="133852" y="15179"/>
                  </a:lnTo>
                  <a:lnTo>
                    <a:pt x="131858" y="7241"/>
                  </a:lnTo>
                  <a:lnTo>
                    <a:pt x="128682" y="4595"/>
                  </a:lnTo>
                  <a:lnTo>
                    <a:pt x="112893" y="871"/>
                  </a:lnTo>
                  <a:lnTo>
                    <a:pt x="103582" y="0"/>
                  </a:lnTo>
                  <a:lnTo>
                    <a:pt x="84582" y="5831"/>
                  </a:lnTo>
                  <a:lnTo>
                    <a:pt x="45127" y="37560"/>
                  </a:lnTo>
                  <a:lnTo>
                    <a:pt x="19332" y="89501"/>
                  </a:lnTo>
                  <a:lnTo>
                    <a:pt x="4627" y="122121"/>
                  </a:lnTo>
                  <a:lnTo>
                    <a:pt x="0" y="161995"/>
                  </a:lnTo>
                  <a:lnTo>
                    <a:pt x="5826" y="185827"/>
                  </a:lnTo>
                  <a:lnTo>
                    <a:pt x="23446" y="221994"/>
                  </a:lnTo>
                  <a:lnTo>
                    <a:pt x="31196" y="230568"/>
                  </a:lnTo>
                  <a:lnTo>
                    <a:pt x="56196" y="245009"/>
                  </a:lnTo>
                  <a:lnTo>
                    <a:pt x="69124" y="247412"/>
                  </a:lnTo>
                  <a:lnTo>
                    <a:pt x="80160" y="244953"/>
                  </a:lnTo>
                  <a:lnTo>
                    <a:pt x="116596" y="221298"/>
                  </a:lnTo>
                  <a:lnTo>
                    <a:pt x="127718" y="209974"/>
                  </a:lnTo>
                  <a:lnTo>
                    <a:pt x="142172" y="18980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 name="SMARTInkShape-91"/>
            <p:cNvSpPr/>
            <p:nvPr/>
          </p:nvSpPr>
          <p:spPr>
            <a:xfrm>
              <a:off x="11215832" y="4560851"/>
              <a:ext cx="273700" cy="235502"/>
            </a:xfrm>
            <a:custGeom>
              <a:avLst/>
              <a:gdLst/>
              <a:ahLst/>
              <a:cxnLst/>
              <a:rect l="0" t="0" r="0" b="0"/>
              <a:pathLst>
                <a:path w="273700" h="235502">
                  <a:moveTo>
                    <a:pt x="11762" y="70680"/>
                  </a:moveTo>
                  <a:lnTo>
                    <a:pt x="1510" y="70680"/>
                  </a:lnTo>
                  <a:lnTo>
                    <a:pt x="957" y="72003"/>
                  </a:lnTo>
                  <a:lnTo>
                    <a:pt x="0" y="80931"/>
                  </a:lnTo>
                  <a:lnTo>
                    <a:pt x="10118" y="109264"/>
                  </a:lnTo>
                  <a:lnTo>
                    <a:pt x="11697" y="166197"/>
                  </a:lnTo>
                  <a:lnTo>
                    <a:pt x="13055" y="180601"/>
                  </a:lnTo>
                  <a:lnTo>
                    <a:pt x="22009" y="204937"/>
                  </a:lnTo>
                  <a:lnTo>
                    <a:pt x="23522" y="223050"/>
                  </a:lnTo>
                  <a:lnTo>
                    <a:pt x="33906" y="235501"/>
                  </a:lnTo>
                  <a:lnTo>
                    <a:pt x="34462" y="234800"/>
                  </a:lnTo>
                  <a:lnTo>
                    <a:pt x="35428" y="220632"/>
                  </a:lnTo>
                  <a:lnTo>
                    <a:pt x="28687" y="195942"/>
                  </a:lnTo>
                  <a:lnTo>
                    <a:pt x="35054" y="138489"/>
                  </a:lnTo>
                  <a:lnTo>
                    <a:pt x="36829" y="91614"/>
                  </a:lnTo>
                  <a:lnTo>
                    <a:pt x="45060" y="68357"/>
                  </a:lnTo>
                  <a:lnTo>
                    <a:pt x="63560" y="43638"/>
                  </a:lnTo>
                  <a:lnTo>
                    <a:pt x="71383" y="38817"/>
                  </a:lnTo>
                  <a:lnTo>
                    <a:pt x="79271" y="35353"/>
                  </a:lnTo>
                  <a:lnTo>
                    <a:pt x="87187" y="29403"/>
                  </a:lnTo>
                  <a:lnTo>
                    <a:pt x="91147" y="28610"/>
                  </a:lnTo>
                  <a:lnTo>
                    <a:pt x="95114" y="29404"/>
                  </a:lnTo>
                  <a:lnTo>
                    <a:pt x="104662" y="33864"/>
                  </a:lnTo>
                  <a:lnTo>
                    <a:pt x="112636" y="40957"/>
                  </a:lnTo>
                  <a:lnTo>
                    <a:pt x="116127" y="51297"/>
                  </a:lnTo>
                  <a:lnTo>
                    <a:pt x="118871" y="108583"/>
                  </a:lnTo>
                  <a:lnTo>
                    <a:pt x="118918" y="164022"/>
                  </a:lnTo>
                  <a:lnTo>
                    <a:pt x="115390" y="161554"/>
                  </a:lnTo>
                  <a:lnTo>
                    <a:pt x="108667" y="155511"/>
                  </a:lnTo>
                  <a:lnTo>
                    <a:pt x="109436" y="153693"/>
                  </a:lnTo>
                  <a:lnTo>
                    <a:pt x="113821" y="148144"/>
                  </a:lnTo>
                  <a:lnTo>
                    <a:pt x="116652" y="137741"/>
                  </a:lnTo>
                  <a:lnTo>
                    <a:pt x="122247" y="94108"/>
                  </a:lnTo>
                  <a:lnTo>
                    <a:pt x="146894" y="38907"/>
                  </a:lnTo>
                  <a:lnTo>
                    <a:pt x="158252" y="26573"/>
                  </a:lnTo>
                  <a:lnTo>
                    <a:pt x="186617" y="4998"/>
                  </a:lnTo>
                  <a:lnTo>
                    <a:pt x="216338" y="0"/>
                  </a:lnTo>
                  <a:lnTo>
                    <a:pt x="225274" y="3107"/>
                  </a:lnTo>
                  <a:lnTo>
                    <a:pt x="241791" y="15882"/>
                  </a:lnTo>
                  <a:lnTo>
                    <a:pt x="253808" y="33570"/>
                  </a:lnTo>
                  <a:lnTo>
                    <a:pt x="269507" y="77226"/>
                  </a:lnTo>
                  <a:lnTo>
                    <a:pt x="273454" y="132032"/>
                  </a:lnTo>
                  <a:lnTo>
                    <a:pt x="273699" y="18974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 name="SMARTInkShape-92"/>
            <p:cNvSpPr/>
            <p:nvPr/>
          </p:nvSpPr>
          <p:spPr>
            <a:xfrm>
              <a:off x="11560969" y="4514374"/>
              <a:ext cx="130418" cy="260033"/>
            </a:xfrm>
            <a:custGeom>
              <a:avLst/>
              <a:gdLst/>
              <a:ahLst/>
              <a:cxnLst/>
              <a:rect l="0" t="0" r="0" b="0"/>
              <a:pathLst>
                <a:path w="130418" h="260033">
                  <a:moveTo>
                    <a:pt x="0" y="117157"/>
                  </a:moveTo>
                  <a:lnTo>
                    <a:pt x="57932" y="117157"/>
                  </a:lnTo>
                  <a:lnTo>
                    <a:pt x="68963" y="113630"/>
                  </a:lnTo>
                  <a:lnTo>
                    <a:pt x="90955" y="96849"/>
                  </a:lnTo>
                  <a:lnTo>
                    <a:pt x="111081" y="77409"/>
                  </a:lnTo>
                  <a:lnTo>
                    <a:pt x="115516" y="69505"/>
                  </a:lnTo>
                  <a:lnTo>
                    <a:pt x="118809" y="61582"/>
                  </a:lnTo>
                  <a:lnTo>
                    <a:pt x="124683" y="53652"/>
                  </a:lnTo>
                  <a:lnTo>
                    <a:pt x="128175" y="42189"/>
                  </a:lnTo>
                  <a:lnTo>
                    <a:pt x="130417" y="19593"/>
                  </a:lnTo>
                  <a:lnTo>
                    <a:pt x="129278" y="16396"/>
                  </a:lnTo>
                  <a:lnTo>
                    <a:pt x="127195" y="14264"/>
                  </a:lnTo>
                  <a:lnTo>
                    <a:pt x="124485" y="12843"/>
                  </a:lnTo>
                  <a:lnTo>
                    <a:pt x="122678" y="10573"/>
                  </a:lnTo>
                  <a:lnTo>
                    <a:pt x="120668" y="4522"/>
                  </a:lnTo>
                  <a:lnTo>
                    <a:pt x="117487" y="2380"/>
                  </a:lnTo>
                  <a:lnTo>
                    <a:pt x="106896" y="0"/>
                  </a:lnTo>
                  <a:lnTo>
                    <a:pt x="101690" y="688"/>
                  </a:lnTo>
                  <a:lnTo>
                    <a:pt x="92381" y="4980"/>
                  </a:lnTo>
                  <a:lnTo>
                    <a:pt x="55380" y="31339"/>
                  </a:lnTo>
                  <a:lnTo>
                    <a:pt x="32248" y="66283"/>
                  </a:lnTo>
                  <a:lnTo>
                    <a:pt x="17297" y="105638"/>
                  </a:lnTo>
                  <a:lnTo>
                    <a:pt x="12615" y="154757"/>
                  </a:lnTo>
                  <a:lnTo>
                    <a:pt x="18437" y="182831"/>
                  </a:lnTo>
                  <a:lnTo>
                    <a:pt x="43805" y="238761"/>
                  </a:lnTo>
                  <a:lnTo>
                    <a:pt x="51659" y="249696"/>
                  </a:lnTo>
                  <a:lnTo>
                    <a:pt x="59560" y="255438"/>
                  </a:lnTo>
                  <a:lnTo>
                    <a:pt x="71446" y="258671"/>
                  </a:lnTo>
                  <a:lnTo>
                    <a:pt x="107156" y="2600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 name="SMARTInkShape-93"/>
            <p:cNvSpPr/>
            <p:nvPr/>
          </p:nvSpPr>
          <p:spPr>
            <a:xfrm>
              <a:off x="11656219" y="4489040"/>
              <a:ext cx="154763" cy="261287"/>
            </a:xfrm>
            <a:custGeom>
              <a:avLst/>
              <a:gdLst/>
              <a:ahLst/>
              <a:cxnLst/>
              <a:rect l="0" t="0" r="0" b="0"/>
              <a:pathLst>
                <a:path w="154763" h="261287">
                  <a:moveTo>
                    <a:pt x="11906" y="106773"/>
                  </a:moveTo>
                  <a:lnTo>
                    <a:pt x="5585" y="106773"/>
                  </a:lnTo>
                  <a:lnTo>
                    <a:pt x="3723" y="108095"/>
                  </a:lnTo>
                  <a:lnTo>
                    <a:pt x="2481" y="110300"/>
                  </a:lnTo>
                  <a:lnTo>
                    <a:pt x="735" y="123252"/>
                  </a:lnTo>
                  <a:lnTo>
                    <a:pt x="64" y="176130"/>
                  </a:lnTo>
                  <a:lnTo>
                    <a:pt x="4" y="233650"/>
                  </a:lnTo>
                  <a:lnTo>
                    <a:pt x="0" y="258495"/>
                  </a:lnTo>
                  <a:lnTo>
                    <a:pt x="1321" y="259515"/>
                  </a:lnTo>
                  <a:lnTo>
                    <a:pt x="10251" y="261286"/>
                  </a:lnTo>
                  <a:lnTo>
                    <a:pt x="10805" y="260052"/>
                  </a:lnTo>
                  <a:lnTo>
                    <a:pt x="11760" y="244958"/>
                  </a:lnTo>
                  <a:lnTo>
                    <a:pt x="1641" y="188659"/>
                  </a:lnTo>
                  <a:lnTo>
                    <a:pt x="3743" y="130393"/>
                  </a:lnTo>
                  <a:lnTo>
                    <a:pt x="12154" y="79211"/>
                  </a:lnTo>
                  <a:lnTo>
                    <a:pt x="21093" y="48776"/>
                  </a:lnTo>
                  <a:lnTo>
                    <a:pt x="43765" y="9463"/>
                  </a:lnTo>
                  <a:lnTo>
                    <a:pt x="51642" y="3993"/>
                  </a:lnTo>
                  <a:lnTo>
                    <a:pt x="63513" y="913"/>
                  </a:lnTo>
                  <a:lnTo>
                    <a:pt x="75410" y="0"/>
                  </a:lnTo>
                  <a:lnTo>
                    <a:pt x="93634" y="6051"/>
                  </a:lnTo>
                  <a:lnTo>
                    <a:pt x="98142" y="9197"/>
                  </a:lnTo>
                  <a:lnTo>
                    <a:pt x="123376" y="45689"/>
                  </a:lnTo>
                  <a:lnTo>
                    <a:pt x="146875" y="97430"/>
                  </a:lnTo>
                  <a:lnTo>
                    <a:pt x="153739" y="154735"/>
                  </a:lnTo>
                  <a:lnTo>
                    <a:pt x="154642" y="212650"/>
                  </a:lnTo>
                  <a:lnTo>
                    <a:pt x="154762" y="250573"/>
                  </a:lnTo>
                  <a:lnTo>
                    <a:pt x="153445" y="254233"/>
                  </a:lnTo>
                  <a:lnTo>
                    <a:pt x="151246" y="256673"/>
                  </a:lnTo>
                  <a:lnTo>
                    <a:pt x="144528" y="260589"/>
                  </a:lnTo>
                  <a:lnTo>
                    <a:pt x="140081" y="257597"/>
                  </a:lnTo>
                  <a:lnTo>
                    <a:pt x="130969" y="24964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SMARTInkShape-94"/>
            <p:cNvSpPr/>
            <p:nvPr/>
          </p:nvSpPr>
          <p:spPr>
            <a:xfrm>
              <a:off x="11882438" y="4226719"/>
              <a:ext cx="53782" cy="559595"/>
            </a:xfrm>
            <a:custGeom>
              <a:avLst/>
              <a:gdLst/>
              <a:ahLst/>
              <a:cxnLst/>
              <a:rect l="0" t="0" r="0" b="0"/>
              <a:pathLst>
                <a:path w="53782" h="559595">
                  <a:moveTo>
                    <a:pt x="0" y="0"/>
                  </a:moveTo>
                  <a:lnTo>
                    <a:pt x="1321" y="31137"/>
                  </a:lnTo>
                  <a:lnTo>
                    <a:pt x="16571" y="90629"/>
                  </a:lnTo>
                  <a:lnTo>
                    <a:pt x="27986" y="135919"/>
                  </a:lnTo>
                  <a:lnTo>
                    <a:pt x="33427" y="189174"/>
                  </a:lnTo>
                  <a:lnTo>
                    <a:pt x="41359" y="246845"/>
                  </a:lnTo>
                  <a:lnTo>
                    <a:pt x="45768" y="305826"/>
                  </a:lnTo>
                  <a:lnTo>
                    <a:pt x="47075" y="365194"/>
                  </a:lnTo>
                  <a:lnTo>
                    <a:pt x="53781" y="418356"/>
                  </a:lnTo>
                  <a:lnTo>
                    <a:pt x="51506" y="467621"/>
                  </a:lnTo>
                  <a:lnTo>
                    <a:pt x="48391" y="520847"/>
                  </a:lnTo>
                  <a:lnTo>
                    <a:pt x="47625" y="5595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SMARTInkShape-95"/>
            <p:cNvSpPr/>
            <p:nvPr/>
          </p:nvSpPr>
          <p:spPr>
            <a:xfrm>
              <a:off x="11775281" y="4381500"/>
              <a:ext cx="166689" cy="11907"/>
            </a:xfrm>
            <a:custGeom>
              <a:avLst/>
              <a:gdLst/>
              <a:ahLst/>
              <a:cxnLst/>
              <a:rect l="0" t="0" r="0" b="0"/>
              <a:pathLst>
                <a:path w="166689" h="11907">
                  <a:moveTo>
                    <a:pt x="0" y="11906"/>
                  </a:moveTo>
                  <a:lnTo>
                    <a:pt x="16572" y="11906"/>
                  </a:lnTo>
                  <a:lnTo>
                    <a:pt x="75301" y="736"/>
                  </a:lnTo>
                  <a:lnTo>
                    <a:pt x="130263" y="65"/>
                  </a:lnTo>
                  <a:lnTo>
                    <a:pt x="16668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6" name="SMARTInkShape-Group8"/>
          <p:cNvGrpSpPr/>
          <p:nvPr/>
        </p:nvGrpSpPr>
        <p:grpSpPr>
          <a:xfrm>
            <a:off x="2917031" y="5988844"/>
            <a:ext cx="4857751" cy="785813"/>
            <a:chOff x="2917031" y="5988844"/>
            <a:chExt cx="4857751" cy="785813"/>
          </a:xfrm>
        </p:grpSpPr>
        <p:sp>
          <p:nvSpPr>
            <p:cNvPr id="106" name="SMARTInkShape-96"/>
            <p:cNvSpPr/>
            <p:nvPr/>
          </p:nvSpPr>
          <p:spPr>
            <a:xfrm>
              <a:off x="2917031" y="6096000"/>
              <a:ext cx="23814" cy="476251"/>
            </a:xfrm>
            <a:custGeom>
              <a:avLst/>
              <a:gdLst/>
              <a:ahLst/>
              <a:cxnLst/>
              <a:rect l="0" t="0" r="0" b="0"/>
              <a:pathLst>
                <a:path w="23814" h="476251">
                  <a:moveTo>
                    <a:pt x="23813" y="0"/>
                  </a:moveTo>
                  <a:lnTo>
                    <a:pt x="23813" y="50898"/>
                  </a:lnTo>
                  <a:lnTo>
                    <a:pt x="23813" y="107587"/>
                  </a:lnTo>
                  <a:lnTo>
                    <a:pt x="15630" y="165694"/>
                  </a:lnTo>
                  <a:lnTo>
                    <a:pt x="11687" y="219016"/>
                  </a:lnTo>
                  <a:lnTo>
                    <a:pt x="4051" y="270240"/>
                  </a:lnTo>
                  <a:lnTo>
                    <a:pt x="1200" y="325399"/>
                  </a:lnTo>
                  <a:lnTo>
                    <a:pt x="355" y="374521"/>
                  </a:lnTo>
                  <a:lnTo>
                    <a:pt x="70" y="427344"/>
                  </a:lnTo>
                  <a:lnTo>
                    <a:pt x="0" y="4762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 name="SMARTInkShape-97"/>
            <p:cNvSpPr/>
            <p:nvPr/>
          </p:nvSpPr>
          <p:spPr>
            <a:xfrm>
              <a:off x="2928938" y="5988844"/>
              <a:ext cx="235209" cy="488157"/>
            </a:xfrm>
            <a:custGeom>
              <a:avLst/>
              <a:gdLst/>
              <a:ahLst/>
              <a:cxnLst/>
              <a:rect l="0" t="0" r="0" b="0"/>
              <a:pathLst>
                <a:path w="235209" h="488157">
                  <a:moveTo>
                    <a:pt x="0" y="0"/>
                  </a:moveTo>
                  <a:lnTo>
                    <a:pt x="6320" y="0"/>
                  </a:lnTo>
                  <a:lnTo>
                    <a:pt x="12951" y="3527"/>
                  </a:lnTo>
                  <a:lnTo>
                    <a:pt x="65327" y="42715"/>
                  </a:lnTo>
                  <a:lnTo>
                    <a:pt x="104773" y="88253"/>
                  </a:lnTo>
                  <a:lnTo>
                    <a:pt x="144756" y="141493"/>
                  </a:lnTo>
                  <a:lnTo>
                    <a:pt x="180043" y="199732"/>
                  </a:lnTo>
                  <a:lnTo>
                    <a:pt x="204652" y="258665"/>
                  </a:lnTo>
                  <a:lnTo>
                    <a:pt x="228279" y="308916"/>
                  </a:lnTo>
                  <a:lnTo>
                    <a:pt x="235208" y="345090"/>
                  </a:lnTo>
                  <a:lnTo>
                    <a:pt x="227617" y="404060"/>
                  </a:lnTo>
                  <a:lnTo>
                    <a:pt x="219784" y="418149"/>
                  </a:lnTo>
                  <a:lnTo>
                    <a:pt x="199518" y="442432"/>
                  </a:lnTo>
                  <a:lnTo>
                    <a:pt x="147896" y="468130"/>
                  </a:lnTo>
                  <a:lnTo>
                    <a:pt x="89059" y="481858"/>
                  </a:lnTo>
                  <a:lnTo>
                    <a:pt x="30554" y="487787"/>
                  </a:lnTo>
                  <a:lnTo>
                    <a:pt x="11906" y="488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 name="SMARTInkShape-98"/>
            <p:cNvSpPr/>
            <p:nvPr/>
          </p:nvSpPr>
          <p:spPr>
            <a:xfrm>
              <a:off x="3279265" y="6191250"/>
              <a:ext cx="196887" cy="272937"/>
            </a:xfrm>
            <a:custGeom>
              <a:avLst/>
              <a:gdLst/>
              <a:ahLst/>
              <a:cxnLst/>
              <a:rect l="0" t="0" r="0" b="0"/>
              <a:pathLst>
                <a:path w="196887" h="272937">
                  <a:moveTo>
                    <a:pt x="6860" y="0"/>
                  </a:moveTo>
                  <a:lnTo>
                    <a:pt x="6860" y="16571"/>
                  </a:lnTo>
                  <a:lnTo>
                    <a:pt x="3332" y="24121"/>
                  </a:lnTo>
                  <a:lnTo>
                    <a:pt x="539" y="27988"/>
                  </a:lnTo>
                  <a:lnTo>
                    <a:pt x="0" y="33211"/>
                  </a:lnTo>
                  <a:lnTo>
                    <a:pt x="6084" y="85389"/>
                  </a:lnTo>
                  <a:lnTo>
                    <a:pt x="10235" y="127845"/>
                  </a:lnTo>
                  <a:lnTo>
                    <a:pt x="27148" y="178427"/>
                  </a:lnTo>
                  <a:lnTo>
                    <a:pt x="51878" y="229824"/>
                  </a:lnTo>
                  <a:lnTo>
                    <a:pt x="71939" y="252569"/>
                  </a:lnTo>
                  <a:lnTo>
                    <a:pt x="86937" y="263506"/>
                  </a:lnTo>
                  <a:lnTo>
                    <a:pt x="102422" y="269249"/>
                  </a:lnTo>
                  <a:lnTo>
                    <a:pt x="127601" y="272936"/>
                  </a:lnTo>
                  <a:lnTo>
                    <a:pt x="147439" y="267254"/>
                  </a:lnTo>
                  <a:lnTo>
                    <a:pt x="158857" y="257244"/>
                  </a:lnTo>
                  <a:lnTo>
                    <a:pt x="181118" y="220309"/>
                  </a:lnTo>
                  <a:lnTo>
                    <a:pt x="193760" y="180954"/>
                  </a:lnTo>
                  <a:lnTo>
                    <a:pt x="196886" y="129711"/>
                  </a:lnTo>
                  <a:lnTo>
                    <a:pt x="195897" y="96200"/>
                  </a:lnTo>
                  <a:lnTo>
                    <a:pt x="180770" y="45922"/>
                  </a:lnTo>
                  <a:lnTo>
                    <a:pt x="169702" y="30111"/>
                  </a:lnTo>
                  <a:lnTo>
                    <a:pt x="141038" y="9181"/>
                  </a:lnTo>
                  <a:lnTo>
                    <a:pt x="124080" y="2720"/>
                  </a:lnTo>
                  <a:lnTo>
                    <a:pt x="104357" y="806"/>
                  </a:lnTo>
                  <a:lnTo>
                    <a:pt x="92966" y="3887"/>
                  </a:lnTo>
                  <a:lnTo>
                    <a:pt x="74874" y="16644"/>
                  </a:lnTo>
                  <a:lnTo>
                    <a:pt x="62584" y="34329"/>
                  </a:lnTo>
                  <a:lnTo>
                    <a:pt x="47902" y="72191"/>
                  </a:lnTo>
                  <a:lnTo>
                    <a:pt x="42890" y="127252"/>
                  </a:lnTo>
                  <a:lnTo>
                    <a:pt x="42579"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 name="SMARTInkShape-99"/>
            <p:cNvSpPr/>
            <p:nvPr/>
          </p:nvSpPr>
          <p:spPr>
            <a:xfrm>
              <a:off x="3621155" y="6226969"/>
              <a:ext cx="200655" cy="255184"/>
            </a:xfrm>
            <a:custGeom>
              <a:avLst/>
              <a:gdLst/>
              <a:ahLst/>
              <a:cxnLst/>
              <a:rect l="0" t="0" r="0" b="0"/>
              <a:pathLst>
                <a:path w="200655" h="255184">
                  <a:moveTo>
                    <a:pt x="10251" y="23812"/>
                  </a:moveTo>
                  <a:lnTo>
                    <a:pt x="8928" y="58345"/>
                  </a:lnTo>
                  <a:lnTo>
                    <a:pt x="0" y="102246"/>
                  </a:lnTo>
                  <a:lnTo>
                    <a:pt x="8742" y="160981"/>
                  </a:lnTo>
                  <a:lnTo>
                    <a:pt x="26690" y="210191"/>
                  </a:lnTo>
                  <a:lnTo>
                    <a:pt x="49988" y="241383"/>
                  </a:lnTo>
                  <a:lnTo>
                    <a:pt x="61860" y="253789"/>
                  </a:lnTo>
                  <a:lnTo>
                    <a:pt x="67146" y="255183"/>
                  </a:lnTo>
                  <a:lnTo>
                    <a:pt x="80077" y="253203"/>
                  </a:lnTo>
                  <a:lnTo>
                    <a:pt x="125552" y="233738"/>
                  </a:lnTo>
                  <a:lnTo>
                    <a:pt x="137784" y="222505"/>
                  </a:lnTo>
                  <a:lnTo>
                    <a:pt x="179052" y="170439"/>
                  </a:lnTo>
                  <a:lnTo>
                    <a:pt x="192264" y="146780"/>
                  </a:lnTo>
                  <a:lnTo>
                    <a:pt x="199075" y="106899"/>
                  </a:lnTo>
                  <a:lnTo>
                    <a:pt x="200654" y="47843"/>
                  </a:lnTo>
                  <a:lnTo>
                    <a:pt x="199385" y="33169"/>
                  </a:lnTo>
                  <a:lnTo>
                    <a:pt x="18884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 name="SMARTInkShape-100"/>
            <p:cNvSpPr/>
            <p:nvPr/>
          </p:nvSpPr>
          <p:spPr>
            <a:xfrm>
              <a:off x="3869531" y="6143625"/>
              <a:ext cx="219574" cy="367220"/>
            </a:xfrm>
            <a:custGeom>
              <a:avLst/>
              <a:gdLst/>
              <a:ahLst/>
              <a:cxnLst/>
              <a:rect l="0" t="0" r="0" b="0"/>
              <a:pathLst>
                <a:path w="219574" h="367220">
                  <a:moveTo>
                    <a:pt x="95250" y="0"/>
                  </a:moveTo>
                  <a:lnTo>
                    <a:pt x="95250" y="51772"/>
                  </a:lnTo>
                  <a:lnTo>
                    <a:pt x="93927" y="107702"/>
                  </a:lnTo>
                  <a:lnTo>
                    <a:pt x="78679" y="166760"/>
                  </a:lnTo>
                  <a:lnTo>
                    <a:pt x="62967" y="222700"/>
                  </a:lnTo>
                  <a:lnTo>
                    <a:pt x="57022" y="248988"/>
                  </a:lnTo>
                  <a:lnTo>
                    <a:pt x="35866" y="302662"/>
                  </a:lnTo>
                  <a:lnTo>
                    <a:pt x="33171" y="304962"/>
                  </a:lnTo>
                  <a:lnTo>
                    <a:pt x="24361" y="309293"/>
                  </a:lnTo>
                  <a:lnTo>
                    <a:pt x="23861" y="292968"/>
                  </a:lnTo>
                  <a:lnTo>
                    <a:pt x="30147" y="275248"/>
                  </a:lnTo>
                  <a:lnTo>
                    <a:pt x="47937" y="250738"/>
                  </a:lnTo>
                  <a:lnTo>
                    <a:pt x="51801" y="246534"/>
                  </a:lnTo>
                  <a:lnTo>
                    <a:pt x="56096" y="234806"/>
                  </a:lnTo>
                  <a:lnTo>
                    <a:pt x="57241" y="227976"/>
                  </a:lnTo>
                  <a:lnTo>
                    <a:pt x="60650" y="222098"/>
                  </a:lnTo>
                  <a:lnTo>
                    <a:pt x="71494" y="212040"/>
                  </a:lnTo>
                  <a:lnTo>
                    <a:pt x="81605" y="206688"/>
                  </a:lnTo>
                  <a:lnTo>
                    <a:pt x="112464" y="196111"/>
                  </a:lnTo>
                  <a:lnTo>
                    <a:pt x="150686" y="203002"/>
                  </a:lnTo>
                  <a:lnTo>
                    <a:pt x="164426" y="208404"/>
                  </a:lnTo>
                  <a:lnTo>
                    <a:pt x="175825" y="218742"/>
                  </a:lnTo>
                  <a:lnTo>
                    <a:pt x="214241" y="274695"/>
                  </a:lnTo>
                  <a:lnTo>
                    <a:pt x="218233" y="282349"/>
                  </a:lnTo>
                  <a:lnTo>
                    <a:pt x="219573" y="288773"/>
                  </a:lnTo>
                  <a:lnTo>
                    <a:pt x="219142" y="294380"/>
                  </a:lnTo>
                  <a:lnTo>
                    <a:pt x="205443" y="325251"/>
                  </a:lnTo>
                  <a:lnTo>
                    <a:pt x="198023" y="335497"/>
                  </a:lnTo>
                  <a:lnTo>
                    <a:pt x="180088" y="348703"/>
                  </a:lnTo>
                  <a:lnTo>
                    <a:pt x="126856" y="364874"/>
                  </a:lnTo>
                  <a:lnTo>
                    <a:pt x="111061" y="367219"/>
                  </a:lnTo>
                  <a:lnTo>
                    <a:pt x="56882" y="358181"/>
                  </a:lnTo>
                  <a:lnTo>
                    <a:pt x="39932" y="356158"/>
                  </a:lnTo>
                  <a:lnTo>
                    <a:pt x="16120" y="346974"/>
                  </a:lnTo>
                  <a:lnTo>
                    <a:pt x="0" y="3333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 name="SMARTInkShape-101"/>
            <p:cNvSpPr/>
            <p:nvPr/>
          </p:nvSpPr>
          <p:spPr>
            <a:xfrm>
              <a:off x="4202906" y="6167438"/>
              <a:ext cx="57732" cy="321469"/>
            </a:xfrm>
            <a:custGeom>
              <a:avLst/>
              <a:gdLst/>
              <a:ahLst/>
              <a:cxnLst/>
              <a:rect l="0" t="0" r="0" b="0"/>
              <a:pathLst>
                <a:path w="57732" h="321469">
                  <a:moveTo>
                    <a:pt x="35719" y="0"/>
                  </a:moveTo>
                  <a:lnTo>
                    <a:pt x="35719" y="6320"/>
                  </a:lnTo>
                  <a:lnTo>
                    <a:pt x="39247" y="12951"/>
                  </a:lnTo>
                  <a:lnTo>
                    <a:pt x="43902" y="20307"/>
                  </a:lnTo>
                  <a:lnTo>
                    <a:pt x="57731" y="78433"/>
                  </a:lnTo>
                  <a:lnTo>
                    <a:pt x="49871" y="131890"/>
                  </a:lnTo>
                  <a:lnTo>
                    <a:pt x="41748" y="185096"/>
                  </a:lnTo>
                  <a:lnTo>
                    <a:pt x="27404" y="237057"/>
                  </a:lnTo>
                  <a:lnTo>
                    <a:pt x="11832" y="285537"/>
                  </a:lnTo>
                  <a:lnTo>
                    <a:pt x="0" y="32146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 name="SMARTInkShape-102"/>
            <p:cNvSpPr/>
            <p:nvPr/>
          </p:nvSpPr>
          <p:spPr>
            <a:xfrm>
              <a:off x="4286250" y="6322280"/>
              <a:ext cx="190501" cy="214252"/>
            </a:xfrm>
            <a:custGeom>
              <a:avLst/>
              <a:gdLst/>
              <a:ahLst/>
              <a:cxnLst/>
              <a:rect l="0" t="0" r="0" b="0"/>
              <a:pathLst>
                <a:path w="190501" h="214252">
                  <a:moveTo>
                    <a:pt x="0" y="130908"/>
                  </a:moveTo>
                  <a:lnTo>
                    <a:pt x="10251" y="130908"/>
                  </a:lnTo>
                  <a:lnTo>
                    <a:pt x="34653" y="114336"/>
                  </a:lnTo>
                  <a:lnTo>
                    <a:pt x="87482" y="98013"/>
                  </a:lnTo>
                  <a:lnTo>
                    <a:pt x="120702" y="79163"/>
                  </a:lnTo>
                  <a:lnTo>
                    <a:pt x="138446" y="62086"/>
                  </a:lnTo>
                  <a:lnTo>
                    <a:pt x="163133" y="24485"/>
                  </a:lnTo>
                  <a:lnTo>
                    <a:pt x="164317" y="20272"/>
                  </a:lnTo>
                  <a:lnTo>
                    <a:pt x="163785" y="16139"/>
                  </a:lnTo>
                  <a:lnTo>
                    <a:pt x="156228" y="2334"/>
                  </a:lnTo>
                  <a:lnTo>
                    <a:pt x="132596" y="254"/>
                  </a:lnTo>
                  <a:lnTo>
                    <a:pt x="115415" y="0"/>
                  </a:lnTo>
                  <a:lnTo>
                    <a:pt x="107299" y="3494"/>
                  </a:lnTo>
                  <a:lnTo>
                    <a:pt x="56055" y="39689"/>
                  </a:lnTo>
                  <a:lnTo>
                    <a:pt x="43802" y="57871"/>
                  </a:lnTo>
                  <a:lnTo>
                    <a:pt x="38114" y="80016"/>
                  </a:lnTo>
                  <a:lnTo>
                    <a:pt x="36428" y="97013"/>
                  </a:lnTo>
                  <a:lnTo>
                    <a:pt x="42250" y="116750"/>
                  </a:lnTo>
                  <a:lnTo>
                    <a:pt x="52353" y="133033"/>
                  </a:lnTo>
                  <a:lnTo>
                    <a:pt x="77124" y="158569"/>
                  </a:lnTo>
                  <a:lnTo>
                    <a:pt x="131069" y="190200"/>
                  </a:lnTo>
                  <a:lnTo>
                    <a:pt x="175075" y="210703"/>
                  </a:lnTo>
                  <a:lnTo>
                    <a:pt x="190500" y="21425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 name="SMARTInkShape-103"/>
            <p:cNvSpPr/>
            <p:nvPr/>
          </p:nvSpPr>
          <p:spPr>
            <a:xfrm>
              <a:off x="4835593" y="6312339"/>
              <a:ext cx="188846" cy="247738"/>
            </a:xfrm>
            <a:custGeom>
              <a:avLst/>
              <a:gdLst/>
              <a:ahLst/>
              <a:cxnLst/>
              <a:rect l="0" t="0" r="0" b="0"/>
              <a:pathLst>
                <a:path w="188846" h="247738">
                  <a:moveTo>
                    <a:pt x="10251" y="45599"/>
                  </a:moveTo>
                  <a:lnTo>
                    <a:pt x="10251" y="51919"/>
                  </a:lnTo>
                  <a:lnTo>
                    <a:pt x="6723" y="58550"/>
                  </a:lnTo>
                  <a:lnTo>
                    <a:pt x="2068" y="65906"/>
                  </a:lnTo>
                  <a:lnTo>
                    <a:pt x="0" y="73586"/>
                  </a:lnTo>
                  <a:lnTo>
                    <a:pt x="9244" y="129664"/>
                  </a:lnTo>
                  <a:lnTo>
                    <a:pt x="11275" y="155761"/>
                  </a:lnTo>
                  <a:lnTo>
                    <a:pt x="21027" y="204264"/>
                  </a:lnTo>
                  <a:lnTo>
                    <a:pt x="22153" y="247737"/>
                  </a:lnTo>
                  <a:lnTo>
                    <a:pt x="22156" y="235284"/>
                  </a:lnTo>
                  <a:lnTo>
                    <a:pt x="18629" y="225594"/>
                  </a:lnTo>
                  <a:lnTo>
                    <a:pt x="15836" y="221158"/>
                  </a:lnTo>
                  <a:lnTo>
                    <a:pt x="11906" y="202273"/>
                  </a:lnTo>
                  <a:lnTo>
                    <a:pt x="10396" y="146290"/>
                  </a:lnTo>
                  <a:lnTo>
                    <a:pt x="20515" y="87070"/>
                  </a:lnTo>
                  <a:lnTo>
                    <a:pt x="36791" y="31279"/>
                  </a:lnTo>
                  <a:lnTo>
                    <a:pt x="43213" y="19391"/>
                  </a:lnTo>
                  <a:lnTo>
                    <a:pt x="50477" y="14107"/>
                  </a:lnTo>
                  <a:lnTo>
                    <a:pt x="79277" y="1012"/>
                  </a:lnTo>
                  <a:lnTo>
                    <a:pt x="84049" y="0"/>
                  </a:lnTo>
                  <a:lnTo>
                    <a:pt x="96408" y="2401"/>
                  </a:lnTo>
                  <a:lnTo>
                    <a:pt x="118241" y="7664"/>
                  </a:lnTo>
                  <a:lnTo>
                    <a:pt x="141466" y="12750"/>
                  </a:lnTo>
                  <a:lnTo>
                    <a:pt x="161577" y="22637"/>
                  </a:lnTo>
                  <a:lnTo>
                    <a:pt x="188845" y="4559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 name="SMARTInkShape-104"/>
            <p:cNvSpPr/>
            <p:nvPr/>
          </p:nvSpPr>
          <p:spPr>
            <a:xfrm>
              <a:off x="5072063" y="6313202"/>
              <a:ext cx="196778" cy="223330"/>
            </a:xfrm>
            <a:custGeom>
              <a:avLst/>
              <a:gdLst/>
              <a:ahLst/>
              <a:cxnLst/>
              <a:rect l="0" t="0" r="0" b="0"/>
              <a:pathLst>
                <a:path w="196778" h="223330">
                  <a:moveTo>
                    <a:pt x="0" y="92361"/>
                  </a:moveTo>
                  <a:lnTo>
                    <a:pt x="6320" y="92361"/>
                  </a:lnTo>
                  <a:lnTo>
                    <a:pt x="8182" y="93683"/>
                  </a:lnTo>
                  <a:lnTo>
                    <a:pt x="9423" y="95887"/>
                  </a:lnTo>
                  <a:lnTo>
                    <a:pt x="10250" y="98681"/>
                  </a:lnTo>
                  <a:lnTo>
                    <a:pt x="12125" y="100543"/>
                  </a:lnTo>
                  <a:lnTo>
                    <a:pt x="17736" y="102611"/>
                  </a:lnTo>
                  <a:lnTo>
                    <a:pt x="75902" y="104238"/>
                  </a:lnTo>
                  <a:lnTo>
                    <a:pt x="110782" y="100732"/>
                  </a:lnTo>
                  <a:lnTo>
                    <a:pt x="136893" y="91314"/>
                  </a:lnTo>
                  <a:lnTo>
                    <a:pt x="180556" y="64519"/>
                  </a:lnTo>
                  <a:lnTo>
                    <a:pt x="186081" y="56614"/>
                  </a:lnTo>
                  <a:lnTo>
                    <a:pt x="189858" y="48692"/>
                  </a:lnTo>
                  <a:lnTo>
                    <a:pt x="195947" y="40762"/>
                  </a:lnTo>
                  <a:lnTo>
                    <a:pt x="196777" y="36795"/>
                  </a:lnTo>
                  <a:lnTo>
                    <a:pt x="196007" y="32826"/>
                  </a:lnTo>
                  <a:lnTo>
                    <a:pt x="192947" y="24891"/>
                  </a:lnTo>
                  <a:lnTo>
                    <a:pt x="189903" y="12985"/>
                  </a:lnTo>
                  <a:lnTo>
                    <a:pt x="184501" y="5048"/>
                  </a:lnTo>
                  <a:lnTo>
                    <a:pt x="170636" y="637"/>
                  </a:lnTo>
                  <a:lnTo>
                    <a:pt x="153889" y="0"/>
                  </a:lnTo>
                  <a:lnTo>
                    <a:pt x="115467" y="10697"/>
                  </a:lnTo>
                  <a:lnTo>
                    <a:pt x="87693" y="41367"/>
                  </a:lnTo>
                  <a:lnTo>
                    <a:pt x="76842" y="61964"/>
                  </a:lnTo>
                  <a:lnTo>
                    <a:pt x="72149" y="100476"/>
                  </a:lnTo>
                  <a:lnTo>
                    <a:pt x="77968" y="124164"/>
                  </a:lnTo>
                  <a:lnTo>
                    <a:pt x="93110" y="155871"/>
                  </a:lnTo>
                  <a:lnTo>
                    <a:pt x="112843" y="178354"/>
                  </a:lnTo>
                  <a:lnTo>
                    <a:pt x="139686" y="202000"/>
                  </a:lnTo>
                  <a:lnTo>
                    <a:pt x="144717" y="209110"/>
                  </a:lnTo>
                  <a:lnTo>
                    <a:pt x="150717" y="213850"/>
                  </a:lnTo>
                  <a:lnTo>
                    <a:pt x="178593" y="22332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 name="SMARTInkShape-105"/>
            <p:cNvSpPr/>
            <p:nvPr/>
          </p:nvSpPr>
          <p:spPr>
            <a:xfrm>
              <a:off x="5441156" y="6357938"/>
              <a:ext cx="23795" cy="416719"/>
            </a:xfrm>
            <a:custGeom>
              <a:avLst/>
              <a:gdLst/>
              <a:ahLst/>
              <a:cxnLst/>
              <a:rect l="0" t="0" r="0" b="0"/>
              <a:pathLst>
                <a:path w="23795" h="416719">
                  <a:moveTo>
                    <a:pt x="11907" y="0"/>
                  </a:moveTo>
                  <a:lnTo>
                    <a:pt x="13229" y="42715"/>
                  </a:lnTo>
                  <a:lnTo>
                    <a:pt x="21330" y="88253"/>
                  </a:lnTo>
                  <a:lnTo>
                    <a:pt x="23077" y="132423"/>
                  </a:lnTo>
                  <a:lnTo>
                    <a:pt x="23594" y="179024"/>
                  </a:lnTo>
                  <a:lnTo>
                    <a:pt x="23748" y="229873"/>
                  </a:lnTo>
                  <a:lnTo>
                    <a:pt x="23794" y="279777"/>
                  </a:lnTo>
                  <a:lnTo>
                    <a:pt x="17488" y="338514"/>
                  </a:lnTo>
                  <a:lnTo>
                    <a:pt x="9113" y="390970"/>
                  </a:lnTo>
                  <a:lnTo>
                    <a:pt x="0" y="41671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 name="SMARTInkShape-106"/>
            <p:cNvSpPr/>
            <p:nvPr/>
          </p:nvSpPr>
          <p:spPr>
            <a:xfrm>
              <a:off x="5453063" y="6300595"/>
              <a:ext cx="230977" cy="247575"/>
            </a:xfrm>
            <a:custGeom>
              <a:avLst/>
              <a:gdLst/>
              <a:ahLst/>
              <a:cxnLst/>
              <a:rect l="0" t="0" r="0" b="0"/>
              <a:pathLst>
                <a:path w="230977" h="247575">
                  <a:moveTo>
                    <a:pt x="0" y="33530"/>
                  </a:moveTo>
                  <a:lnTo>
                    <a:pt x="0" y="27210"/>
                  </a:lnTo>
                  <a:lnTo>
                    <a:pt x="1322" y="25348"/>
                  </a:lnTo>
                  <a:lnTo>
                    <a:pt x="3526" y="24107"/>
                  </a:lnTo>
                  <a:lnTo>
                    <a:pt x="6320" y="23279"/>
                  </a:lnTo>
                  <a:lnTo>
                    <a:pt x="41392" y="2735"/>
                  </a:lnTo>
                  <a:lnTo>
                    <a:pt x="56320" y="0"/>
                  </a:lnTo>
                  <a:lnTo>
                    <a:pt x="71773" y="2312"/>
                  </a:lnTo>
                  <a:lnTo>
                    <a:pt x="98877" y="7523"/>
                  </a:lnTo>
                  <a:lnTo>
                    <a:pt x="109574" y="8256"/>
                  </a:lnTo>
                  <a:lnTo>
                    <a:pt x="128516" y="16122"/>
                  </a:lnTo>
                  <a:lnTo>
                    <a:pt x="186388" y="55403"/>
                  </a:lnTo>
                  <a:lnTo>
                    <a:pt x="213248" y="93329"/>
                  </a:lnTo>
                  <a:lnTo>
                    <a:pt x="229977" y="124864"/>
                  </a:lnTo>
                  <a:lnTo>
                    <a:pt x="230976" y="140710"/>
                  </a:lnTo>
                  <a:lnTo>
                    <a:pt x="217339" y="187237"/>
                  </a:lnTo>
                  <a:lnTo>
                    <a:pt x="204773" y="206808"/>
                  </a:lnTo>
                  <a:lnTo>
                    <a:pt x="191992" y="221226"/>
                  </a:lnTo>
                  <a:lnTo>
                    <a:pt x="177493" y="229399"/>
                  </a:lnTo>
                  <a:lnTo>
                    <a:pt x="127344" y="244787"/>
                  </a:lnTo>
                  <a:lnTo>
                    <a:pt x="72164" y="247574"/>
                  </a:lnTo>
                  <a:lnTo>
                    <a:pt x="57208" y="246400"/>
                  </a:lnTo>
                  <a:lnTo>
                    <a:pt x="23812" y="23593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 name="SMARTInkShape-107"/>
            <p:cNvSpPr/>
            <p:nvPr/>
          </p:nvSpPr>
          <p:spPr>
            <a:xfrm>
              <a:off x="5786438" y="6155531"/>
              <a:ext cx="35719" cy="404814"/>
            </a:xfrm>
            <a:custGeom>
              <a:avLst/>
              <a:gdLst/>
              <a:ahLst/>
              <a:cxnLst/>
              <a:rect l="0" t="0" r="0" b="0"/>
              <a:pathLst>
                <a:path w="35719" h="404814">
                  <a:moveTo>
                    <a:pt x="35718" y="0"/>
                  </a:moveTo>
                  <a:lnTo>
                    <a:pt x="35718" y="54811"/>
                  </a:lnTo>
                  <a:lnTo>
                    <a:pt x="35718" y="106175"/>
                  </a:lnTo>
                  <a:lnTo>
                    <a:pt x="35718" y="163750"/>
                  </a:lnTo>
                  <a:lnTo>
                    <a:pt x="35718" y="220053"/>
                  </a:lnTo>
                  <a:lnTo>
                    <a:pt x="29398" y="266431"/>
                  </a:lnTo>
                  <a:lnTo>
                    <a:pt x="16733" y="320004"/>
                  </a:lnTo>
                  <a:lnTo>
                    <a:pt x="6221" y="374487"/>
                  </a:lnTo>
                  <a:lnTo>
                    <a:pt x="0" y="4048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SMARTInkShape-108"/>
            <p:cNvSpPr/>
            <p:nvPr/>
          </p:nvSpPr>
          <p:spPr>
            <a:xfrm>
              <a:off x="5896006" y="6311069"/>
              <a:ext cx="176183" cy="332620"/>
            </a:xfrm>
            <a:custGeom>
              <a:avLst/>
              <a:gdLst/>
              <a:ahLst/>
              <a:cxnLst/>
              <a:rect l="0" t="0" r="0" b="0"/>
              <a:pathLst>
                <a:path w="176183" h="332620">
                  <a:moveTo>
                    <a:pt x="140463" y="130212"/>
                  </a:moveTo>
                  <a:lnTo>
                    <a:pt x="140463" y="113641"/>
                  </a:lnTo>
                  <a:lnTo>
                    <a:pt x="143990" y="106090"/>
                  </a:lnTo>
                  <a:lnTo>
                    <a:pt x="146783" y="102224"/>
                  </a:lnTo>
                  <a:lnTo>
                    <a:pt x="150713" y="84142"/>
                  </a:lnTo>
                  <a:lnTo>
                    <a:pt x="152223" y="38719"/>
                  </a:lnTo>
                  <a:lnTo>
                    <a:pt x="148777" y="26490"/>
                  </a:lnTo>
                  <a:lnTo>
                    <a:pt x="135784" y="7860"/>
                  </a:lnTo>
                  <a:lnTo>
                    <a:pt x="124713" y="3072"/>
                  </a:lnTo>
                  <a:lnTo>
                    <a:pt x="96047" y="0"/>
                  </a:lnTo>
                  <a:lnTo>
                    <a:pt x="72769" y="5788"/>
                  </a:lnTo>
                  <a:lnTo>
                    <a:pt x="49115" y="15881"/>
                  </a:lnTo>
                  <a:lnTo>
                    <a:pt x="36804" y="26922"/>
                  </a:lnTo>
                  <a:lnTo>
                    <a:pt x="5730" y="78844"/>
                  </a:lnTo>
                  <a:lnTo>
                    <a:pt x="0" y="102498"/>
                  </a:lnTo>
                  <a:lnTo>
                    <a:pt x="2187" y="118335"/>
                  </a:lnTo>
                  <a:lnTo>
                    <a:pt x="18037" y="156674"/>
                  </a:lnTo>
                  <a:lnTo>
                    <a:pt x="49205" y="193505"/>
                  </a:lnTo>
                  <a:lnTo>
                    <a:pt x="60658" y="198031"/>
                  </a:lnTo>
                  <a:lnTo>
                    <a:pt x="67416" y="199237"/>
                  </a:lnTo>
                  <a:lnTo>
                    <a:pt x="81979" y="197049"/>
                  </a:lnTo>
                  <a:lnTo>
                    <a:pt x="119433" y="188060"/>
                  </a:lnTo>
                  <a:lnTo>
                    <a:pt x="173811" y="132593"/>
                  </a:lnTo>
                  <a:lnTo>
                    <a:pt x="175127" y="127743"/>
                  </a:lnTo>
                  <a:lnTo>
                    <a:pt x="175973" y="120170"/>
                  </a:lnTo>
                  <a:lnTo>
                    <a:pt x="176163" y="135041"/>
                  </a:lnTo>
                  <a:lnTo>
                    <a:pt x="165010" y="190087"/>
                  </a:lnTo>
                  <a:lnTo>
                    <a:pt x="164340" y="246823"/>
                  </a:lnTo>
                  <a:lnTo>
                    <a:pt x="165607" y="287317"/>
                  </a:lnTo>
                  <a:lnTo>
                    <a:pt x="173700" y="311225"/>
                  </a:lnTo>
                  <a:lnTo>
                    <a:pt x="176182" y="3326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 name="SMARTInkShape-109"/>
            <p:cNvSpPr/>
            <p:nvPr/>
          </p:nvSpPr>
          <p:spPr>
            <a:xfrm>
              <a:off x="6084094" y="6357938"/>
              <a:ext cx="178595" cy="202407"/>
            </a:xfrm>
            <a:custGeom>
              <a:avLst/>
              <a:gdLst/>
              <a:ahLst/>
              <a:cxnLst/>
              <a:rect l="0" t="0" r="0" b="0"/>
              <a:pathLst>
                <a:path w="178595" h="202407">
                  <a:moveTo>
                    <a:pt x="178594" y="0"/>
                  </a:moveTo>
                  <a:lnTo>
                    <a:pt x="142776" y="0"/>
                  </a:lnTo>
                  <a:lnTo>
                    <a:pt x="132688" y="3526"/>
                  </a:lnTo>
                  <a:lnTo>
                    <a:pt x="80300" y="33210"/>
                  </a:lnTo>
                  <a:lnTo>
                    <a:pt x="33596" y="91492"/>
                  </a:lnTo>
                  <a:lnTo>
                    <a:pt x="8100" y="145245"/>
                  </a:lnTo>
                  <a:lnTo>
                    <a:pt x="0" y="2024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 name="SMARTInkShape-110"/>
            <p:cNvSpPr/>
            <p:nvPr/>
          </p:nvSpPr>
          <p:spPr>
            <a:xfrm>
              <a:off x="6286500" y="6346194"/>
              <a:ext cx="184949" cy="237963"/>
            </a:xfrm>
            <a:custGeom>
              <a:avLst/>
              <a:gdLst/>
              <a:ahLst/>
              <a:cxnLst/>
              <a:rect l="0" t="0" r="0" b="0"/>
              <a:pathLst>
                <a:path w="184949" h="237963">
                  <a:moveTo>
                    <a:pt x="0" y="118900"/>
                  </a:moveTo>
                  <a:lnTo>
                    <a:pt x="6320" y="118900"/>
                  </a:lnTo>
                  <a:lnTo>
                    <a:pt x="12951" y="115372"/>
                  </a:lnTo>
                  <a:lnTo>
                    <a:pt x="68247" y="83089"/>
                  </a:lnTo>
                  <a:lnTo>
                    <a:pt x="93003" y="67287"/>
                  </a:lnTo>
                  <a:lnTo>
                    <a:pt x="151321" y="46726"/>
                  </a:lnTo>
                  <a:lnTo>
                    <a:pt x="161181" y="40520"/>
                  </a:lnTo>
                  <a:lnTo>
                    <a:pt x="169973" y="37762"/>
                  </a:lnTo>
                  <a:lnTo>
                    <a:pt x="172846" y="35704"/>
                  </a:lnTo>
                  <a:lnTo>
                    <a:pt x="174762" y="33009"/>
                  </a:lnTo>
                  <a:lnTo>
                    <a:pt x="178214" y="26486"/>
                  </a:lnTo>
                  <a:lnTo>
                    <a:pt x="184157" y="19179"/>
                  </a:lnTo>
                  <a:lnTo>
                    <a:pt x="184948" y="16700"/>
                  </a:lnTo>
                  <a:lnTo>
                    <a:pt x="184154" y="15048"/>
                  </a:lnTo>
                  <a:lnTo>
                    <a:pt x="182300" y="13947"/>
                  </a:lnTo>
                  <a:lnTo>
                    <a:pt x="181065" y="11889"/>
                  </a:lnTo>
                  <a:lnTo>
                    <a:pt x="179693" y="6076"/>
                  </a:lnTo>
                  <a:lnTo>
                    <a:pt x="176681" y="3997"/>
                  </a:lnTo>
                  <a:lnTo>
                    <a:pt x="156363" y="659"/>
                  </a:lnTo>
                  <a:lnTo>
                    <a:pt x="132898" y="0"/>
                  </a:lnTo>
                  <a:lnTo>
                    <a:pt x="102784" y="9375"/>
                  </a:lnTo>
                  <a:lnTo>
                    <a:pt x="79255" y="21478"/>
                  </a:lnTo>
                  <a:lnTo>
                    <a:pt x="56849" y="41234"/>
                  </a:lnTo>
                  <a:lnTo>
                    <a:pt x="24120" y="95188"/>
                  </a:lnTo>
                  <a:lnTo>
                    <a:pt x="17334" y="111007"/>
                  </a:lnTo>
                  <a:lnTo>
                    <a:pt x="14319" y="126857"/>
                  </a:lnTo>
                  <a:lnTo>
                    <a:pt x="16506" y="142721"/>
                  </a:lnTo>
                  <a:lnTo>
                    <a:pt x="39957" y="198276"/>
                  </a:lnTo>
                  <a:lnTo>
                    <a:pt x="51673" y="215767"/>
                  </a:lnTo>
                  <a:lnTo>
                    <a:pt x="63094" y="221483"/>
                  </a:lnTo>
                  <a:lnTo>
                    <a:pt x="119063" y="23796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SMARTInkShape-111"/>
            <p:cNvSpPr/>
            <p:nvPr/>
          </p:nvSpPr>
          <p:spPr>
            <a:xfrm>
              <a:off x="6536531" y="6358556"/>
              <a:ext cx="331124" cy="248652"/>
            </a:xfrm>
            <a:custGeom>
              <a:avLst/>
              <a:gdLst/>
              <a:ahLst/>
              <a:cxnLst/>
              <a:rect l="0" t="0" r="0" b="0"/>
              <a:pathLst>
                <a:path w="331124" h="248652">
                  <a:moveTo>
                    <a:pt x="0" y="70819"/>
                  </a:moveTo>
                  <a:lnTo>
                    <a:pt x="0" y="87390"/>
                  </a:lnTo>
                  <a:lnTo>
                    <a:pt x="3527" y="94940"/>
                  </a:lnTo>
                  <a:lnTo>
                    <a:pt x="8182" y="102707"/>
                  </a:lnTo>
                  <a:lnTo>
                    <a:pt x="22012" y="157218"/>
                  </a:lnTo>
                  <a:lnTo>
                    <a:pt x="35833" y="216054"/>
                  </a:lnTo>
                  <a:lnTo>
                    <a:pt x="47087" y="246844"/>
                  </a:lnTo>
                  <a:lnTo>
                    <a:pt x="48590" y="247700"/>
                  </a:lnTo>
                  <a:lnTo>
                    <a:pt x="53787" y="248651"/>
                  </a:lnTo>
                  <a:lnTo>
                    <a:pt x="55702" y="247582"/>
                  </a:lnTo>
                  <a:lnTo>
                    <a:pt x="56977" y="245547"/>
                  </a:lnTo>
                  <a:lnTo>
                    <a:pt x="58397" y="238434"/>
                  </a:lnTo>
                  <a:lnTo>
                    <a:pt x="59487" y="181670"/>
                  </a:lnTo>
                  <a:lnTo>
                    <a:pt x="59528" y="124044"/>
                  </a:lnTo>
                  <a:lnTo>
                    <a:pt x="69782" y="64680"/>
                  </a:lnTo>
                  <a:lnTo>
                    <a:pt x="74229" y="51334"/>
                  </a:lnTo>
                  <a:lnTo>
                    <a:pt x="87864" y="31985"/>
                  </a:lnTo>
                  <a:lnTo>
                    <a:pt x="95495" y="27101"/>
                  </a:lnTo>
                  <a:lnTo>
                    <a:pt x="107229" y="24352"/>
                  </a:lnTo>
                  <a:lnTo>
                    <a:pt x="111174" y="23966"/>
                  </a:lnTo>
                  <a:lnTo>
                    <a:pt x="119084" y="27064"/>
                  </a:lnTo>
                  <a:lnTo>
                    <a:pt x="134942" y="39834"/>
                  </a:lnTo>
                  <a:lnTo>
                    <a:pt x="170656" y="92544"/>
                  </a:lnTo>
                  <a:lnTo>
                    <a:pt x="176242" y="115032"/>
                  </a:lnTo>
                  <a:lnTo>
                    <a:pt x="178533" y="157939"/>
                  </a:lnTo>
                  <a:lnTo>
                    <a:pt x="175039" y="165983"/>
                  </a:lnTo>
                  <a:lnTo>
                    <a:pt x="172255" y="169981"/>
                  </a:lnTo>
                  <a:lnTo>
                    <a:pt x="170399" y="171323"/>
                  </a:lnTo>
                  <a:lnTo>
                    <a:pt x="169162" y="170894"/>
                  </a:lnTo>
                  <a:lnTo>
                    <a:pt x="168337" y="169287"/>
                  </a:lnTo>
                  <a:lnTo>
                    <a:pt x="165691" y="157199"/>
                  </a:lnTo>
                  <a:lnTo>
                    <a:pt x="158601" y="144626"/>
                  </a:lnTo>
                  <a:lnTo>
                    <a:pt x="154930" y="86477"/>
                  </a:lnTo>
                  <a:lnTo>
                    <a:pt x="166916" y="31119"/>
                  </a:lnTo>
                  <a:lnTo>
                    <a:pt x="172522" y="15251"/>
                  </a:lnTo>
                  <a:lnTo>
                    <a:pt x="177193" y="9962"/>
                  </a:lnTo>
                  <a:lnTo>
                    <a:pt x="189436" y="4084"/>
                  </a:lnTo>
                  <a:lnTo>
                    <a:pt x="217177" y="0"/>
                  </a:lnTo>
                  <a:lnTo>
                    <a:pt x="231461" y="980"/>
                  </a:lnTo>
                  <a:lnTo>
                    <a:pt x="253055" y="8969"/>
                  </a:lnTo>
                  <a:lnTo>
                    <a:pt x="288991" y="38725"/>
                  </a:lnTo>
                  <a:lnTo>
                    <a:pt x="295848" y="45454"/>
                  </a:lnTo>
                  <a:lnTo>
                    <a:pt x="303467" y="59987"/>
                  </a:lnTo>
                  <a:lnTo>
                    <a:pt x="321978" y="116055"/>
                  </a:lnTo>
                  <a:lnTo>
                    <a:pt x="331123" y="143402"/>
                  </a:lnTo>
                  <a:lnTo>
                    <a:pt x="328847" y="156436"/>
                  </a:lnTo>
                  <a:lnTo>
                    <a:pt x="321469" y="1779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SMARTInkShape-112"/>
            <p:cNvSpPr/>
            <p:nvPr/>
          </p:nvSpPr>
          <p:spPr>
            <a:xfrm>
              <a:off x="6893719" y="6322270"/>
              <a:ext cx="178595" cy="178544"/>
            </a:xfrm>
            <a:custGeom>
              <a:avLst/>
              <a:gdLst/>
              <a:ahLst/>
              <a:cxnLst/>
              <a:rect l="0" t="0" r="0" b="0"/>
              <a:pathLst>
                <a:path w="178595" h="178544">
                  <a:moveTo>
                    <a:pt x="0" y="107105"/>
                  </a:moveTo>
                  <a:lnTo>
                    <a:pt x="29813" y="105783"/>
                  </a:lnTo>
                  <a:lnTo>
                    <a:pt x="67736" y="96854"/>
                  </a:lnTo>
                  <a:lnTo>
                    <a:pt x="97948" y="94203"/>
                  </a:lnTo>
                  <a:lnTo>
                    <a:pt x="134723" y="74919"/>
                  </a:lnTo>
                  <a:lnTo>
                    <a:pt x="176193" y="38013"/>
                  </a:lnTo>
                  <a:lnTo>
                    <a:pt x="178383" y="15371"/>
                  </a:lnTo>
                  <a:lnTo>
                    <a:pt x="174972" y="9890"/>
                  </a:lnTo>
                  <a:lnTo>
                    <a:pt x="168324" y="1912"/>
                  </a:lnTo>
                  <a:lnTo>
                    <a:pt x="127326" y="0"/>
                  </a:lnTo>
                  <a:lnTo>
                    <a:pt x="108871" y="6284"/>
                  </a:lnTo>
                  <a:lnTo>
                    <a:pt x="97776" y="16435"/>
                  </a:lnTo>
                  <a:lnTo>
                    <a:pt x="89757" y="28442"/>
                  </a:lnTo>
                  <a:lnTo>
                    <a:pt x="73343" y="73572"/>
                  </a:lnTo>
                  <a:lnTo>
                    <a:pt x="75812" y="86028"/>
                  </a:lnTo>
                  <a:lnTo>
                    <a:pt x="81112" y="107916"/>
                  </a:lnTo>
                  <a:lnTo>
                    <a:pt x="83674" y="122017"/>
                  </a:lnTo>
                  <a:lnTo>
                    <a:pt x="99784" y="152464"/>
                  </a:lnTo>
                  <a:lnTo>
                    <a:pt x="110935" y="163865"/>
                  </a:lnTo>
                  <a:lnTo>
                    <a:pt x="123388" y="172019"/>
                  </a:lnTo>
                  <a:lnTo>
                    <a:pt x="133332" y="175644"/>
                  </a:lnTo>
                  <a:lnTo>
                    <a:pt x="178594" y="17854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 name="SMARTInkShape-113"/>
            <p:cNvSpPr/>
            <p:nvPr/>
          </p:nvSpPr>
          <p:spPr>
            <a:xfrm>
              <a:off x="7155656" y="6263463"/>
              <a:ext cx="190501" cy="271000"/>
            </a:xfrm>
            <a:custGeom>
              <a:avLst/>
              <a:gdLst/>
              <a:ahLst/>
              <a:cxnLst/>
              <a:rect l="0" t="0" r="0" b="0"/>
              <a:pathLst>
                <a:path w="190501" h="271000">
                  <a:moveTo>
                    <a:pt x="0" y="23037"/>
                  </a:moveTo>
                  <a:lnTo>
                    <a:pt x="0" y="75081"/>
                  </a:lnTo>
                  <a:lnTo>
                    <a:pt x="3527" y="121352"/>
                  </a:lnTo>
                  <a:lnTo>
                    <a:pt x="11171" y="177042"/>
                  </a:lnTo>
                  <a:lnTo>
                    <a:pt x="11903" y="235277"/>
                  </a:lnTo>
                  <a:lnTo>
                    <a:pt x="11907" y="177392"/>
                  </a:lnTo>
                  <a:lnTo>
                    <a:pt x="15433" y="150352"/>
                  </a:lnTo>
                  <a:lnTo>
                    <a:pt x="24032" y="93993"/>
                  </a:lnTo>
                  <a:lnTo>
                    <a:pt x="40239" y="41200"/>
                  </a:lnTo>
                  <a:lnTo>
                    <a:pt x="55672" y="17120"/>
                  </a:lnTo>
                  <a:lnTo>
                    <a:pt x="63549" y="8060"/>
                  </a:lnTo>
                  <a:lnTo>
                    <a:pt x="71459" y="3151"/>
                  </a:lnTo>
                  <a:lnTo>
                    <a:pt x="80708" y="970"/>
                  </a:lnTo>
                  <a:lnTo>
                    <a:pt x="93637" y="0"/>
                  </a:lnTo>
                  <a:lnTo>
                    <a:pt x="104677" y="3097"/>
                  </a:lnTo>
                  <a:lnTo>
                    <a:pt x="134856" y="20901"/>
                  </a:lnTo>
                  <a:lnTo>
                    <a:pt x="158217" y="55551"/>
                  </a:lnTo>
                  <a:lnTo>
                    <a:pt x="173197" y="94870"/>
                  </a:lnTo>
                  <a:lnTo>
                    <a:pt x="186303" y="153936"/>
                  </a:lnTo>
                  <a:lnTo>
                    <a:pt x="190255" y="213301"/>
                  </a:lnTo>
                  <a:lnTo>
                    <a:pt x="190499" y="270999"/>
                  </a:lnTo>
                  <a:lnTo>
                    <a:pt x="190500" y="26116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 name="SMARTInkShape-114"/>
            <p:cNvSpPr/>
            <p:nvPr/>
          </p:nvSpPr>
          <p:spPr>
            <a:xfrm>
              <a:off x="7536656" y="6084094"/>
              <a:ext cx="35701" cy="488157"/>
            </a:xfrm>
            <a:custGeom>
              <a:avLst/>
              <a:gdLst/>
              <a:ahLst/>
              <a:cxnLst/>
              <a:rect l="0" t="0" r="0" b="0"/>
              <a:pathLst>
                <a:path w="35701" h="488157">
                  <a:moveTo>
                    <a:pt x="23813" y="0"/>
                  </a:moveTo>
                  <a:lnTo>
                    <a:pt x="23813" y="6320"/>
                  </a:lnTo>
                  <a:lnTo>
                    <a:pt x="34063" y="57201"/>
                  </a:lnTo>
                  <a:lnTo>
                    <a:pt x="35228" y="100880"/>
                  </a:lnTo>
                  <a:lnTo>
                    <a:pt x="35574" y="153656"/>
                  </a:lnTo>
                  <a:lnTo>
                    <a:pt x="35676" y="204866"/>
                  </a:lnTo>
                  <a:lnTo>
                    <a:pt x="35700" y="244509"/>
                  </a:lnTo>
                  <a:lnTo>
                    <a:pt x="34388" y="285942"/>
                  </a:lnTo>
                  <a:lnTo>
                    <a:pt x="27533" y="339017"/>
                  </a:lnTo>
                  <a:lnTo>
                    <a:pt x="23593" y="388257"/>
                  </a:lnTo>
                  <a:lnTo>
                    <a:pt x="11079" y="445247"/>
                  </a:lnTo>
                  <a:lnTo>
                    <a:pt x="0" y="488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5" name="SMARTInkShape-115"/>
            <p:cNvSpPr/>
            <p:nvPr/>
          </p:nvSpPr>
          <p:spPr>
            <a:xfrm>
              <a:off x="7381875" y="6167438"/>
              <a:ext cx="392907" cy="35663"/>
            </a:xfrm>
            <a:custGeom>
              <a:avLst/>
              <a:gdLst/>
              <a:ahLst/>
              <a:cxnLst/>
              <a:rect l="0" t="0" r="0" b="0"/>
              <a:pathLst>
                <a:path w="392907" h="35663">
                  <a:moveTo>
                    <a:pt x="0" y="0"/>
                  </a:moveTo>
                  <a:lnTo>
                    <a:pt x="6320" y="6320"/>
                  </a:lnTo>
                  <a:lnTo>
                    <a:pt x="16479" y="9423"/>
                  </a:lnTo>
                  <a:lnTo>
                    <a:pt x="63025" y="12901"/>
                  </a:lnTo>
                  <a:lnTo>
                    <a:pt x="120536" y="24792"/>
                  </a:lnTo>
                  <a:lnTo>
                    <a:pt x="167124" y="32481"/>
                  </a:lnTo>
                  <a:lnTo>
                    <a:pt x="214442" y="34759"/>
                  </a:lnTo>
                  <a:lnTo>
                    <a:pt x="261975" y="35434"/>
                  </a:lnTo>
                  <a:lnTo>
                    <a:pt x="319124" y="35662"/>
                  </a:lnTo>
                  <a:lnTo>
                    <a:pt x="373637" y="26287"/>
                  </a:lnTo>
                  <a:lnTo>
                    <a:pt x="392906" y="238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9" name="SMARTInkShape-Group9"/>
          <p:cNvGrpSpPr/>
          <p:nvPr/>
        </p:nvGrpSpPr>
        <p:grpSpPr>
          <a:xfrm>
            <a:off x="2476500" y="5691188"/>
            <a:ext cx="2309814" cy="319817"/>
            <a:chOff x="2476500" y="5691188"/>
            <a:chExt cx="2309814" cy="319817"/>
          </a:xfrm>
        </p:grpSpPr>
        <p:sp>
          <p:nvSpPr>
            <p:cNvPr id="127" name="SMARTInkShape-116"/>
            <p:cNvSpPr/>
            <p:nvPr/>
          </p:nvSpPr>
          <p:spPr>
            <a:xfrm>
              <a:off x="2476500" y="5726906"/>
              <a:ext cx="1654970" cy="273845"/>
            </a:xfrm>
            <a:custGeom>
              <a:avLst/>
              <a:gdLst/>
              <a:ahLst/>
              <a:cxnLst/>
              <a:rect l="0" t="0" r="0" b="0"/>
              <a:pathLst>
                <a:path w="1654970" h="273845">
                  <a:moveTo>
                    <a:pt x="0" y="0"/>
                  </a:moveTo>
                  <a:lnTo>
                    <a:pt x="0" y="10251"/>
                  </a:lnTo>
                  <a:lnTo>
                    <a:pt x="39749" y="51642"/>
                  </a:lnTo>
                  <a:lnTo>
                    <a:pt x="95562" y="83345"/>
                  </a:lnTo>
                  <a:lnTo>
                    <a:pt x="150831" y="111125"/>
                  </a:lnTo>
                  <a:lnTo>
                    <a:pt x="206376" y="128104"/>
                  </a:lnTo>
                  <a:lnTo>
                    <a:pt x="265465" y="154846"/>
                  </a:lnTo>
                  <a:lnTo>
                    <a:pt x="324261" y="178600"/>
                  </a:lnTo>
                  <a:lnTo>
                    <a:pt x="381367" y="198438"/>
                  </a:lnTo>
                  <a:lnTo>
                    <a:pt x="428698" y="210785"/>
                  </a:lnTo>
                  <a:lnTo>
                    <a:pt x="488166" y="223354"/>
                  </a:lnTo>
                  <a:lnTo>
                    <a:pt x="539311" y="234815"/>
                  </a:lnTo>
                  <a:lnTo>
                    <a:pt x="593658" y="243792"/>
                  </a:lnTo>
                  <a:lnTo>
                    <a:pt x="642611" y="250123"/>
                  </a:lnTo>
                  <a:lnTo>
                    <a:pt x="690498" y="259212"/>
                  </a:lnTo>
                  <a:lnTo>
                    <a:pt x="738175" y="261399"/>
                  </a:lnTo>
                  <a:lnTo>
                    <a:pt x="793992" y="270014"/>
                  </a:lnTo>
                  <a:lnTo>
                    <a:pt x="848136" y="273087"/>
                  </a:lnTo>
                  <a:lnTo>
                    <a:pt x="903075" y="273694"/>
                  </a:lnTo>
                  <a:lnTo>
                    <a:pt x="960327" y="273815"/>
                  </a:lnTo>
                  <a:lnTo>
                    <a:pt x="1014754" y="273838"/>
                  </a:lnTo>
                  <a:lnTo>
                    <a:pt x="1069748" y="273844"/>
                  </a:lnTo>
                  <a:lnTo>
                    <a:pt x="1127012" y="264339"/>
                  </a:lnTo>
                  <a:lnTo>
                    <a:pt x="1177912" y="253250"/>
                  </a:lnTo>
                  <a:lnTo>
                    <a:pt x="1226184" y="244347"/>
                  </a:lnTo>
                  <a:lnTo>
                    <a:pt x="1273937" y="229849"/>
                  </a:lnTo>
                  <a:lnTo>
                    <a:pt x="1321588" y="214246"/>
                  </a:lnTo>
                  <a:lnTo>
                    <a:pt x="1369217" y="198424"/>
                  </a:lnTo>
                  <a:lnTo>
                    <a:pt x="1425222" y="169168"/>
                  </a:lnTo>
                  <a:lnTo>
                    <a:pt x="1476156" y="145847"/>
                  </a:lnTo>
                  <a:lnTo>
                    <a:pt x="1532134" y="107911"/>
                  </a:lnTo>
                  <a:lnTo>
                    <a:pt x="1586495" y="64632"/>
                  </a:lnTo>
                  <a:lnTo>
                    <a:pt x="1601901" y="53252"/>
                  </a:lnTo>
                  <a:lnTo>
                    <a:pt x="1618959" y="45210"/>
                  </a:lnTo>
                  <a:lnTo>
                    <a:pt x="1627058" y="39937"/>
                  </a:lnTo>
                  <a:lnTo>
                    <a:pt x="1635067" y="37594"/>
                  </a:lnTo>
                  <a:lnTo>
                    <a:pt x="1637733" y="35646"/>
                  </a:lnTo>
                  <a:lnTo>
                    <a:pt x="1639509" y="33025"/>
                  </a:lnTo>
                  <a:lnTo>
                    <a:pt x="1640693" y="29953"/>
                  </a:lnTo>
                  <a:lnTo>
                    <a:pt x="1642806" y="27907"/>
                  </a:lnTo>
                  <a:lnTo>
                    <a:pt x="1654969" y="238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 name="SMARTInkShape-117"/>
            <p:cNvSpPr/>
            <p:nvPr/>
          </p:nvSpPr>
          <p:spPr>
            <a:xfrm>
              <a:off x="3298031" y="5691188"/>
              <a:ext cx="1488283" cy="319817"/>
            </a:xfrm>
            <a:custGeom>
              <a:avLst/>
              <a:gdLst/>
              <a:ahLst/>
              <a:cxnLst/>
              <a:rect l="0" t="0" r="0" b="0"/>
              <a:pathLst>
                <a:path w="1488283" h="319817">
                  <a:moveTo>
                    <a:pt x="0" y="0"/>
                  </a:moveTo>
                  <a:lnTo>
                    <a:pt x="6321" y="6320"/>
                  </a:lnTo>
                  <a:lnTo>
                    <a:pt x="9424" y="12951"/>
                  </a:lnTo>
                  <a:lnTo>
                    <a:pt x="17737" y="34308"/>
                  </a:lnTo>
                  <a:lnTo>
                    <a:pt x="28168" y="45234"/>
                  </a:lnTo>
                  <a:lnTo>
                    <a:pt x="50102" y="63028"/>
                  </a:lnTo>
                  <a:lnTo>
                    <a:pt x="74769" y="92704"/>
                  </a:lnTo>
                  <a:lnTo>
                    <a:pt x="127195" y="122882"/>
                  </a:lnTo>
                  <a:lnTo>
                    <a:pt x="183897" y="161607"/>
                  </a:lnTo>
                  <a:lnTo>
                    <a:pt x="242314" y="186433"/>
                  </a:lnTo>
                  <a:lnTo>
                    <a:pt x="298208" y="212683"/>
                  </a:lnTo>
                  <a:lnTo>
                    <a:pt x="357260" y="237388"/>
                  </a:lnTo>
                  <a:lnTo>
                    <a:pt x="392928" y="246284"/>
                  </a:lnTo>
                  <a:lnTo>
                    <a:pt x="446856" y="255611"/>
                  </a:lnTo>
                  <a:lnTo>
                    <a:pt x="500283" y="270192"/>
                  </a:lnTo>
                  <a:lnTo>
                    <a:pt x="556894" y="282285"/>
                  </a:lnTo>
                  <a:lnTo>
                    <a:pt x="606686" y="291386"/>
                  </a:lnTo>
                  <a:lnTo>
                    <a:pt x="662921" y="296417"/>
                  </a:lnTo>
                  <a:lnTo>
                    <a:pt x="717147" y="300938"/>
                  </a:lnTo>
                  <a:lnTo>
                    <a:pt x="772102" y="307859"/>
                  </a:lnTo>
                  <a:lnTo>
                    <a:pt x="829358" y="309226"/>
                  </a:lnTo>
                  <a:lnTo>
                    <a:pt x="883785" y="313023"/>
                  </a:lnTo>
                  <a:lnTo>
                    <a:pt x="938780" y="319800"/>
                  </a:lnTo>
                  <a:lnTo>
                    <a:pt x="996043" y="319816"/>
                  </a:lnTo>
                  <a:lnTo>
                    <a:pt x="1050472" y="311980"/>
                  </a:lnTo>
                  <a:lnTo>
                    <a:pt x="1105468" y="310039"/>
                  </a:lnTo>
                  <a:lnTo>
                    <a:pt x="1154548" y="300151"/>
                  </a:lnTo>
                  <a:lnTo>
                    <a:pt x="1202461" y="285459"/>
                  </a:lnTo>
                  <a:lnTo>
                    <a:pt x="1250143" y="269817"/>
                  </a:lnTo>
                  <a:lnTo>
                    <a:pt x="1306158" y="250023"/>
                  </a:lnTo>
                  <a:lnTo>
                    <a:pt x="1362898" y="216794"/>
                  </a:lnTo>
                  <a:lnTo>
                    <a:pt x="1421030" y="171856"/>
                  </a:lnTo>
                  <a:lnTo>
                    <a:pt x="1443367" y="157783"/>
                  </a:lnTo>
                  <a:lnTo>
                    <a:pt x="1480140" y="115597"/>
                  </a:lnTo>
                  <a:lnTo>
                    <a:pt x="1484663" y="103852"/>
                  </a:lnTo>
                  <a:lnTo>
                    <a:pt x="1488282" y="8334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32404764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05328" y="1515007"/>
            <a:ext cx="7812036" cy="5859027"/>
          </a:xfrm>
        </p:spPr>
      </p:pic>
      <p:sp>
        <p:nvSpPr>
          <p:cNvPr id="2" name="Title 1"/>
          <p:cNvSpPr>
            <a:spLocks noGrp="1"/>
          </p:cNvSpPr>
          <p:nvPr>
            <p:ph type="title"/>
          </p:nvPr>
        </p:nvSpPr>
        <p:spPr>
          <a:xfrm>
            <a:off x="734096" y="365125"/>
            <a:ext cx="11083268" cy="1682616"/>
          </a:xfrm>
          <a:solidFill>
            <a:schemeClr val="bg1">
              <a:lumMod val="85000"/>
            </a:schemeClr>
          </a:solidFill>
        </p:spPr>
        <p:txBody>
          <a:bodyPr>
            <a:normAutofit fontScale="90000"/>
          </a:bodyPr>
          <a:lstStyle/>
          <a:p>
            <a:r>
              <a:rPr lang="en-US" b="1" u="sng" dirty="0" smtClean="0"/>
              <a:t>Combustion Reaction</a:t>
            </a:r>
            <a:r>
              <a:rPr lang="en-US" dirty="0" smtClean="0"/>
              <a:t>: A reaction with oxygen that releases energy and </a:t>
            </a:r>
            <a:r>
              <a:rPr lang="en-US" b="1" dirty="0" smtClean="0"/>
              <a:t>always</a:t>
            </a:r>
            <a:r>
              <a:rPr lang="en-US" dirty="0" smtClean="0"/>
              <a:t> produces carbon dioxide and water</a:t>
            </a: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714" y="2047741"/>
            <a:ext cx="3657600" cy="3776472"/>
          </a:xfrm>
          <a:prstGeom prst="rect">
            <a:avLst/>
          </a:prstGeom>
        </p:spPr>
      </p:pic>
      <p:sp>
        <p:nvSpPr>
          <p:cNvPr id="8" name="TextBox 7"/>
          <p:cNvSpPr txBox="1"/>
          <p:nvPr/>
        </p:nvSpPr>
        <p:spPr>
          <a:xfrm>
            <a:off x="360609" y="6055687"/>
            <a:ext cx="11713344" cy="477054"/>
          </a:xfrm>
          <a:prstGeom prst="rect">
            <a:avLst/>
          </a:prstGeom>
          <a:noFill/>
        </p:spPr>
        <p:txBody>
          <a:bodyPr wrap="square" rtlCol="0">
            <a:spAutoFit/>
          </a:bodyPr>
          <a:lstStyle/>
          <a:p>
            <a:r>
              <a:rPr lang="en-US" sz="2500" dirty="0" smtClean="0">
                <a:solidFill>
                  <a:srgbClr val="FF0000"/>
                </a:solidFill>
                <a:latin typeface="Aharoni" panose="02010803020104030203" pitchFamily="2" charset="-79"/>
                <a:cs typeface="Aharoni" panose="02010803020104030203" pitchFamily="2" charset="-79"/>
              </a:rPr>
              <a:t>Common Mistake!!! </a:t>
            </a:r>
            <a:r>
              <a:rPr lang="en-US" sz="2200" dirty="0" smtClean="0">
                <a:solidFill>
                  <a:srgbClr val="FF0000"/>
                </a:solidFill>
                <a:latin typeface="Aharoni" panose="02010803020104030203" pitchFamily="2" charset="-79"/>
                <a:cs typeface="Aharoni" panose="02010803020104030203" pitchFamily="2" charset="-79"/>
              </a:rPr>
              <a:t>Do NOT confuse these reactions with replacement reactions.</a:t>
            </a:r>
            <a:endParaRPr lang="en-US" sz="2200" dirty="0">
              <a:solidFill>
                <a:srgbClr val="FF0000"/>
              </a:solidFill>
              <a:latin typeface="Aharoni" panose="02010803020104030203" pitchFamily="2" charset="-79"/>
              <a:cs typeface="Aharoni" panose="02010803020104030203" pitchFamily="2" charset="-79"/>
            </a:endParaRPr>
          </a:p>
        </p:txBody>
      </p:sp>
      <p:sp>
        <p:nvSpPr>
          <p:cNvPr id="10" name="Right Arrow 9"/>
          <p:cNvSpPr/>
          <p:nvPr/>
        </p:nvSpPr>
        <p:spPr>
          <a:xfrm rot="19993016">
            <a:off x="1288517" y="4147392"/>
            <a:ext cx="3168203" cy="10686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Example of particle diagrams</a:t>
            </a:r>
          </a:p>
          <a:p>
            <a:pPr algn="ctr"/>
            <a:endParaRPr lang="en-US" dirty="0">
              <a:solidFill>
                <a:sysClr val="windowText" lastClr="000000"/>
              </a:solidFill>
            </a:endParaRPr>
          </a:p>
        </p:txBody>
      </p:sp>
      <p:grpSp>
        <p:nvGrpSpPr>
          <p:cNvPr id="25" name="SMARTInkShape-Group10"/>
          <p:cNvGrpSpPr/>
          <p:nvPr/>
        </p:nvGrpSpPr>
        <p:grpSpPr>
          <a:xfrm>
            <a:off x="2780487" y="1941992"/>
            <a:ext cx="1207396" cy="1046225"/>
            <a:chOff x="2780487" y="1941992"/>
            <a:chExt cx="1207396" cy="1046225"/>
          </a:xfrm>
        </p:grpSpPr>
        <p:sp>
          <p:nvSpPr>
            <p:cNvPr id="3" name="SMARTInkShape-118"/>
            <p:cNvSpPr/>
            <p:nvPr/>
          </p:nvSpPr>
          <p:spPr>
            <a:xfrm>
              <a:off x="2988469" y="2166938"/>
              <a:ext cx="107157" cy="11907"/>
            </a:xfrm>
            <a:custGeom>
              <a:avLst/>
              <a:gdLst/>
              <a:ahLst/>
              <a:cxnLst/>
              <a:rect l="0" t="0" r="0" b="0"/>
              <a:pathLst>
                <a:path w="107157" h="11907">
                  <a:moveTo>
                    <a:pt x="0" y="11906"/>
                  </a:moveTo>
                  <a:lnTo>
                    <a:pt x="6320" y="11906"/>
                  </a:lnTo>
                  <a:lnTo>
                    <a:pt x="12952" y="8378"/>
                  </a:lnTo>
                  <a:lnTo>
                    <a:pt x="16572" y="5585"/>
                  </a:lnTo>
                  <a:lnTo>
                    <a:pt x="27649" y="2482"/>
                  </a:lnTo>
                  <a:lnTo>
                    <a:pt x="83530" y="145"/>
                  </a:lnTo>
                  <a:lnTo>
                    <a:pt x="10715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SMARTInkShape-119"/>
            <p:cNvSpPr/>
            <p:nvPr/>
          </p:nvSpPr>
          <p:spPr>
            <a:xfrm>
              <a:off x="3059906" y="2024063"/>
              <a:ext cx="23814" cy="250032"/>
            </a:xfrm>
            <a:custGeom>
              <a:avLst/>
              <a:gdLst/>
              <a:ahLst/>
              <a:cxnLst/>
              <a:rect l="0" t="0" r="0" b="0"/>
              <a:pathLst>
                <a:path w="23814" h="250032">
                  <a:moveTo>
                    <a:pt x="0" y="0"/>
                  </a:moveTo>
                  <a:lnTo>
                    <a:pt x="0" y="56320"/>
                  </a:lnTo>
                  <a:lnTo>
                    <a:pt x="3528" y="98877"/>
                  </a:lnTo>
                  <a:lnTo>
                    <a:pt x="11171" y="154054"/>
                  </a:lnTo>
                  <a:lnTo>
                    <a:pt x="13133" y="194372"/>
                  </a:lnTo>
                  <a:lnTo>
                    <a:pt x="23813" y="2500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Shape-120"/>
            <p:cNvSpPr/>
            <p:nvPr/>
          </p:nvSpPr>
          <p:spPr>
            <a:xfrm>
              <a:off x="2952750" y="2083594"/>
              <a:ext cx="23814" cy="166688"/>
            </a:xfrm>
            <a:custGeom>
              <a:avLst/>
              <a:gdLst/>
              <a:ahLst/>
              <a:cxnLst/>
              <a:rect l="0" t="0" r="0" b="0"/>
              <a:pathLst>
                <a:path w="23814" h="166688">
                  <a:moveTo>
                    <a:pt x="0" y="0"/>
                  </a:moveTo>
                  <a:lnTo>
                    <a:pt x="0" y="12641"/>
                  </a:lnTo>
                  <a:lnTo>
                    <a:pt x="3528" y="22375"/>
                  </a:lnTo>
                  <a:lnTo>
                    <a:pt x="6321" y="26823"/>
                  </a:lnTo>
                  <a:lnTo>
                    <a:pt x="10251" y="45724"/>
                  </a:lnTo>
                  <a:lnTo>
                    <a:pt x="13132" y="99340"/>
                  </a:lnTo>
                  <a:lnTo>
                    <a:pt x="23319" y="146151"/>
                  </a:lnTo>
                  <a:lnTo>
                    <a:pt x="23813" y="16668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Shape-121"/>
            <p:cNvSpPr/>
            <p:nvPr/>
          </p:nvSpPr>
          <p:spPr>
            <a:xfrm>
              <a:off x="2792195" y="1941992"/>
              <a:ext cx="493361" cy="437460"/>
            </a:xfrm>
            <a:custGeom>
              <a:avLst/>
              <a:gdLst/>
              <a:ahLst/>
              <a:cxnLst/>
              <a:rect l="0" t="0" r="0" b="0"/>
              <a:pathLst>
                <a:path w="493361" h="437460">
                  <a:moveTo>
                    <a:pt x="53399" y="141602"/>
                  </a:moveTo>
                  <a:lnTo>
                    <a:pt x="47078" y="141602"/>
                  </a:lnTo>
                  <a:lnTo>
                    <a:pt x="45216" y="142925"/>
                  </a:lnTo>
                  <a:lnTo>
                    <a:pt x="43975" y="145129"/>
                  </a:lnTo>
                  <a:lnTo>
                    <a:pt x="43147" y="147922"/>
                  </a:lnTo>
                  <a:lnTo>
                    <a:pt x="28759" y="165724"/>
                  </a:lnTo>
                  <a:lnTo>
                    <a:pt x="25066" y="169589"/>
                  </a:lnTo>
                  <a:lnTo>
                    <a:pt x="20963" y="180940"/>
                  </a:lnTo>
                  <a:lnTo>
                    <a:pt x="15125" y="202206"/>
                  </a:lnTo>
                  <a:lnTo>
                    <a:pt x="8544" y="225263"/>
                  </a:lnTo>
                  <a:lnTo>
                    <a:pt x="3067" y="248853"/>
                  </a:lnTo>
                  <a:lnTo>
                    <a:pt x="0" y="256758"/>
                  </a:lnTo>
                  <a:lnTo>
                    <a:pt x="121" y="272598"/>
                  </a:lnTo>
                  <a:lnTo>
                    <a:pt x="11763" y="328134"/>
                  </a:lnTo>
                  <a:lnTo>
                    <a:pt x="45099" y="380462"/>
                  </a:lnTo>
                  <a:lnTo>
                    <a:pt x="66374" y="400230"/>
                  </a:lnTo>
                  <a:lnTo>
                    <a:pt x="116551" y="427061"/>
                  </a:lnTo>
                  <a:lnTo>
                    <a:pt x="149722" y="435644"/>
                  </a:lnTo>
                  <a:lnTo>
                    <a:pt x="200139" y="437459"/>
                  </a:lnTo>
                  <a:lnTo>
                    <a:pt x="256314" y="428944"/>
                  </a:lnTo>
                  <a:lnTo>
                    <a:pt x="291675" y="421503"/>
                  </a:lnTo>
                  <a:lnTo>
                    <a:pt x="341651" y="393868"/>
                  </a:lnTo>
                  <a:lnTo>
                    <a:pt x="372081" y="376861"/>
                  </a:lnTo>
                  <a:lnTo>
                    <a:pt x="430267" y="323996"/>
                  </a:lnTo>
                  <a:lnTo>
                    <a:pt x="471720" y="276525"/>
                  </a:lnTo>
                  <a:lnTo>
                    <a:pt x="487440" y="222592"/>
                  </a:lnTo>
                  <a:lnTo>
                    <a:pt x="493360" y="169873"/>
                  </a:lnTo>
                  <a:lnTo>
                    <a:pt x="492494" y="137730"/>
                  </a:lnTo>
                  <a:lnTo>
                    <a:pt x="477343" y="97958"/>
                  </a:lnTo>
                  <a:lnTo>
                    <a:pt x="459617" y="74137"/>
                  </a:lnTo>
                  <a:lnTo>
                    <a:pt x="406468" y="30697"/>
                  </a:lnTo>
                  <a:lnTo>
                    <a:pt x="390676" y="20432"/>
                  </a:lnTo>
                  <a:lnTo>
                    <a:pt x="338095" y="8396"/>
                  </a:lnTo>
                  <a:lnTo>
                    <a:pt x="279479" y="0"/>
                  </a:lnTo>
                  <a:lnTo>
                    <a:pt x="231965" y="2506"/>
                  </a:lnTo>
                  <a:lnTo>
                    <a:pt x="172458" y="19068"/>
                  </a:lnTo>
                  <a:lnTo>
                    <a:pt x="112930" y="38480"/>
                  </a:lnTo>
                  <a:lnTo>
                    <a:pt x="58064" y="72483"/>
                  </a:lnTo>
                  <a:lnTo>
                    <a:pt x="16124" y="108052"/>
                  </a:lnTo>
                  <a:lnTo>
                    <a:pt x="10374" y="116989"/>
                  </a:lnTo>
                  <a:lnTo>
                    <a:pt x="5774" y="12969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Shape-122"/>
            <p:cNvSpPr/>
            <p:nvPr/>
          </p:nvSpPr>
          <p:spPr>
            <a:xfrm>
              <a:off x="2905125" y="2714625"/>
              <a:ext cx="95251" cy="11907"/>
            </a:xfrm>
            <a:custGeom>
              <a:avLst/>
              <a:gdLst/>
              <a:ahLst/>
              <a:cxnLst/>
              <a:rect l="0" t="0" r="0" b="0"/>
              <a:pathLst>
                <a:path w="95251" h="11907">
                  <a:moveTo>
                    <a:pt x="0" y="11906"/>
                  </a:moveTo>
                  <a:lnTo>
                    <a:pt x="41393" y="10583"/>
                  </a:lnTo>
                  <a:lnTo>
                    <a:pt x="82398" y="736"/>
                  </a:lnTo>
                  <a:lnTo>
                    <a:pt x="9525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Shape-123"/>
            <p:cNvSpPr/>
            <p:nvPr/>
          </p:nvSpPr>
          <p:spPr>
            <a:xfrm>
              <a:off x="3024188" y="2631281"/>
              <a:ext cx="1" cy="238126"/>
            </a:xfrm>
            <a:custGeom>
              <a:avLst/>
              <a:gdLst/>
              <a:ahLst/>
              <a:cxnLst/>
              <a:rect l="0" t="0" r="0" b="0"/>
              <a:pathLst>
                <a:path w="1" h="238126">
                  <a:moveTo>
                    <a:pt x="0" y="0"/>
                  </a:moveTo>
                  <a:lnTo>
                    <a:pt x="0" y="52290"/>
                  </a:lnTo>
                  <a:lnTo>
                    <a:pt x="0" y="106520"/>
                  </a:lnTo>
                  <a:lnTo>
                    <a:pt x="0" y="162682"/>
                  </a:lnTo>
                  <a:lnTo>
                    <a:pt x="0" y="221514"/>
                  </a:lnTo>
                  <a:lnTo>
                    <a:pt x="0" y="2381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Shape-124"/>
            <p:cNvSpPr/>
            <p:nvPr/>
          </p:nvSpPr>
          <p:spPr>
            <a:xfrm>
              <a:off x="2893219" y="2631281"/>
              <a:ext cx="23813" cy="250033"/>
            </a:xfrm>
            <a:custGeom>
              <a:avLst/>
              <a:gdLst/>
              <a:ahLst/>
              <a:cxnLst/>
              <a:rect l="0" t="0" r="0" b="0"/>
              <a:pathLst>
                <a:path w="23813" h="250033">
                  <a:moveTo>
                    <a:pt x="0" y="0"/>
                  </a:moveTo>
                  <a:lnTo>
                    <a:pt x="0" y="52196"/>
                  </a:lnTo>
                  <a:lnTo>
                    <a:pt x="3528" y="86990"/>
                  </a:lnTo>
                  <a:lnTo>
                    <a:pt x="11171" y="142150"/>
                  </a:lnTo>
                  <a:lnTo>
                    <a:pt x="11863" y="198395"/>
                  </a:lnTo>
                  <a:lnTo>
                    <a:pt x="11905" y="241886"/>
                  </a:lnTo>
                  <a:lnTo>
                    <a:pt x="13228" y="244602"/>
                  </a:lnTo>
                  <a:lnTo>
                    <a:pt x="15433" y="246411"/>
                  </a:lnTo>
                  <a:lnTo>
                    <a:pt x="23812" y="25003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Shape-125"/>
            <p:cNvSpPr/>
            <p:nvPr/>
          </p:nvSpPr>
          <p:spPr>
            <a:xfrm>
              <a:off x="2780487" y="2572108"/>
              <a:ext cx="467507" cy="367683"/>
            </a:xfrm>
            <a:custGeom>
              <a:avLst/>
              <a:gdLst/>
              <a:ahLst/>
              <a:cxnLst/>
              <a:rect l="0" t="0" r="0" b="0"/>
              <a:pathLst>
                <a:path w="467507" h="367683">
                  <a:moveTo>
                    <a:pt x="172263" y="11548"/>
                  </a:moveTo>
                  <a:lnTo>
                    <a:pt x="165942" y="11548"/>
                  </a:lnTo>
                  <a:lnTo>
                    <a:pt x="159311" y="15076"/>
                  </a:lnTo>
                  <a:lnTo>
                    <a:pt x="144275" y="28120"/>
                  </a:lnTo>
                  <a:lnTo>
                    <a:pt x="132924" y="32143"/>
                  </a:lnTo>
                  <a:lnTo>
                    <a:pt x="126194" y="33215"/>
                  </a:lnTo>
                  <a:lnTo>
                    <a:pt x="80770" y="61996"/>
                  </a:lnTo>
                  <a:lnTo>
                    <a:pt x="37533" y="111164"/>
                  </a:lnTo>
                  <a:lnTo>
                    <a:pt x="14063" y="150507"/>
                  </a:lnTo>
                  <a:lnTo>
                    <a:pt x="0" y="198084"/>
                  </a:lnTo>
                  <a:lnTo>
                    <a:pt x="11" y="213956"/>
                  </a:lnTo>
                  <a:lnTo>
                    <a:pt x="8615" y="271003"/>
                  </a:lnTo>
                  <a:lnTo>
                    <a:pt x="16187" y="288257"/>
                  </a:lnTo>
                  <a:lnTo>
                    <a:pt x="35325" y="311523"/>
                  </a:lnTo>
                  <a:lnTo>
                    <a:pt x="73304" y="336246"/>
                  </a:lnTo>
                  <a:lnTo>
                    <a:pt x="130944" y="360734"/>
                  </a:lnTo>
                  <a:lnTo>
                    <a:pt x="181472" y="367682"/>
                  </a:lnTo>
                  <a:lnTo>
                    <a:pt x="200168" y="366944"/>
                  </a:lnTo>
                  <a:lnTo>
                    <a:pt x="256146" y="352102"/>
                  </a:lnTo>
                  <a:lnTo>
                    <a:pt x="305785" y="332917"/>
                  </a:lnTo>
                  <a:lnTo>
                    <a:pt x="326856" y="323712"/>
                  </a:lnTo>
                  <a:lnTo>
                    <a:pt x="386333" y="273173"/>
                  </a:lnTo>
                  <a:lnTo>
                    <a:pt x="435803" y="217905"/>
                  </a:lnTo>
                  <a:lnTo>
                    <a:pt x="461774" y="163976"/>
                  </a:lnTo>
                  <a:lnTo>
                    <a:pt x="467506" y="136234"/>
                  </a:lnTo>
                  <a:lnTo>
                    <a:pt x="465319" y="119440"/>
                  </a:lnTo>
                  <a:lnTo>
                    <a:pt x="452120" y="63185"/>
                  </a:lnTo>
                  <a:lnTo>
                    <a:pt x="441724" y="50814"/>
                  </a:lnTo>
                  <a:lnTo>
                    <a:pt x="393238" y="8796"/>
                  </a:lnTo>
                  <a:lnTo>
                    <a:pt x="378072" y="3710"/>
                  </a:lnTo>
                  <a:lnTo>
                    <a:pt x="320712" y="0"/>
                  </a:lnTo>
                  <a:lnTo>
                    <a:pt x="266680" y="3216"/>
                  </a:lnTo>
                  <a:lnTo>
                    <a:pt x="212481" y="14344"/>
                  </a:lnTo>
                  <a:lnTo>
                    <a:pt x="196076" y="2345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SMARTInkShape-126"/>
            <p:cNvSpPr/>
            <p:nvPr/>
          </p:nvSpPr>
          <p:spPr>
            <a:xfrm>
              <a:off x="3667125" y="2857500"/>
              <a:ext cx="107157" cy="1"/>
            </a:xfrm>
            <a:custGeom>
              <a:avLst/>
              <a:gdLst/>
              <a:ahLst/>
              <a:cxnLst/>
              <a:rect l="0" t="0" r="0" b="0"/>
              <a:pathLst>
                <a:path w="107157" h="1">
                  <a:moveTo>
                    <a:pt x="0" y="0"/>
                  </a:moveTo>
                  <a:lnTo>
                    <a:pt x="56320" y="0"/>
                  </a:lnTo>
                  <a:lnTo>
                    <a:pt x="10715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SMARTInkShape-127"/>
            <p:cNvSpPr/>
            <p:nvPr/>
          </p:nvSpPr>
          <p:spPr>
            <a:xfrm>
              <a:off x="3762375" y="2809875"/>
              <a:ext cx="11907" cy="130970"/>
            </a:xfrm>
            <a:custGeom>
              <a:avLst/>
              <a:gdLst/>
              <a:ahLst/>
              <a:cxnLst/>
              <a:rect l="0" t="0" r="0" b="0"/>
              <a:pathLst>
                <a:path w="11907" h="130970">
                  <a:moveTo>
                    <a:pt x="11906" y="0"/>
                  </a:moveTo>
                  <a:lnTo>
                    <a:pt x="5585" y="0"/>
                  </a:lnTo>
                  <a:lnTo>
                    <a:pt x="3723" y="1323"/>
                  </a:lnTo>
                  <a:lnTo>
                    <a:pt x="2482" y="3528"/>
                  </a:lnTo>
                  <a:lnTo>
                    <a:pt x="736" y="16479"/>
                  </a:lnTo>
                  <a:lnTo>
                    <a:pt x="13" y="73624"/>
                  </a:lnTo>
                  <a:lnTo>
                    <a:pt x="0" y="13096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MARTInkShape-128"/>
            <p:cNvSpPr/>
            <p:nvPr/>
          </p:nvSpPr>
          <p:spPr>
            <a:xfrm>
              <a:off x="3667129" y="2786063"/>
              <a:ext cx="11903" cy="178594"/>
            </a:xfrm>
            <a:custGeom>
              <a:avLst/>
              <a:gdLst/>
              <a:ahLst/>
              <a:cxnLst/>
              <a:rect l="0" t="0" r="0" b="0"/>
              <a:pathLst>
                <a:path w="11903" h="178594">
                  <a:moveTo>
                    <a:pt x="11902" y="0"/>
                  </a:moveTo>
                  <a:lnTo>
                    <a:pt x="11902" y="16571"/>
                  </a:lnTo>
                  <a:lnTo>
                    <a:pt x="732" y="71774"/>
                  </a:lnTo>
                  <a:lnTo>
                    <a:pt x="15" y="129932"/>
                  </a:lnTo>
                  <a:lnTo>
                    <a:pt x="0" y="146639"/>
                  </a:lnTo>
                  <a:lnTo>
                    <a:pt x="3525" y="154689"/>
                  </a:lnTo>
                  <a:lnTo>
                    <a:pt x="8179" y="162678"/>
                  </a:lnTo>
                  <a:lnTo>
                    <a:pt x="11902" y="17859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SMARTInkShape-129"/>
            <p:cNvSpPr/>
            <p:nvPr/>
          </p:nvSpPr>
          <p:spPr>
            <a:xfrm>
              <a:off x="3524355" y="2656597"/>
              <a:ext cx="344475" cy="331620"/>
            </a:xfrm>
            <a:custGeom>
              <a:avLst/>
              <a:gdLst/>
              <a:ahLst/>
              <a:cxnLst/>
              <a:rect l="0" t="0" r="0" b="0"/>
              <a:pathLst>
                <a:path w="344475" h="331620">
                  <a:moveTo>
                    <a:pt x="23708" y="58028"/>
                  </a:moveTo>
                  <a:lnTo>
                    <a:pt x="17387" y="64349"/>
                  </a:lnTo>
                  <a:lnTo>
                    <a:pt x="14284" y="70980"/>
                  </a:lnTo>
                  <a:lnTo>
                    <a:pt x="13457" y="74600"/>
                  </a:lnTo>
                  <a:lnTo>
                    <a:pt x="3946" y="91238"/>
                  </a:lnTo>
                  <a:lnTo>
                    <a:pt x="0" y="146585"/>
                  </a:lnTo>
                  <a:lnTo>
                    <a:pt x="1227" y="193075"/>
                  </a:lnTo>
                  <a:lnTo>
                    <a:pt x="13345" y="232417"/>
                  </a:lnTo>
                  <a:lnTo>
                    <a:pt x="50557" y="284465"/>
                  </a:lnTo>
                  <a:lnTo>
                    <a:pt x="72232" y="304596"/>
                  </a:lnTo>
                  <a:lnTo>
                    <a:pt x="87607" y="313135"/>
                  </a:lnTo>
                  <a:lnTo>
                    <a:pt x="142793" y="328990"/>
                  </a:lnTo>
                  <a:lnTo>
                    <a:pt x="199820" y="331619"/>
                  </a:lnTo>
                  <a:lnTo>
                    <a:pt x="217074" y="330436"/>
                  </a:lnTo>
                  <a:lnTo>
                    <a:pt x="273674" y="307743"/>
                  </a:lnTo>
                  <a:lnTo>
                    <a:pt x="288262" y="298658"/>
                  </a:lnTo>
                  <a:lnTo>
                    <a:pt x="308406" y="271268"/>
                  </a:lnTo>
                  <a:lnTo>
                    <a:pt x="339844" y="216981"/>
                  </a:lnTo>
                  <a:lnTo>
                    <a:pt x="344474" y="180563"/>
                  </a:lnTo>
                  <a:lnTo>
                    <a:pt x="343812" y="125467"/>
                  </a:lnTo>
                  <a:lnTo>
                    <a:pt x="335659" y="102999"/>
                  </a:lnTo>
                  <a:lnTo>
                    <a:pt x="300156" y="50008"/>
                  </a:lnTo>
                  <a:lnTo>
                    <a:pt x="281419" y="31692"/>
                  </a:lnTo>
                  <a:lnTo>
                    <a:pt x="229530" y="6103"/>
                  </a:lnTo>
                  <a:lnTo>
                    <a:pt x="198223" y="0"/>
                  </a:lnTo>
                  <a:lnTo>
                    <a:pt x="174488" y="265"/>
                  </a:lnTo>
                  <a:lnTo>
                    <a:pt x="118956" y="13221"/>
                  </a:lnTo>
                  <a:lnTo>
                    <a:pt x="98672" y="23144"/>
                  </a:lnTo>
                  <a:lnTo>
                    <a:pt x="44103" y="62011"/>
                  </a:lnTo>
                  <a:lnTo>
                    <a:pt x="31809" y="80228"/>
                  </a:lnTo>
                  <a:lnTo>
                    <a:pt x="26108" y="96062"/>
                  </a:lnTo>
                  <a:lnTo>
                    <a:pt x="23708" y="11755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Shape-130"/>
            <p:cNvSpPr/>
            <p:nvPr/>
          </p:nvSpPr>
          <p:spPr>
            <a:xfrm>
              <a:off x="3726656" y="2262188"/>
              <a:ext cx="95251" cy="1"/>
            </a:xfrm>
            <a:custGeom>
              <a:avLst/>
              <a:gdLst/>
              <a:ahLst/>
              <a:cxnLst/>
              <a:rect l="0" t="0" r="0" b="0"/>
              <a:pathLst>
                <a:path w="95251" h="1">
                  <a:moveTo>
                    <a:pt x="0" y="0"/>
                  </a:moveTo>
                  <a:lnTo>
                    <a:pt x="57933" y="0"/>
                  </a:lnTo>
                  <a:lnTo>
                    <a:pt x="9525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SMARTInkShape-131"/>
            <p:cNvSpPr/>
            <p:nvPr/>
          </p:nvSpPr>
          <p:spPr>
            <a:xfrm>
              <a:off x="3810146" y="2143125"/>
              <a:ext cx="11761" cy="202407"/>
            </a:xfrm>
            <a:custGeom>
              <a:avLst/>
              <a:gdLst/>
              <a:ahLst/>
              <a:cxnLst/>
              <a:rect l="0" t="0" r="0" b="0"/>
              <a:pathLst>
                <a:path w="11761" h="202407">
                  <a:moveTo>
                    <a:pt x="11760" y="0"/>
                  </a:moveTo>
                  <a:lnTo>
                    <a:pt x="11760" y="56320"/>
                  </a:lnTo>
                  <a:lnTo>
                    <a:pt x="957" y="111169"/>
                  </a:lnTo>
                  <a:lnTo>
                    <a:pt x="0" y="144498"/>
                  </a:lnTo>
                  <a:lnTo>
                    <a:pt x="11760" y="20240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SMARTInkShape-132"/>
            <p:cNvSpPr/>
            <p:nvPr/>
          </p:nvSpPr>
          <p:spPr>
            <a:xfrm>
              <a:off x="3702844" y="2155031"/>
              <a:ext cx="35720" cy="202408"/>
            </a:xfrm>
            <a:custGeom>
              <a:avLst/>
              <a:gdLst/>
              <a:ahLst/>
              <a:cxnLst/>
              <a:rect l="0" t="0" r="0" b="0"/>
              <a:pathLst>
                <a:path w="35720" h="202408">
                  <a:moveTo>
                    <a:pt x="0" y="0"/>
                  </a:moveTo>
                  <a:lnTo>
                    <a:pt x="1323" y="55823"/>
                  </a:lnTo>
                  <a:lnTo>
                    <a:pt x="10251" y="85518"/>
                  </a:lnTo>
                  <a:lnTo>
                    <a:pt x="11863" y="140721"/>
                  </a:lnTo>
                  <a:lnTo>
                    <a:pt x="15415" y="152060"/>
                  </a:lnTo>
                  <a:lnTo>
                    <a:pt x="20080" y="161510"/>
                  </a:lnTo>
                  <a:lnTo>
                    <a:pt x="23321" y="182403"/>
                  </a:lnTo>
                  <a:lnTo>
                    <a:pt x="23667" y="194422"/>
                  </a:lnTo>
                  <a:lnTo>
                    <a:pt x="25038" y="197083"/>
                  </a:lnTo>
                  <a:lnTo>
                    <a:pt x="27275" y="198858"/>
                  </a:lnTo>
                  <a:lnTo>
                    <a:pt x="35719" y="20240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SMARTInkShape-133"/>
            <p:cNvSpPr/>
            <p:nvPr/>
          </p:nvSpPr>
          <p:spPr>
            <a:xfrm>
              <a:off x="3572611" y="2024380"/>
              <a:ext cx="415272" cy="415802"/>
            </a:xfrm>
            <a:custGeom>
              <a:avLst/>
              <a:gdLst/>
              <a:ahLst/>
              <a:cxnLst/>
              <a:rect l="0" t="0" r="0" b="0"/>
              <a:pathLst>
                <a:path w="415272" h="415802">
                  <a:moveTo>
                    <a:pt x="11170" y="178276"/>
                  </a:moveTo>
                  <a:lnTo>
                    <a:pt x="11170" y="194848"/>
                  </a:lnTo>
                  <a:lnTo>
                    <a:pt x="0" y="250050"/>
                  </a:lnTo>
                  <a:lnTo>
                    <a:pt x="684" y="289445"/>
                  </a:lnTo>
                  <a:lnTo>
                    <a:pt x="23392" y="344966"/>
                  </a:lnTo>
                  <a:lnTo>
                    <a:pt x="32477" y="359517"/>
                  </a:lnTo>
                  <a:lnTo>
                    <a:pt x="56340" y="383165"/>
                  </a:lnTo>
                  <a:lnTo>
                    <a:pt x="61128" y="390275"/>
                  </a:lnTo>
                  <a:lnTo>
                    <a:pt x="66965" y="395015"/>
                  </a:lnTo>
                  <a:lnTo>
                    <a:pt x="118940" y="411845"/>
                  </a:lnTo>
                  <a:lnTo>
                    <a:pt x="167861" y="415801"/>
                  </a:lnTo>
                  <a:lnTo>
                    <a:pt x="225734" y="412795"/>
                  </a:lnTo>
                  <a:lnTo>
                    <a:pt x="283991" y="392272"/>
                  </a:lnTo>
                  <a:lnTo>
                    <a:pt x="331427" y="371380"/>
                  </a:lnTo>
                  <a:lnTo>
                    <a:pt x="371768" y="328621"/>
                  </a:lnTo>
                  <a:lnTo>
                    <a:pt x="391276" y="293718"/>
                  </a:lnTo>
                  <a:lnTo>
                    <a:pt x="412376" y="238535"/>
                  </a:lnTo>
                  <a:lnTo>
                    <a:pt x="415271" y="206201"/>
                  </a:lnTo>
                  <a:lnTo>
                    <a:pt x="405669" y="148194"/>
                  </a:lnTo>
                  <a:lnTo>
                    <a:pt x="387645" y="99048"/>
                  </a:lnTo>
                  <a:lnTo>
                    <a:pt x="341402" y="44670"/>
                  </a:lnTo>
                  <a:lnTo>
                    <a:pt x="330801" y="33788"/>
                  </a:lnTo>
                  <a:lnTo>
                    <a:pt x="278222" y="7827"/>
                  </a:lnTo>
                  <a:lnTo>
                    <a:pt x="253604" y="2095"/>
                  </a:lnTo>
                  <a:lnTo>
                    <a:pt x="200670" y="0"/>
                  </a:lnTo>
                  <a:lnTo>
                    <a:pt x="165655" y="3304"/>
                  </a:lnTo>
                  <a:lnTo>
                    <a:pt x="115887" y="13144"/>
                  </a:lnTo>
                  <a:lnTo>
                    <a:pt x="58884" y="46818"/>
                  </a:lnTo>
                  <a:lnTo>
                    <a:pt x="44283" y="56350"/>
                  </a:lnTo>
                  <a:lnTo>
                    <a:pt x="24130" y="84028"/>
                  </a:lnTo>
                  <a:lnTo>
                    <a:pt x="16930" y="99347"/>
                  </a:lnTo>
                  <a:lnTo>
                    <a:pt x="11170" y="15446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SMARTInkShape-134"/>
            <p:cNvSpPr/>
            <p:nvPr/>
          </p:nvSpPr>
          <p:spPr>
            <a:xfrm>
              <a:off x="3298627" y="2417463"/>
              <a:ext cx="166093" cy="154288"/>
            </a:xfrm>
            <a:custGeom>
              <a:avLst/>
              <a:gdLst/>
              <a:ahLst/>
              <a:cxnLst/>
              <a:rect l="0" t="0" r="0" b="0"/>
              <a:pathLst>
                <a:path w="166093" h="154288">
                  <a:moveTo>
                    <a:pt x="166092" y="23318"/>
                  </a:moveTo>
                  <a:lnTo>
                    <a:pt x="166092" y="16998"/>
                  </a:lnTo>
                  <a:lnTo>
                    <a:pt x="164769" y="15136"/>
                  </a:lnTo>
                  <a:lnTo>
                    <a:pt x="162564" y="13895"/>
                  </a:lnTo>
                  <a:lnTo>
                    <a:pt x="107070" y="247"/>
                  </a:lnTo>
                  <a:lnTo>
                    <a:pt x="102931" y="0"/>
                  </a:lnTo>
                  <a:lnTo>
                    <a:pt x="94805" y="3253"/>
                  </a:lnTo>
                  <a:lnTo>
                    <a:pt x="38097" y="43205"/>
                  </a:lnTo>
                  <a:lnTo>
                    <a:pt x="24980" y="51119"/>
                  </a:lnTo>
                  <a:lnTo>
                    <a:pt x="20424" y="56404"/>
                  </a:lnTo>
                  <a:lnTo>
                    <a:pt x="1415" y="98234"/>
                  </a:lnTo>
                  <a:lnTo>
                    <a:pt x="0" y="110486"/>
                  </a:lnTo>
                  <a:lnTo>
                    <a:pt x="5901" y="128815"/>
                  </a:lnTo>
                  <a:lnTo>
                    <a:pt x="9027" y="133337"/>
                  </a:lnTo>
                  <a:lnTo>
                    <a:pt x="31302" y="149769"/>
                  </a:lnTo>
                  <a:lnTo>
                    <a:pt x="39158" y="152280"/>
                  </a:lnTo>
                  <a:lnTo>
                    <a:pt x="96479" y="154234"/>
                  </a:lnTo>
                  <a:lnTo>
                    <a:pt x="155953" y="154285"/>
                  </a:lnTo>
                  <a:lnTo>
                    <a:pt x="166092" y="15428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SMARTInkShape-135"/>
            <p:cNvSpPr/>
            <p:nvPr/>
          </p:nvSpPr>
          <p:spPr>
            <a:xfrm>
              <a:off x="3131344" y="2251091"/>
              <a:ext cx="547379" cy="486680"/>
            </a:xfrm>
            <a:custGeom>
              <a:avLst/>
              <a:gdLst/>
              <a:ahLst/>
              <a:cxnLst/>
              <a:rect l="0" t="0" r="0" b="0"/>
              <a:pathLst>
                <a:path w="547379" h="486680">
                  <a:moveTo>
                    <a:pt x="71437" y="106347"/>
                  </a:moveTo>
                  <a:lnTo>
                    <a:pt x="59544" y="106347"/>
                  </a:lnTo>
                  <a:lnTo>
                    <a:pt x="59535" y="112667"/>
                  </a:lnTo>
                  <a:lnTo>
                    <a:pt x="56005" y="119298"/>
                  </a:lnTo>
                  <a:lnTo>
                    <a:pt x="49280" y="128013"/>
                  </a:lnTo>
                  <a:lnTo>
                    <a:pt x="32946" y="180643"/>
                  </a:lnTo>
                  <a:lnTo>
                    <a:pt x="22991" y="198915"/>
                  </a:lnTo>
                  <a:lnTo>
                    <a:pt x="19296" y="203778"/>
                  </a:lnTo>
                  <a:lnTo>
                    <a:pt x="15190" y="216236"/>
                  </a:lnTo>
                  <a:lnTo>
                    <a:pt x="12098" y="269225"/>
                  </a:lnTo>
                  <a:lnTo>
                    <a:pt x="24043" y="324637"/>
                  </a:lnTo>
                  <a:lnTo>
                    <a:pt x="32994" y="347120"/>
                  </a:lnTo>
                  <a:lnTo>
                    <a:pt x="63548" y="400524"/>
                  </a:lnTo>
                  <a:lnTo>
                    <a:pt x="74986" y="412600"/>
                  </a:lnTo>
                  <a:lnTo>
                    <a:pt x="133528" y="449817"/>
                  </a:lnTo>
                  <a:lnTo>
                    <a:pt x="186059" y="468650"/>
                  </a:lnTo>
                  <a:lnTo>
                    <a:pt x="235580" y="483970"/>
                  </a:lnTo>
                  <a:lnTo>
                    <a:pt x="275693" y="486679"/>
                  </a:lnTo>
                  <a:lnTo>
                    <a:pt x="330090" y="477835"/>
                  </a:lnTo>
                  <a:lnTo>
                    <a:pt x="356214" y="472622"/>
                  </a:lnTo>
                  <a:lnTo>
                    <a:pt x="412693" y="447494"/>
                  </a:lnTo>
                  <a:lnTo>
                    <a:pt x="466986" y="407742"/>
                  </a:lnTo>
                  <a:lnTo>
                    <a:pt x="507862" y="348576"/>
                  </a:lnTo>
                  <a:lnTo>
                    <a:pt x="535773" y="296622"/>
                  </a:lnTo>
                  <a:lnTo>
                    <a:pt x="542392" y="280871"/>
                  </a:lnTo>
                  <a:lnTo>
                    <a:pt x="547378" y="225403"/>
                  </a:lnTo>
                  <a:lnTo>
                    <a:pt x="546324" y="185721"/>
                  </a:lnTo>
                  <a:lnTo>
                    <a:pt x="523562" y="130159"/>
                  </a:lnTo>
                  <a:lnTo>
                    <a:pt x="508348" y="106347"/>
                  </a:lnTo>
                  <a:lnTo>
                    <a:pt x="479987" y="76164"/>
                  </a:lnTo>
                  <a:lnTo>
                    <a:pt x="424851" y="37483"/>
                  </a:lnTo>
                  <a:lnTo>
                    <a:pt x="395316" y="27293"/>
                  </a:lnTo>
                  <a:lnTo>
                    <a:pt x="344030" y="15385"/>
                  </a:lnTo>
                  <a:lnTo>
                    <a:pt x="285585" y="5340"/>
                  </a:lnTo>
                  <a:lnTo>
                    <a:pt x="235621" y="0"/>
                  </a:lnTo>
                  <a:lnTo>
                    <a:pt x="201664" y="2958"/>
                  </a:lnTo>
                  <a:lnTo>
                    <a:pt x="144100" y="11347"/>
                  </a:lnTo>
                  <a:lnTo>
                    <a:pt x="125339" y="16941"/>
                  </a:lnTo>
                  <a:lnTo>
                    <a:pt x="67603" y="53760"/>
                  </a:lnTo>
                  <a:lnTo>
                    <a:pt x="29361" y="78478"/>
                  </a:lnTo>
                  <a:lnTo>
                    <a:pt x="0" y="10634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22497750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85000"/>
            </a:schemeClr>
          </a:solidFill>
        </p:spPr>
        <p:txBody>
          <a:bodyPr>
            <a:normAutofit fontScale="90000"/>
          </a:bodyPr>
          <a:lstStyle/>
          <a:p>
            <a:r>
              <a:rPr lang="en-US" dirty="0" smtClean="0"/>
              <a:t>Identify the following reactions as…</a:t>
            </a:r>
            <a:br>
              <a:rPr lang="en-US" dirty="0" smtClean="0"/>
            </a:br>
            <a:r>
              <a:rPr lang="en-US" sz="3300" dirty="0" smtClean="0"/>
              <a:t>Synthesis, Decomposition, Single Replacement, Double Replacement, OR Combustion</a:t>
            </a:r>
            <a:endParaRPr lang="en-US" sz="3300" dirty="0"/>
          </a:p>
        </p:txBody>
      </p:sp>
      <p:pic>
        <p:nvPicPr>
          <p:cNvPr id="4" name="Picture 3"/>
          <p:cNvPicPr>
            <a:picLocks noChangeAspect="1"/>
          </p:cNvPicPr>
          <p:nvPr/>
        </p:nvPicPr>
        <p:blipFill>
          <a:blip r:embed="rId2"/>
          <a:stretch>
            <a:fillRect/>
          </a:stretch>
        </p:blipFill>
        <p:spPr>
          <a:xfrm>
            <a:off x="260963" y="2080272"/>
            <a:ext cx="11670074" cy="2697789"/>
          </a:xfrm>
          <a:prstGeom prst="rect">
            <a:avLst/>
          </a:prstGeom>
        </p:spPr>
      </p:pic>
      <p:pic>
        <p:nvPicPr>
          <p:cNvPr id="5" name="Picture 4"/>
          <p:cNvPicPr>
            <a:picLocks noChangeAspect="1"/>
          </p:cNvPicPr>
          <p:nvPr/>
        </p:nvPicPr>
        <p:blipFill>
          <a:blip r:embed="rId3"/>
          <a:stretch>
            <a:fillRect/>
          </a:stretch>
        </p:blipFill>
        <p:spPr>
          <a:xfrm>
            <a:off x="441268" y="4900945"/>
            <a:ext cx="11337383" cy="662728"/>
          </a:xfrm>
          <a:prstGeom prst="rect">
            <a:avLst/>
          </a:prstGeom>
        </p:spPr>
      </p:pic>
      <p:grpSp>
        <p:nvGrpSpPr>
          <p:cNvPr id="149" name="SMARTInkShape-Group35"/>
          <p:cNvGrpSpPr/>
          <p:nvPr/>
        </p:nvGrpSpPr>
        <p:grpSpPr>
          <a:xfrm>
            <a:off x="8072438" y="4702969"/>
            <a:ext cx="3738563" cy="762001"/>
            <a:chOff x="8072438" y="4702969"/>
            <a:chExt cx="3738563" cy="762001"/>
          </a:xfrm>
        </p:grpSpPr>
        <p:sp>
          <p:nvSpPr>
            <p:cNvPr id="134" name="SMARTInkShape-249"/>
            <p:cNvSpPr/>
            <p:nvPr/>
          </p:nvSpPr>
          <p:spPr>
            <a:xfrm>
              <a:off x="11477631" y="4811953"/>
              <a:ext cx="333370" cy="426798"/>
            </a:xfrm>
            <a:custGeom>
              <a:avLst/>
              <a:gdLst/>
              <a:ahLst/>
              <a:cxnLst/>
              <a:rect l="0" t="0" r="0" b="0"/>
              <a:pathLst>
                <a:path w="333370" h="426798">
                  <a:moveTo>
                    <a:pt x="23807" y="93422"/>
                  </a:moveTo>
                  <a:lnTo>
                    <a:pt x="17485" y="99743"/>
                  </a:lnTo>
                  <a:lnTo>
                    <a:pt x="14381" y="106373"/>
                  </a:lnTo>
                  <a:lnTo>
                    <a:pt x="11944" y="161605"/>
                  </a:lnTo>
                  <a:lnTo>
                    <a:pt x="11904" y="185687"/>
                  </a:lnTo>
                  <a:lnTo>
                    <a:pt x="484" y="200010"/>
                  </a:lnTo>
                  <a:lnTo>
                    <a:pt x="0" y="140638"/>
                  </a:lnTo>
                  <a:lnTo>
                    <a:pt x="1319" y="124991"/>
                  </a:lnTo>
                  <a:lnTo>
                    <a:pt x="14693" y="69599"/>
                  </a:lnTo>
                  <a:lnTo>
                    <a:pt x="22402" y="53730"/>
                  </a:lnTo>
                  <a:lnTo>
                    <a:pt x="50096" y="20367"/>
                  </a:lnTo>
                  <a:lnTo>
                    <a:pt x="69373" y="6806"/>
                  </a:lnTo>
                  <a:lnTo>
                    <a:pt x="91840" y="730"/>
                  </a:lnTo>
                  <a:lnTo>
                    <a:pt x="131319" y="0"/>
                  </a:lnTo>
                  <a:lnTo>
                    <a:pt x="174142" y="14811"/>
                  </a:lnTo>
                  <a:lnTo>
                    <a:pt x="198290" y="38821"/>
                  </a:lnTo>
                  <a:lnTo>
                    <a:pt x="241627" y="97598"/>
                  </a:lnTo>
                  <a:lnTo>
                    <a:pt x="271349" y="142285"/>
                  </a:lnTo>
                  <a:lnTo>
                    <a:pt x="293386" y="189039"/>
                  </a:lnTo>
                  <a:lnTo>
                    <a:pt x="311820" y="239934"/>
                  </a:lnTo>
                  <a:lnTo>
                    <a:pt x="326985" y="296906"/>
                  </a:lnTo>
                  <a:lnTo>
                    <a:pt x="331478" y="348624"/>
                  </a:lnTo>
                  <a:lnTo>
                    <a:pt x="332996" y="401654"/>
                  </a:lnTo>
                  <a:lnTo>
                    <a:pt x="333369" y="42679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 name="SMARTInkShape-250"/>
            <p:cNvSpPr/>
            <p:nvPr/>
          </p:nvSpPr>
          <p:spPr>
            <a:xfrm>
              <a:off x="11108531" y="4848406"/>
              <a:ext cx="291259" cy="257503"/>
            </a:xfrm>
            <a:custGeom>
              <a:avLst/>
              <a:gdLst/>
              <a:ahLst/>
              <a:cxnLst/>
              <a:rect l="0" t="0" r="0" b="0"/>
              <a:pathLst>
                <a:path w="291259" h="257503">
                  <a:moveTo>
                    <a:pt x="0" y="68875"/>
                  </a:moveTo>
                  <a:lnTo>
                    <a:pt x="1322" y="98689"/>
                  </a:lnTo>
                  <a:lnTo>
                    <a:pt x="16572" y="136612"/>
                  </a:lnTo>
                  <a:lnTo>
                    <a:pt x="64006" y="191922"/>
                  </a:lnTo>
                  <a:lnTo>
                    <a:pt x="122619" y="238046"/>
                  </a:lnTo>
                  <a:lnTo>
                    <a:pt x="143133" y="249896"/>
                  </a:lnTo>
                  <a:lnTo>
                    <a:pt x="177860" y="257502"/>
                  </a:lnTo>
                  <a:lnTo>
                    <a:pt x="195465" y="257219"/>
                  </a:lnTo>
                  <a:lnTo>
                    <a:pt x="225044" y="249624"/>
                  </a:lnTo>
                  <a:lnTo>
                    <a:pt x="244685" y="237671"/>
                  </a:lnTo>
                  <a:lnTo>
                    <a:pt x="265351" y="217960"/>
                  </a:lnTo>
                  <a:lnTo>
                    <a:pt x="275801" y="203045"/>
                  </a:lnTo>
                  <a:lnTo>
                    <a:pt x="291197" y="145869"/>
                  </a:lnTo>
                  <a:lnTo>
                    <a:pt x="291258" y="125584"/>
                  </a:lnTo>
                  <a:lnTo>
                    <a:pt x="280519" y="86544"/>
                  </a:lnTo>
                  <a:lnTo>
                    <a:pt x="248819" y="45300"/>
                  </a:lnTo>
                  <a:lnTo>
                    <a:pt x="225859" y="24848"/>
                  </a:lnTo>
                  <a:lnTo>
                    <a:pt x="188078" y="6086"/>
                  </a:lnTo>
                  <a:lnTo>
                    <a:pt x="160384" y="0"/>
                  </a:lnTo>
                  <a:lnTo>
                    <a:pt x="101017" y="7913"/>
                  </a:lnTo>
                  <a:lnTo>
                    <a:pt x="84143" y="15764"/>
                  </a:lnTo>
                  <a:lnTo>
                    <a:pt x="46407" y="41694"/>
                  </a:lnTo>
                  <a:lnTo>
                    <a:pt x="30807" y="77414"/>
                  </a:lnTo>
                  <a:lnTo>
                    <a:pt x="30448" y="92956"/>
                  </a:lnTo>
                  <a:lnTo>
                    <a:pt x="34677" y="118170"/>
                  </a:lnTo>
                  <a:lnTo>
                    <a:pt x="36348" y="121582"/>
                  </a:lnTo>
                  <a:lnTo>
                    <a:pt x="38785" y="123857"/>
                  </a:lnTo>
                  <a:lnTo>
                    <a:pt x="47625" y="12840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 name="SMARTInkShape-251"/>
            <p:cNvSpPr/>
            <p:nvPr/>
          </p:nvSpPr>
          <p:spPr>
            <a:xfrm>
              <a:off x="10727531" y="4834429"/>
              <a:ext cx="297658" cy="297166"/>
            </a:xfrm>
            <a:custGeom>
              <a:avLst/>
              <a:gdLst/>
              <a:ahLst/>
              <a:cxnLst/>
              <a:rect l="0" t="0" r="0" b="0"/>
              <a:pathLst>
                <a:path w="297658" h="297166">
                  <a:moveTo>
                    <a:pt x="0" y="11415"/>
                  </a:moveTo>
                  <a:lnTo>
                    <a:pt x="56322" y="11415"/>
                  </a:lnTo>
                  <a:lnTo>
                    <a:pt x="105150" y="11415"/>
                  </a:lnTo>
                  <a:lnTo>
                    <a:pt x="154385" y="11415"/>
                  </a:lnTo>
                  <a:lnTo>
                    <a:pt x="206078" y="11415"/>
                  </a:lnTo>
                  <a:lnTo>
                    <a:pt x="236566" y="10092"/>
                  </a:lnTo>
                  <a:lnTo>
                    <a:pt x="281372" y="0"/>
                  </a:lnTo>
                  <a:lnTo>
                    <a:pt x="287332" y="3254"/>
                  </a:lnTo>
                  <a:lnTo>
                    <a:pt x="290773" y="5975"/>
                  </a:lnTo>
                  <a:lnTo>
                    <a:pt x="291744" y="9111"/>
                  </a:lnTo>
                  <a:lnTo>
                    <a:pt x="291069" y="12525"/>
                  </a:lnTo>
                  <a:lnTo>
                    <a:pt x="288113" y="19846"/>
                  </a:lnTo>
                  <a:lnTo>
                    <a:pt x="282263" y="71999"/>
                  </a:lnTo>
                  <a:lnTo>
                    <a:pt x="276338" y="95070"/>
                  </a:lnTo>
                  <a:lnTo>
                    <a:pt x="274061" y="151834"/>
                  </a:lnTo>
                  <a:lnTo>
                    <a:pt x="275195" y="201837"/>
                  </a:lnTo>
                  <a:lnTo>
                    <a:pt x="285016" y="257682"/>
                  </a:lnTo>
                  <a:lnTo>
                    <a:pt x="285707" y="289007"/>
                  </a:lnTo>
                  <a:lnTo>
                    <a:pt x="287044" y="291725"/>
                  </a:lnTo>
                  <a:lnTo>
                    <a:pt x="289258" y="293539"/>
                  </a:lnTo>
                  <a:lnTo>
                    <a:pt x="297657" y="29716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 name="SMARTInkShape-252"/>
            <p:cNvSpPr/>
            <p:nvPr/>
          </p:nvSpPr>
          <p:spPr>
            <a:xfrm>
              <a:off x="10858500" y="4702969"/>
              <a:ext cx="23748" cy="440532"/>
            </a:xfrm>
            <a:custGeom>
              <a:avLst/>
              <a:gdLst/>
              <a:ahLst/>
              <a:cxnLst/>
              <a:rect l="0" t="0" r="0" b="0"/>
              <a:pathLst>
                <a:path w="23748" h="440532">
                  <a:moveTo>
                    <a:pt x="11906" y="0"/>
                  </a:moveTo>
                  <a:lnTo>
                    <a:pt x="11906" y="52389"/>
                  </a:lnTo>
                  <a:lnTo>
                    <a:pt x="20089" y="104373"/>
                  </a:lnTo>
                  <a:lnTo>
                    <a:pt x="23077" y="157759"/>
                  </a:lnTo>
                  <a:lnTo>
                    <a:pt x="23593" y="203288"/>
                  </a:lnTo>
                  <a:lnTo>
                    <a:pt x="23747" y="250293"/>
                  </a:lnTo>
                  <a:lnTo>
                    <a:pt x="17479" y="307260"/>
                  </a:lnTo>
                  <a:lnTo>
                    <a:pt x="13007" y="356732"/>
                  </a:lnTo>
                  <a:lnTo>
                    <a:pt x="12051" y="410338"/>
                  </a:lnTo>
                  <a:lnTo>
                    <a:pt x="8443" y="424025"/>
                  </a:lnTo>
                  <a:lnTo>
                    <a:pt x="0" y="4405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 name="SMARTInkShape-253"/>
            <p:cNvSpPr/>
            <p:nvPr/>
          </p:nvSpPr>
          <p:spPr>
            <a:xfrm>
              <a:off x="10656094" y="4941094"/>
              <a:ext cx="11907" cy="166688"/>
            </a:xfrm>
            <a:custGeom>
              <a:avLst/>
              <a:gdLst/>
              <a:ahLst/>
              <a:cxnLst/>
              <a:rect l="0" t="0" r="0" b="0"/>
              <a:pathLst>
                <a:path w="11907" h="166688">
                  <a:moveTo>
                    <a:pt x="0" y="0"/>
                  </a:moveTo>
                  <a:lnTo>
                    <a:pt x="0" y="56320"/>
                  </a:lnTo>
                  <a:lnTo>
                    <a:pt x="0" y="111169"/>
                  </a:lnTo>
                  <a:lnTo>
                    <a:pt x="1321" y="133628"/>
                  </a:lnTo>
                  <a:lnTo>
                    <a:pt x="11906" y="1666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 name="SMARTInkShape-254"/>
            <p:cNvSpPr/>
            <p:nvPr/>
          </p:nvSpPr>
          <p:spPr>
            <a:xfrm>
              <a:off x="10465594" y="4798910"/>
              <a:ext cx="119063" cy="332415"/>
            </a:xfrm>
            <a:custGeom>
              <a:avLst/>
              <a:gdLst/>
              <a:ahLst/>
              <a:cxnLst/>
              <a:rect l="0" t="0" r="0" b="0"/>
              <a:pathLst>
                <a:path w="119063" h="332415">
                  <a:moveTo>
                    <a:pt x="119062" y="46934"/>
                  </a:moveTo>
                  <a:lnTo>
                    <a:pt x="79315" y="7185"/>
                  </a:lnTo>
                  <a:lnTo>
                    <a:pt x="67882" y="2809"/>
                  </a:lnTo>
                  <a:lnTo>
                    <a:pt x="45306" y="0"/>
                  </a:lnTo>
                  <a:lnTo>
                    <a:pt x="36451" y="3144"/>
                  </a:lnTo>
                  <a:lnTo>
                    <a:pt x="32239" y="5834"/>
                  </a:lnTo>
                  <a:lnTo>
                    <a:pt x="29431" y="8950"/>
                  </a:lnTo>
                  <a:lnTo>
                    <a:pt x="26308" y="15941"/>
                  </a:lnTo>
                  <a:lnTo>
                    <a:pt x="24032" y="55635"/>
                  </a:lnTo>
                  <a:lnTo>
                    <a:pt x="40403" y="108883"/>
                  </a:lnTo>
                  <a:lnTo>
                    <a:pt x="57026" y="162750"/>
                  </a:lnTo>
                  <a:lnTo>
                    <a:pt x="80890" y="212979"/>
                  </a:lnTo>
                  <a:lnTo>
                    <a:pt x="97516" y="272051"/>
                  </a:lnTo>
                  <a:lnTo>
                    <a:pt x="100728" y="280356"/>
                  </a:lnTo>
                  <a:lnTo>
                    <a:pt x="100772" y="296639"/>
                  </a:lnTo>
                  <a:lnTo>
                    <a:pt x="96339" y="322330"/>
                  </a:lnTo>
                  <a:lnTo>
                    <a:pt x="94654" y="325781"/>
                  </a:lnTo>
                  <a:lnTo>
                    <a:pt x="92206" y="328081"/>
                  </a:lnTo>
                  <a:lnTo>
                    <a:pt x="89251" y="329615"/>
                  </a:lnTo>
                  <a:lnTo>
                    <a:pt x="57039" y="332414"/>
                  </a:lnTo>
                  <a:lnTo>
                    <a:pt x="37773" y="326283"/>
                  </a:lnTo>
                  <a:lnTo>
                    <a:pt x="12699" y="312079"/>
                  </a:lnTo>
                  <a:lnTo>
                    <a:pt x="0" y="30887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 name="SMARTInkShape-255"/>
            <p:cNvSpPr/>
            <p:nvPr/>
          </p:nvSpPr>
          <p:spPr>
            <a:xfrm>
              <a:off x="10156031" y="4863629"/>
              <a:ext cx="285476" cy="184412"/>
            </a:xfrm>
            <a:custGeom>
              <a:avLst/>
              <a:gdLst/>
              <a:ahLst/>
              <a:cxnLst/>
              <a:rect l="0" t="0" r="0" b="0"/>
              <a:pathLst>
                <a:path w="285476" h="184412">
                  <a:moveTo>
                    <a:pt x="0" y="89371"/>
                  </a:moveTo>
                  <a:lnTo>
                    <a:pt x="6319" y="95691"/>
                  </a:lnTo>
                  <a:lnTo>
                    <a:pt x="9423" y="102322"/>
                  </a:lnTo>
                  <a:lnTo>
                    <a:pt x="18082" y="135441"/>
                  </a:lnTo>
                  <a:lnTo>
                    <a:pt x="36010" y="160081"/>
                  </a:lnTo>
                  <a:lnTo>
                    <a:pt x="45110" y="168422"/>
                  </a:lnTo>
                  <a:lnTo>
                    <a:pt x="57972" y="176539"/>
                  </a:lnTo>
                  <a:lnTo>
                    <a:pt x="86410" y="182226"/>
                  </a:lnTo>
                  <a:lnTo>
                    <a:pt x="144800" y="184411"/>
                  </a:lnTo>
                  <a:lnTo>
                    <a:pt x="204230" y="168030"/>
                  </a:lnTo>
                  <a:lnTo>
                    <a:pt x="240887" y="151408"/>
                  </a:lnTo>
                  <a:lnTo>
                    <a:pt x="275301" y="122758"/>
                  </a:lnTo>
                  <a:lnTo>
                    <a:pt x="281106" y="110384"/>
                  </a:lnTo>
                  <a:lnTo>
                    <a:pt x="285475" y="57457"/>
                  </a:lnTo>
                  <a:lnTo>
                    <a:pt x="282102" y="45201"/>
                  </a:lnTo>
                  <a:lnTo>
                    <a:pt x="269234" y="27336"/>
                  </a:lnTo>
                  <a:lnTo>
                    <a:pt x="262833" y="20233"/>
                  </a:lnTo>
                  <a:lnTo>
                    <a:pt x="248665" y="12341"/>
                  </a:lnTo>
                  <a:lnTo>
                    <a:pt x="200660" y="0"/>
                  </a:lnTo>
                  <a:lnTo>
                    <a:pt x="148967" y="4972"/>
                  </a:lnTo>
                  <a:lnTo>
                    <a:pt x="98012" y="18840"/>
                  </a:lnTo>
                  <a:lnTo>
                    <a:pt x="80602" y="27597"/>
                  </a:lnTo>
                  <a:lnTo>
                    <a:pt x="46170" y="56019"/>
                  </a:lnTo>
                  <a:lnTo>
                    <a:pt x="32494" y="75373"/>
                  </a:lnTo>
                  <a:lnTo>
                    <a:pt x="11907" y="11318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 name="SMARTInkShape-256"/>
            <p:cNvSpPr/>
            <p:nvPr/>
          </p:nvSpPr>
          <p:spPr>
            <a:xfrm>
              <a:off x="9822656" y="4907786"/>
              <a:ext cx="314254" cy="223809"/>
            </a:xfrm>
            <a:custGeom>
              <a:avLst/>
              <a:gdLst/>
              <a:ahLst/>
              <a:cxnLst/>
              <a:rect l="0" t="0" r="0" b="0"/>
              <a:pathLst>
                <a:path w="314254" h="223809">
                  <a:moveTo>
                    <a:pt x="0" y="116652"/>
                  </a:moveTo>
                  <a:lnTo>
                    <a:pt x="0" y="110331"/>
                  </a:lnTo>
                  <a:lnTo>
                    <a:pt x="16572" y="72091"/>
                  </a:lnTo>
                  <a:lnTo>
                    <a:pt x="34308" y="48915"/>
                  </a:lnTo>
                  <a:lnTo>
                    <a:pt x="71773" y="22411"/>
                  </a:lnTo>
                  <a:lnTo>
                    <a:pt x="109575" y="5726"/>
                  </a:lnTo>
                  <a:lnTo>
                    <a:pt x="143591" y="0"/>
                  </a:lnTo>
                  <a:lnTo>
                    <a:pt x="202500" y="7329"/>
                  </a:lnTo>
                  <a:lnTo>
                    <a:pt x="226259" y="11178"/>
                  </a:lnTo>
                  <a:lnTo>
                    <a:pt x="279435" y="36191"/>
                  </a:lnTo>
                  <a:lnTo>
                    <a:pt x="298577" y="48861"/>
                  </a:lnTo>
                  <a:lnTo>
                    <a:pt x="312629" y="67315"/>
                  </a:lnTo>
                  <a:lnTo>
                    <a:pt x="314253" y="74499"/>
                  </a:lnTo>
                  <a:lnTo>
                    <a:pt x="312529" y="89539"/>
                  </a:lnTo>
                  <a:lnTo>
                    <a:pt x="293251" y="136554"/>
                  </a:lnTo>
                  <a:lnTo>
                    <a:pt x="275332" y="160324"/>
                  </a:lnTo>
                  <a:lnTo>
                    <a:pt x="219718" y="201614"/>
                  </a:lnTo>
                  <a:lnTo>
                    <a:pt x="185493" y="218052"/>
                  </a:lnTo>
                  <a:lnTo>
                    <a:pt x="128127" y="223302"/>
                  </a:lnTo>
                  <a:lnTo>
                    <a:pt x="95250" y="22380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 name="SMARTInkShape-257"/>
            <p:cNvSpPr/>
            <p:nvPr/>
          </p:nvSpPr>
          <p:spPr>
            <a:xfrm>
              <a:off x="9894094" y="5000625"/>
              <a:ext cx="47626" cy="464345"/>
            </a:xfrm>
            <a:custGeom>
              <a:avLst/>
              <a:gdLst/>
              <a:ahLst/>
              <a:cxnLst/>
              <a:rect l="0" t="0" r="0" b="0"/>
              <a:pathLst>
                <a:path w="47626" h="464345">
                  <a:moveTo>
                    <a:pt x="0" y="0"/>
                  </a:moveTo>
                  <a:lnTo>
                    <a:pt x="0" y="12641"/>
                  </a:lnTo>
                  <a:lnTo>
                    <a:pt x="3526" y="22375"/>
                  </a:lnTo>
                  <a:lnTo>
                    <a:pt x="6319" y="26823"/>
                  </a:lnTo>
                  <a:lnTo>
                    <a:pt x="10800" y="62478"/>
                  </a:lnTo>
                  <a:lnTo>
                    <a:pt x="15217" y="111266"/>
                  </a:lnTo>
                  <a:lnTo>
                    <a:pt x="24792" y="159526"/>
                  </a:lnTo>
                  <a:lnTo>
                    <a:pt x="32481" y="212191"/>
                  </a:lnTo>
                  <a:lnTo>
                    <a:pt x="38288" y="264836"/>
                  </a:lnTo>
                  <a:lnTo>
                    <a:pt x="44857" y="318800"/>
                  </a:lnTo>
                  <a:lnTo>
                    <a:pt x="46804" y="368303"/>
                  </a:lnTo>
                  <a:lnTo>
                    <a:pt x="47461" y="419796"/>
                  </a:lnTo>
                  <a:lnTo>
                    <a:pt x="47625" y="4643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 name="SMARTInkShape-258"/>
            <p:cNvSpPr/>
            <p:nvPr/>
          </p:nvSpPr>
          <p:spPr>
            <a:xfrm>
              <a:off x="9405938" y="4929569"/>
              <a:ext cx="392907" cy="261557"/>
            </a:xfrm>
            <a:custGeom>
              <a:avLst/>
              <a:gdLst/>
              <a:ahLst/>
              <a:cxnLst/>
              <a:rect l="0" t="0" r="0" b="0"/>
              <a:pathLst>
                <a:path w="392907" h="261557">
                  <a:moveTo>
                    <a:pt x="0" y="59150"/>
                  </a:moveTo>
                  <a:lnTo>
                    <a:pt x="0" y="97734"/>
                  </a:lnTo>
                  <a:lnTo>
                    <a:pt x="20594" y="154665"/>
                  </a:lnTo>
                  <a:lnTo>
                    <a:pt x="23703" y="169070"/>
                  </a:lnTo>
                  <a:lnTo>
                    <a:pt x="47432" y="213562"/>
                  </a:lnTo>
                  <a:lnTo>
                    <a:pt x="47607" y="191006"/>
                  </a:lnTo>
                  <a:lnTo>
                    <a:pt x="35498" y="138345"/>
                  </a:lnTo>
                  <a:lnTo>
                    <a:pt x="26513" y="103212"/>
                  </a:lnTo>
                  <a:lnTo>
                    <a:pt x="24346" y="64766"/>
                  </a:lnTo>
                  <a:lnTo>
                    <a:pt x="27577" y="51504"/>
                  </a:lnTo>
                  <a:lnTo>
                    <a:pt x="44152" y="21101"/>
                  </a:lnTo>
                  <a:lnTo>
                    <a:pt x="63565" y="6465"/>
                  </a:lnTo>
                  <a:lnTo>
                    <a:pt x="67512" y="5506"/>
                  </a:lnTo>
                  <a:lnTo>
                    <a:pt x="71466" y="6189"/>
                  </a:lnTo>
                  <a:lnTo>
                    <a:pt x="79387" y="9153"/>
                  </a:lnTo>
                  <a:lnTo>
                    <a:pt x="91284" y="12145"/>
                  </a:lnTo>
                  <a:lnTo>
                    <a:pt x="117447" y="34325"/>
                  </a:lnTo>
                  <a:lnTo>
                    <a:pt x="158605" y="92631"/>
                  </a:lnTo>
                  <a:lnTo>
                    <a:pt x="164293" y="115225"/>
                  </a:lnTo>
                  <a:lnTo>
                    <a:pt x="166683" y="165592"/>
                  </a:lnTo>
                  <a:lnTo>
                    <a:pt x="166687" y="149671"/>
                  </a:lnTo>
                  <a:lnTo>
                    <a:pt x="181386" y="94529"/>
                  </a:lnTo>
                  <a:lnTo>
                    <a:pt x="200128" y="48276"/>
                  </a:lnTo>
                  <a:lnTo>
                    <a:pt x="241266" y="9421"/>
                  </a:lnTo>
                  <a:lnTo>
                    <a:pt x="251869" y="3975"/>
                  </a:lnTo>
                  <a:lnTo>
                    <a:pt x="287877" y="0"/>
                  </a:lnTo>
                  <a:lnTo>
                    <a:pt x="307400" y="6052"/>
                  </a:lnTo>
                  <a:lnTo>
                    <a:pt x="323620" y="16224"/>
                  </a:lnTo>
                  <a:lnTo>
                    <a:pt x="349135" y="41019"/>
                  </a:lnTo>
                  <a:lnTo>
                    <a:pt x="359342" y="55942"/>
                  </a:lnTo>
                  <a:lnTo>
                    <a:pt x="371337" y="107920"/>
                  </a:lnTo>
                  <a:lnTo>
                    <a:pt x="381051" y="158274"/>
                  </a:lnTo>
                  <a:lnTo>
                    <a:pt x="391690" y="215350"/>
                  </a:lnTo>
                  <a:lnTo>
                    <a:pt x="392906" y="2615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 name="SMARTInkShape-259"/>
            <p:cNvSpPr/>
            <p:nvPr/>
          </p:nvSpPr>
          <p:spPr>
            <a:xfrm>
              <a:off x="9134973" y="4988719"/>
              <a:ext cx="197851" cy="219458"/>
            </a:xfrm>
            <a:custGeom>
              <a:avLst/>
              <a:gdLst/>
              <a:ahLst/>
              <a:cxnLst/>
              <a:rect l="0" t="0" r="0" b="0"/>
              <a:pathLst>
                <a:path w="197851" h="219458">
                  <a:moveTo>
                    <a:pt x="44746" y="0"/>
                  </a:moveTo>
                  <a:lnTo>
                    <a:pt x="38426" y="0"/>
                  </a:lnTo>
                  <a:lnTo>
                    <a:pt x="31795" y="3527"/>
                  </a:lnTo>
                  <a:lnTo>
                    <a:pt x="24437" y="10827"/>
                  </a:lnTo>
                  <a:lnTo>
                    <a:pt x="4997" y="38239"/>
                  </a:lnTo>
                  <a:lnTo>
                    <a:pt x="621" y="54037"/>
                  </a:lnTo>
                  <a:lnTo>
                    <a:pt x="0" y="72964"/>
                  </a:lnTo>
                  <a:lnTo>
                    <a:pt x="17565" y="131000"/>
                  </a:lnTo>
                  <a:lnTo>
                    <a:pt x="36887" y="174106"/>
                  </a:lnTo>
                  <a:lnTo>
                    <a:pt x="48309" y="186741"/>
                  </a:lnTo>
                  <a:lnTo>
                    <a:pt x="100516" y="218061"/>
                  </a:lnTo>
                  <a:lnTo>
                    <a:pt x="108385" y="219457"/>
                  </a:lnTo>
                  <a:lnTo>
                    <a:pt x="124183" y="217481"/>
                  </a:lnTo>
                  <a:lnTo>
                    <a:pt x="161501" y="198019"/>
                  </a:lnTo>
                  <a:lnTo>
                    <a:pt x="172925" y="186786"/>
                  </a:lnTo>
                  <a:lnTo>
                    <a:pt x="191038" y="158016"/>
                  </a:lnTo>
                  <a:lnTo>
                    <a:pt x="197850" y="118673"/>
                  </a:lnTo>
                  <a:lnTo>
                    <a:pt x="197707" y="91019"/>
                  </a:lnTo>
                  <a:lnTo>
                    <a:pt x="189875" y="60923"/>
                  </a:lnTo>
                  <a:lnTo>
                    <a:pt x="177852" y="41129"/>
                  </a:lnTo>
                  <a:lnTo>
                    <a:pt x="165200" y="26657"/>
                  </a:lnTo>
                  <a:lnTo>
                    <a:pt x="150757" y="18462"/>
                  </a:lnTo>
                  <a:lnTo>
                    <a:pt x="112065" y="5910"/>
                  </a:lnTo>
                  <a:lnTo>
                    <a:pt x="78828" y="10855"/>
                  </a:lnTo>
                  <a:lnTo>
                    <a:pt x="74081" y="13851"/>
                  </a:lnTo>
                  <a:lnTo>
                    <a:pt x="44836" y="50685"/>
                  </a:lnTo>
                  <a:lnTo>
                    <a:pt x="36395" y="68816"/>
                  </a:lnTo>
                  <a:lnTo>
                    <a:pt x="32840" y="952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 name="SMARTInkShape-260"/>
            <p:cNvSpPr/>
            <p:nvPr/>
          </p:nvSpPr>
          <p:spPr>
            <a:xfrm>
              <a:off x="8906245" y="4964906"/>
              <a:ext cx="166319" cy="258998"/>
            </a:xfrm>
            <a:custGeom>
              <a:avLst/>
              <a:gdLst/>
              <a:ahLst/>
              <a:cxnLst/>
              <a:rect l="0" t="0" r="0" b="0"/>
              <a:pathLst>
                <a:path w="166319" h="258998">
                  <a:moveTo>
                    <a:pt x="166318" y="0"/>
                  </a:moveTo>
                  <a:lnTo>
                    <a:pt x="114120" y="0"/>
                  </a:lnTo>
                  <a:lnTo>
                    <a:pt x="90734" y="1323"/>
                  </a:lnTo>
                  <a:lnTo>
                    <a:pt x="74956" y="6320"/>
                  </a:lnTo>
                  <a:lnTo>
                    <a:pt x="51200" y="22892"/>
                  </a:lnTo>
                  <a:lnTo>
                    <a:pt x="9108" y="75585"/>
                  </a:lnTo>
                  <a:lnTo>
                    <a:pt x="3843" y="91361"/>
                  </a:lnTo>
                  <a:lnTo>
                    <a:pt x="0" y="149165"/>
                  </a:lnTo>
                  <a:lnTo>
                    <a:pt x="26485" y="208544"/>
                  </a:lnTo>
                  <a:lnTo>
                    <a:pt x="38465" y="221892"/>
                  </a:lnTo>
                  <a:lnTo>
                    <a:pt x="63611" y="236843"/>
                  </a:lnTo>
                  <a:lnTo>
                    <a:pt x="118038" y="258296"/>
                  </a:lnTo>
                  <a:lnTo>
                    <a:pt x="132953" y="258997"/>
                  </a:lnTo>
                  <a:lnTo>
                    <a:pt x="154411" y="25003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 name="SMARTInkShape-261"/>
            <p:cNvSpPr/>
            <p:nvPr/>
          </p:nvSpPr>
          <p:spPr>
            <a:xfrm>
              <a:off x="8536781" y="4870357"/>
              <a:ext cx="321470" cy="356488"/>
            </a:xfrm>
            <a:custGeom>
              <a:avLst/>
              <a:gdLst/>
              <a:ahLst/>
              <a:cxnLst/>
              <a:rect l="0" t="0" r="0" b="0"/>
              <a:pathLst>
                <a:path w="321470" h="356488">
                  <a:moveTo>
                    <a:pt x="0" y="189799"/>
                  </a:moveTo>
                  <a:lnTo>
                    <a:pt x="22955" y="188477"/>
                  </a:lnTo>
                  <a:lnTo>
                    <a:pt x="72893" y="173228"/>
                  </a:lnTo>
                  <a:lnTo>
                    <a:pt x="131160" y="153989"/>
                  </a:lnTo>
                  <a:lnTo>
                    <a:pt x="190526" y="132902"/>
                  </a:lnTo>
                  <a:lnTo>
                    <a:pt x="250035" y="97819"/>
                  </a:lnTo>
                  <a:lnTo>
                    <a:pt x="286827" y="74812"/>
                  </a:lnTo>
                  <a:lnTo>
                    <a:pt x="315575" y="40216"/>
                  </a:lnTo>
                  <a:lnTo>
                    <a:pt x="318850" y="31595"/>
                  </a:lnTo>
                  <a:lnTo>
                    <a:pt x="318400" y="27445"/>
                  </a:lnTo>
                  <a:lnTo>
                    <a:pt x="314372" y="19305"/>
                  </a:lnTo>
                  <a:lnTo>
                    <a:pt x="304667" y="7284"/>
                  </a:lnTo>
                  <a:lnTo>
                    <a:pt x="293716" y="2849"/>
                  </a:lnTo>
                  <a:lnTo>
                    <a:pt x="265127" y="0"/>
                  </a:lnTo>
                  <a:lnTo>
                    <a:pt x="249685" y="6666"/>
                  </a:lnTo>
                  <a:lnTo>
                    <a:pt x="198848" y="41675"/>
                  </a:lnTo>
                  <a:lnTo>
                    <a:pt x="166721" y="77637"/>
                  </a:lnTo>
                  <a:lnTo>
                    <a:pt x="151997" y="108500"/>
                  </a:lnTo>
                  <a:lnTo>
                    <a:pt x="144076" y="166257"/>
                  </a:lnTo>
                  <a:lnTo>
                    <a:pt x="146760" y="201785"/>
                  </a:lnTo>
                  <a:lnTo>
                    <a:pt x="159460" y="237448"/>
                  </a:lnTo>
                  <a:lnTo>
                    <a:pt x="187455" y="278733"/>
                  </a:lnTo>
                  <a:lnTo>
                    <a:pt x="227970" y="311043"/>
                  </a:lnTo>
                  <a:lnTo>
                    <a:pt x="277717" y="335065"/>
                  </a:lnTo>
                  <a:lnTo>
                    <a:pt x="321469" y="3564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 name="SMARTInkShape-262"/>
            <p:cNvSpPr/>
            <p:nvPr/>
          </p:nvSpPr>
          <p:spPr>
            <a:xfrm>
              <a:off x="8072438" y="4738688"/>
              <a:ext cx="467722" cy="571501"/>
            </a:xfrm>
            <a:custGeom>
              <a:avLst/>
              <a:gdLst/>
              <a:ahLst/>
              <a:cxnLst/>
              <a:rect l="0" t="0" r="0" b="0"/>
              <a:pathLst>
                <a:path w="467722" h="571501">
                  <a:moveTo>
                    <a:pt x="0" y="0"/>
                  </a:moveTo>
                  <a:lnTo>
                    <a:pt x="6319" y="0"/>
                  </a:lnTo>
                  <a:lnTo>
                    <a:pt x="57200" y="22892"/>
                  </a:lnTo>
                  <a:lnTo>
                    <a:pt x="116201" y="52195"/>
                  </a:lnTo>
                  <a:lnTo>
                    <a:pt x="164370" y="76908"/>
                  </a:lnTo>
                  <a:lnTo>
                    <a:pt x="219946" y="110099"/>
                  </a:lnTo>
                  <a:lnTo>
                    <a:pt x="278306" y="151536"/>
                  </a:lnTo>
                  <a:lnTo>
                    <a:pt x="336166" y="190861"/>
                  </a:lnTo>
                  <a:lnTo>
                    <a:pt x="386089" y="235438"/>
                  </a:lnTo>
                  <a:lnTo>
                    <a:pt x="435656" y="294381"/>
                  </a:lnTo>
                  <a:lnTo>
                    <a:pt x="464998" y="344634"/>
                  </a:lnTo>
                  <a:lnTo>
                    <a:pt x="467721" y="368805"/>
                  </a:lnTo>
                  <a:lnTo>
                    <a:pt x="463198" y="392779"/>
                  </a:lnTo>
                  <a:lnTo>
                    <a:pt x="452368" y="416661"/>
                  </a:lnTo>
                  <a:lnTo>
                    <a:pt x="431680" y="436978"/>
                  </a:lnTo>
                  <a:lnTo>
                    <a:pt x="375283" y="471579"/>
                  </a:lnTo>
                  <a:lnTo>
                    <a:pt x="322567" y="495885"/>
                  </a:lnTo>
                  <a:lnTo>
                    <a:pt x="265054" y="519845"/>
                  </a:lnTo>
                  <a:lnTo>
                    <a:pt x="206123" y="537379"/>
                  </a:lnTo>
                  <a:lnTo>
                    <a:pt x="153089" y="550953"/>
                  </a:lnTo>
                  <a:lnTo>
                    <a:pt x="103862" y="563353"/>
                  </a:lnTo>
                  <a:lnTo>
                    <a:pt x="47461" y="570784"/>
                  </a:lnTo>
                  <a:lnTo>
                    <a:pt x="35718" y="5715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 name="SMARTInkShape-263"/>
            <p:cNvSpPr/>
            <p:nvPr/>
          </p:nvSpPr>
          <p:spPr>
            <a:xfrm>
              <a:off x="8108648" y="4798219"/>
              <a:ext cx="106666" cy="547688"/>
            </a:xfrm>
            <a:custGeom>
              <a:avLst/>
              <a:gdLst/>
              <a:ahLst/>
              <a:cxnLst/>
              <a:rect l="0" t="0" r="0" b="0"/>
              <a:pathLst>
                <a:path w="106666" h="547688">
                  <a:moveTo>
                    <a:pt x="11415" y="0"/>
                  </a:moveTo>
                  <a:lnTo>
                    <a:pt x="5095" y="0"/>
                  </a:lnTo>
                  <a:lnTo>
                    <a:pt x="3233" y="1323"/>
                  </a:lnTo>
                  <a:lnTo>
                    <a:pt x="1991" y="3527"/>
                  </a:lnTo>
                  <a:lnTo>
                    <a:pt x="0" y="16571"/>
                  </a:lnTo>
                  <a:lnTo>
                    <a:pt x="3255" y="24122"/>
                  </a:lnTo>
                  <a:lnTo>
                    <a:pt x="9111" y="34533"/>
                  </a:lnTo>
                  <a:lnTo>
                    <a:pt x="18523" y="62707"/>
                  </a:lnTo>
                  <a:lnTo>
                    <a:pt x="25900" y="111312"/>
                  </a:lnTo>
                  <a:lnTo>
                    <a:pt x="35991" y="156012"/>
                  </a:lnTo>
                  <a:lnTo>
                    <a:pt x="43832" y="206298"/>
                  </a:lnTo>
                  <a:lnTo>
                    <a:pt x="46154" y="263091"/>
                  </a:lnTo>
                  <a:lnTo>
                    <a:pt x="48021" y="303460"/>
                  </a:lnTo>
                  <a:lnTo>
                    <a:pt x="53260" y="347861"/>
                  </a:lnTo>
                  <a:lnTo>
                    <a:pt x="57327" y="404841"/>
                  </a:lnTo>
                  <a:lnTo>
                    <a:pt x="64853" y="455239"/>
                  </a:lnTo>
                  <a:lnTo>
                    <a:pt x="79248" y="507524"/>
                  </a:lnTo>
                  <a:lnTo>
                    <a:pt x="94830" y="533335"/>
                  </a:lnTo>
                  <a:lnTo>
                    <a:pt x="106665" y="5476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2" name="SMARTInkShape-Group36"/>
          <p:cNvGrpSpPr/>
          <p:nvPr/>
        </p:nvGrpSpPr>
        <p:grpSpPr>
          <a:xfrm>
            <a:off x="1738313" y="5429250"/>
            <a:ext cx="1083469" cy="119064"/>
            <a:chOff x="1738313" y="5429250"/>
            <a:chExt cx="1083469" cy="119064"/>
          </a:xfrm>
        </p:grpSpPr>
        <p:sp>
          <p:nvSpPr>
            <p:cNvPr id="150" name="SMARTInkShape-264"/>
            <p:cNvSpPr/>
            <p:nvPr/>
          </p:nvSpPr>
          <p:spPr>
            <a:xfrm>
              <a:off x="2488406" y="5524500"/>
              <a:ext cx="333376" cy="23814"/>
            </a:xfrm>
            <a:custGeom>
              <a:avLst/>
              <a:gdLst/>
              <a:ahLst/>
              <a:cxnLst/>
              <a:rect l="0" t="0" r="0" b="0"/>
              <a:pathLst>
                <a:path w="333376" h="23814">
                  <a:moveTo>
                    <a:pt x="0" y="0"/>
                  </a:moveTo>
                  <a:lnTo>
                    <a:pt x="55300" y="0"/>
                  </a:lnTo>
                  <a:lnTo>
                    <a:pt x="106320" y="0"/>
                  </a:lnTo>
                  <a:lnTo>
                    <a:pt x="162799" y="8182"/>
                  </a:lnTo>
                  <a:lnTo>
                    <a:pt x="213545" y="11171"/>
                  </a:lnTo>
                  <a:lnTo>
                    <a:pt x="261786" y="18081"/>
                  </a:lnTo>
                  <a:lnTo>
                    <a:pt x="333375" y="238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 name="SMARTInkShape-265"/>
            <p:cNvSpPr/>
            <p:nvPr/>
          </p:nvSpPr>
          <p:spPr>
            <a:xfrm>
              <a:off x="1738313" y="5429250"/>
              <a:ext cx="273844" cy="47626"/>
            </a:xfrm>
            <a:custGeom>
              <a:avLst/>
              <a:gdLst/>
              <a:ahLst/>
              <a:cxnLst/>
              <a:rect l="0" t="0" r="0" b="0"/>
              <a:pathLst>
                <a:path w="273844" h="47626">
                  <a:moveTo>
                    <a:pt x="0" y="0"/>
                  </a:moveTo>
                  <a:lnTo>
                    <a:pt x="34533" y="1322"/>
                  </a:lnTo>
                  <a:lnTo>
                    <a:pt x="88008" y="12125"/>
                  </a:lnTo>
                  <a:lnTo>
                    <a:pt x="147008" y="23935"/>
                  </a:lnTo>
                  <a:lnTo>
                    <a:pt x="206493" y="35832"/>
                  </a:lnTo>
                  <a:lnTo>
                    <a:pt x="264672" y="47087"/>
                  </a:lnTo>
                  <a:lnTo>
                    <a:pt x="273843" y="476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53" name="SMARTInkShape-266"/>
          <p:cNvSpPr/>
          <p:nvPr/>
        </p:nvSpPr>
        <p:spPr>
          <a:xfrm>
            <a:off x="346634" y="4752456"/>
            <a:ext cx="760569" cy="724280"/>
          </a:xfrm>
          <a:custGeom>
            <a:avLst/>
            <a:gdLst/>
            <a:ahLst/>
            <a:cxnLst/>
            <a:rect l="0" t="0" r="0" b="0"/>
            <a:pathLst>
              <a:path w="760569" h="724280">
                <a:moveTo>
                  <a:pt x="355835" y="81482"/>
                </a:moveTo>
                <a:lnTo>
                  <a:pt x="313119" y="82804"/>
                </a:lnTo>
                <a:lnTo>
                  <a:pt x="259663" y="98053"/>
                </a:lnTo>
                <a:lnTo>
                  <a:pt x="200932" y="130243"/>
                </a:lnTo>
                <a:lnTo>
                  <a:pt x="142829" y="177126"/>
                </a:lnTo>
                <a:lnTo>
                  <a:pt x="92240" y="226237"/>
                </a:lnTo>
                <a:lnTo>
                  <a:pt x="56773" y="272353"/>
                </a:lnTo>
                <a:lnTo>
                  <a:pt x="24937" y="331561"/>
                </a:lnTo>
                <a:lnTo>
                  <a:pt x="8920" y="391050"/>
                </a:lnTo>
                <a:lnTo>
                  <a:pt x="0" y="450576"/>
                </a:lnTo>
                <a:lnTo>
                  <a:pt x="2442" y="498200"/>
                </a:lnTo>
                <a:lnTo>
                  <a:pt x="15272" y="539505"/>
                </a:lnTo>
                <a:lnTo>
                  <a:pt x="47416" y="581234"/>
                </a:lnTo>
                <a:lnTo>
                  <a:pt x="103421" y="629141"/>
                </a:lnTo>
                <a:lnTo>
                  <a:pt x="121943" y="643709"/>
                </a:lnTo>
                <a:lnTo>
                  <a:pt x="169699" y="667368"/>
                </a:lnTo>
                <a:lnTo>
                  <a:pt x="223376" y="690807"/>
                </a:lnTo>
                <a:lnTo>
                  <a:pt x="281702" y="708177"/>
                </a:lnTo>
                <a:lnTo>
                  <a:pt x="328431" y="719018"/>
                </a:lnTo>
                <a:lnTo>
                  <a:pt x="375790" y="722819"/>
                </a:lnTo>
                <a:lnTo>
                  <a:pt x="423337" y="723945"/>
                </a:lnTo>
                <a:lnTo>
                  <a:pt x="469615" y="724279"/>
                </a:lnTo>
                <a:lnTo>
                  <a:pt x="521479" y="720864"/>
                </a:lnTo>
                <a:lnTo>
                  <a:pt x="569941" y="707842"/>
                </a:lnTo>
                <a:lnTo>
                  <a:pt x="626124" y="688608"/>
                </a:lnTo>
                <a:lnTo>
                  <a:pt x="652438" y="673239"/>
                </a:lnTo>
                <a:lnTo>
                  <a:pt x="708992" y="631275"/>
                </a:lnTo>
                <a:lnTo>
                  <a:pt x="745205" y="593205"/>
                </a:lnTo>
                <a:lnTo>
                  <a:pt x="753784" y="577466"/>
                </a:lnTo>
                <a:lnTo>
                  <a:pt x="759292" y="545805"/>
                </a:lnTo>
                <a:lnTo>
                  <a:pt x="760568" y="490262"/>
                </a:lnTo>
                <a:lnTo>
                  <a:pt x="757109" y="447048"/>
                </a:lnTo>
                <a:lnTo>
                  <a:pt x="742420" y="388252"/>
                </a:lnTo>
                <a:lnTo>
                  <a:pt x="717727" y="331145"/>
                </a:lnTo>
                <a:lnTo>
                  <a:pt x="697244" y="271933"/>
                </a:lnTo>
                <a:lnTo>
                  <a:pt x="677316" y="221868"/>
                </a:lnTo>
                <a:lnTo>
                  <a:pt x="656139" y="174003"/>
                </a:lnTo>
                <a:lnTo>
                  <a:pt x="614980" y="117273"/>
                </a:lnTo>
                <a:lnTo>
                  <a:pt x="572298" y="67963"/>
                </a:lnTo>
                <a:lnTo>
                  <a:pt x="512883" y="29949"/>
                </a:lnTo>
                <a:lnTo>
                  <a:pt x="487625" y="13580"/>
                </a:lnTo>
                <a:lnTo>
                  <a:pt x="448819" y="0"/>
                </a:lnTo>
                <a:lnTo>
                  <a:pt x="436408" y="2494"/>
                </a:lnTo>
                <a:lnTo>
                  <a:pt x="413202" y="8553"/>
                </a:lnTo>
                <a:lnTo>
                  <a:pt x="378840" y="13375"/>
                </a:lnTo>
                <a:lnTo>
                  <a:pt x="359123" y="22937"/>
                </a:lnTo>
                <a:lnTo>
                  <a:pt x="328246" y="49789"/>
                </a:lnTo>
                <a:lnTo>
                  <a:pt x="323729" y="57695"/>
                </a:lnTo>
                <a:lnTo>
                  <a:pt x="322525" y="61655"/>
                </a:lnTo>
                <a:lnTo>
                  <a:pt x="320399" y="64295"/>
                </a:lnTo>
                <a:lnTo>
                  <a:pt x="284406" y="93379"/>
                </a:lnTo>
                <a:lnTo>
                  <a:pt x="284397" y="93388"/>
                </a:lnTo>
                <a:lnTo>
                  <a:pt x="272636" y="93388"/>
                </a:lnTo>
                <a:lnTo>
                  <a:pt x="284394" y="93388"/>
                </a:lnTo>
                <a:lnTo>
                  <a:pt x="272636" y="93388"/>
                </a:lnTo>
                <a:lnTo>
                  <a:pt x="284394" y="93388"/>
                </a:lnTo>
                <a:lnTo>
                  <a:pt x="272491" y="93388"/>
                </a:lnTo>
                <a:lnTo>
                  <a:pt x="272491" y="99708"/>
                </a:lnTo>
                <a:lnTo>
                  <a:pt x="273814" y="101570"/>
                </a:lnTo>
                <a:lnTo>
                  <a:pt x="276019" y="102811"/>
                </a:lnTo>
                <a:lnTo>
                  <a:pt x="284397" y="1052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66" name="SMARTInkShape-Group38"/>
          <p:cNvGrpSpPr/>
          <p:nvPr/>
        </p:nvGrpSpPr>
        <p:grpSpPr>
          <a:xfrm>
            <a:off x="7907209" y="4000500"/>
            <a:ext cx="2567039" cy="690564"/>
            <a:chOff x="7907209" y="4000500"/>
            <a:chExt cx="2567039" cy="690564"/>
          </a:xfrm>
        </p:grpSpPr>
        <p:sp>
          <p:nvSpPr>
            <p:cNvPr id="154" name="SMARTInkShape-267"/>
            <p:cNvSpPr/>
            <p:nvPr/>
          </p:nvSpPr>
          <p:spPr>
            <a:xfrm>
              <a:off x="10179844" y="4000500"/>
              <a:ext cx="1" cy="11907"/>
            </a:xfrm>
            <a:custGeom>
              <a:avLst/>
              <a:gdLst/>
              <a:ahLst/>
              <a:cxnLst/>
              <a:rect l="0" t="0" r="0" b="0"/>
              <a:pathLst>
                <a:path w="1" h="11907">
                  <a:moveTo>
                    <a:pt x="0" y="11906"/>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5" name="SMARTInkShape-268"/>
            <p:cNvSpPr/>
            <p:nvPr/>
          </p:nvSpPr>
          <p:spPr>
            <a:xfrm>
              <a:off x="10252383" y="4145054"/>
              <a:ext cx="221865" cy="473095"/>
            </a:xfrm>
            <a:custGeom>
              <a:avLst/>
              <a:gdLst/>
              <a:ahLst/>
              <a:cxnLst/>
              <a:rect l="0" t="0" r="0" b="0"/>
              <a:pathLst>
                <a:path w="221865" h="473095">
                  <a:moveTo>
                    <a:pt x="165586" y="22134"/>
                  </a:moveTo>
                  <a:lnTo>
                    <a:pt x="159264" y="15813"/>
                  </a:lnTo>
                  <a:lnTo>
                    <a:pt x="152635" y="12710"/>
                  </a:lnTo>
                  <a:lnTo>
                    <a:pt x="102945" y="121"/>
                  </a:lnTo>
                  <a:lnTo>
                    <a:pt x="57816" y="0"/>
                  </a:lnTo>
                  <a:lnTo>
                    <a:pt x="34344" y="4799"/>
                  </a:lnTo>
                  <a:lnTo>
                    <a:pt x="17740" y="14871"/>
                  </a:lnTo>
                  <a:lnTo>
                    <a:pt x="11459" y="21260"/>
                  </a:lnTo>
                  <a:lnTo>
                    <a:pt x="4480" y="35416"/>
                  </a:lnTo>
                  <a:lnTo>
                    <a:pt x="0" y="72382"/>
                  </a:lnTo>
                  <a:lnTo>
                    <a:pt x="18126" y="127407"/>
                  </a:lnTo>
                  <a:lnTo>
                    <a:pt x="40902" y="173564"/>
                  </a:lnTo>
                  <a:lnTo>
                    <a:pt x="72198" y="220754"/>
                  </a:lnTo>
                  <a:lnTo>
                    <a:pt x="106606" y="269573"/>
                  </a:lnTo>
                  <a:lnTo>
                    <a:pt x="141937" y="324019"/>
                  </a:lnTo>
                  <a:lnTo>
                    <a:pt x="176218" y="372930"/>
                  </a:lnTo>
                  <a:lnTo>
                    <a:pt x="214138" y="431690"/>
                  </a:lnTo>
                  <a:lnTo>
                    <a:pt x="221864" y="457750"/>
                  </a:lnTo>
                  <a:lnTo>
                    <a:pt x="221626" y="463357"/>
                  </a:lnTo>
                  <a:lnTo>
                    <a:pt x="220143" y="467095"/>
                  </a:lnTo>
                  <a:lnTo>
                    <a:pt x="217833" y="469587"/>
                  </a:lnTo>
                  <a:lnTo>
                    <a:pt x="211737" y="472356"/>
                  </a:lnTo>
                  <a:lnTo>
                    <a:pt x="208260" y="473094"/>
                  </a:lnTo>
                  <a:lnTo>
                    <a:pt x="152913" y="454177"/>
                  </a:lnTo>
                  <a:lnTo>
                    <a:pt x="135259" y="446545"/>
                  </a:lnTo>
                  <a:lnTo>
                    <a:pt x="122119" y="435216"/>
                  </a:lnTo>
                  <a:lnTo>
                    <a:pt x="106055" y="41504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6" name="SMARTInkShape-269"/>
            <p:cNvSpPr/>
            <p:nvPr/>
          </p:nvSpPr>
          <p:spPr>
            <a:xfrm>
              <a:off x="10132219" y="4179094"/>
              <a:ext cx="23813" cy="321470"/>
            </a:xfrm>
            <a:custGeom>
              <a:avLst/>
              <a:gdLst/>
              <a:ahLst/>
              <a:cxnLst/>
              <a:rect l="0" t="0" r="0" b="0"/>
              <a:pathLst>
                <a:path w="23813" h="321470">
                  <a:moveTo>
                    <a:pt x="0" y="0"/>
                  </a:moveTo>
                  <a:lnTo>
                    <a:pt x="0" y="53519"/>
                  </a:lnTo>
                  <a:lnTo>
                    <a:pt x="0" y="99942"/>
                  </a:lnTo>
                  <a:lnTo>
                    <a:pt x="0" y="153356"/>
                  </a:lnTo>
                  <a:lnTo>
                    <a:pt x="0" y="202125"/>
                  </a:lnTo>
                  <a:lnTo>
                    <a:pt x="3526" y="249976"/>
                  </a:lnTo>
                  <a:lnTo>
                    <a:pt x="23812" y="3214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7" name="SMARTInkShape-270"/>
            <p:cNvSpPr/>
            <p:nvPr/>
          </p:nvSpPr>
          <p:spPr>
            <a:xfrm>
              <a:off x="9941924" y="4155960"/>
              <a:ext cx="94302" cy="354436"/>
            </a:xfrm>
            <a:custGeom>
              <a:avLst/>
              <a:gdLst/>
              <a:ahLst/>
              <a:cxnLst/>
              <a:rect l="0" t="0" r="0" b="0"/>
              <a:pathLst>
                <a:path w="94302" h="354436">
                  <a:moveTo>
                    <a:pt x="71232" y="35040"/>
                  </a:moveTo>
                  <a:lnTo>
                    <a:pt x="39345" y="4475"/>
                  </a:lnTo>
                  <a:lnTo>
                    <a:pt x="27533" y="849"/>
                  </a:lnTo>
                  <a:lnTo>
                    <a:pt x="19619" y="0"/>
                  </a:lnTo>
                  <a:lnTo>
                    <a:pt x="11692" y="3151"/>
                  </a:lnTo>
                  <a:lnTo>
                    <a:pt x="7727" y="5843"/>
                  </a:lnTo>
                  <a:lnTo>
                    <a:pt x="5082" y="8961"/>
                  </a:lnTo>
                  <a:lnTo>
                    <a:pt x="2145" y="15952"/>
                  </a:lnTo>
                  <a:lnTo>
                    <a:pt x="0" y="65899"/>
                  </a:lnTo>
                  <a:lnTo>
                    <a:pt x="10663" y="109192"/>
                  </a:lnTo>
                  <a:lnTo>
                    <a:pt x="33347" y="163802"/>
                  </a:lnTo>
                  <a:lnTo>
                    <a:pt x="57280" y="213198"/>
                  </a:lnTo>
                  <a:lnTo>
                    <a:pt x="82347" y="269580"/>
                  </a:lnTo>
                  <a:lnTo>
                    <a:pt x="91283" y="295916"/>
                  </a:lnTo>
                  <a:lnTo>
                    <a:pt x="94301" y="328518"/>
                  </a:lnTo>
                  <a:lnTo>
                    <a:pt x="93225" y="333879"/>
                  </a:lnTo>
                  <a:lnTo>
                    <a:pt x="91187" y="337454"/>
                  </a:lnTo>
                  <a:lnTo>
                    <a:pt x="78409" y="349511"/>
                  </a:lnTo>
                  <a:lnTo>
                    <a:pt x="67366" y="353398"/>
                  </a:lnTo>
                  <a:lnTo>
                    <a:pt x="60718" y="354435"/>
                  </a:lnTo>
                  <a:lnTo>
                    <a:pt x="49802" y="352059"/>
                  </a:lnTo>
                  <a:lnTo>
                    <a:pt x="40540" y="347917"/>
                  </a:lnTo>
                  <a:lnTo>
                    <a:pt x="27889" y="344261"/>
                  </a:lnTo>
                  <a:lnTo>
                    <a:pt x="11701" y="33269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8" name="SMARTInkShape-271"/>
            <p:cNvSpPr/>
            <p:nvPr/>
          </p:nvSpPr>
          <p:spPr>
            <a:xfrm>
              <a:off x="9646993" y="4205272"/>
              <a:ext cx="151631" cy="283385"/>
            </a:xfrm>
            <a:custGeom>
              <a:avLst/>
              <a:gdLst/>
              <a:ahLst/>
              <a:cxnLst/>
              <a:rect l="0" t="0" r="0" b="0"/>
              <a:pathLst>
                <a:path w="151631" h="283385">
                  <a:moveTo>
                    <a:pt x="20882" y="152416"/>
                  </a:moveTo>
                  <a:lnTo>
                    <a:pt x="27202" y="152416"/>
                  </a:lnTo>
                  <a:lnTo>
                    <a:pt x="33833" y="148888"/>
                  </a:lnTo>
                  <a:lnTo>
                    <a:pt x="89128" y="116605"/>
                  </a:lnTo>
                  <a:lnTo>
                    <a:pt x="130165" y="78659"/>
                  </a:lnTo>
                  <a:lnTo>
                    <a:pt x="143368" y="59272"/>
                  </a:lnTo>
                  <a:lnTo>
                    <a:pt x="149339" y="43090"/>
                  </a:lnTo>
                  <a:lnTo>
                    <a:pt x="151630" y="17636"/>
                  </a:lnTo>
                  <a:lnTo>
                    <a:pt x="148225" y="9611"/>
                  </a:lnTo>
                  <a:lnTo>
                    <a:pt x="145466" y="5619"/>
                  </a:lnTo>
                  <a:lnTo>
                    <a:pt x="140979" y="2957"/>
                  </a:lnTo>
                  <a:lnTo>
                    <a:pt x="128940" y="0"/>
                  </a:lnTo>
                  <a:lnTo>
                    <a:pt x="123347" y="534"/>
                  </a:lnTo>
                  <a:lnTo>
                    <a:pt x="71905" y="25683"/>
                  </a:lnTo>
                  <a:lnTo>
                    <a:pt x="48493" y="43722"/>
                  </a:lnTo>
                  <a:lnTo>
                    <a:pt x="17595" y="99380"/>
                  </a:lnTo>
                  <a:lnTo>
                    <a:pt x="2496" y="141792"/>
                  </a:lnTo>
                  <a:lnTo>
                    <a:pt x="0" y="175285"/>
                  </a:lnTo>
                  <a:lnTo>
                    <a:pt x="10339" y="210976"/>
                  </a:lnTo>
                  <a:lnTo>
                    <a:pt x="25121" y="243505"/>
                  </a:lnTo>
                  <a:lnTo>
                    <a:pt x="36435" y="255959"/>
                  </a:lnTo>
                  <a:lnTo>
                    <a:pt x="50285" y="264581"/>
                  </a:lnTo>
                  <a:lnTo>
                    <a:pt x="77205" y="273643"/>
                  </a:lnTo>
                  <a:lnTo>
                    <a:pt x="92320" y="28338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9" name="SMARTInkShape-272"/>
            <p:cNvSpPr/>
            <p:nvPr/>
          </p:nvSpPr>
          <p:spPr>
            <a:xfrm>
              <a:off x="9274969" y="4024313"/>
              <a:ext cx="250032" cy="452438"/>
            </a:xfrm>
            <a:custGeom>
              <a:avLst/>
              <a:gdLst/>
              <a:ahLst/>
              <a:cxnLst/>
              <a:rect l="0" t="0" r="0" b="0"/>
              <a:pathLst>
                <a:path w="250032" h="452438">
                  <a:moveTo>
                    <a:pt x="0" y="0"/>
                  </a:moveTo>
                  <a:lnTo>
                    <a:pt x="1323" y="34533"/>
                  </a:lnTo>
                  <a:lnTo>
                    <a:pt x="10802" y="88008"/>
                  </a:lnTo>
                  <a:lnTo>
                    <a:pt x="15217" y="135417"/>
                  </a:lnTo>
                  <a:lnTo>
                    <a:pt x="24792" y="179911"/>
                  </a:lnTo>
                  <a:lnTo>
                    <a:pt x="39882" y="236033"/>
                  </a:lnTo>
                  <a:lnTo>
                    <a:pt x="47418" y="285336"/>
                  </a:lnTo>
                  <a:lnTo>
                    <a:pt x="57674" y="338906"/>
                  </a:lnTo>
                  <a:lnTo>
                    <a:pt x="59367" y="388726"/>
                  </a:lnTo>
                  <a:lnTo>
                    <a:pt x="58099" y="394087"/>
                  </a:lnTo>
                  <a:lnTo>
                    <a:pt x="55930" y="397662"/>
                  </a:lnTo>
                  <a:lnTo>
                    <a:pt x="48111" y="404393"/>
                  </a:lnTo>
                  <a:lnTo>
                    <a:pt x="47668" y="388204"/>
                  </a:lnTo>
                  <a:lnTo>
                    <a:pt x="62325" y="333036"/>
                  </a:lnTo>
                  <a:lnTo>
                    <a:pt x="70033" y="317349"/>
                  </a:lnTo>
                  <a:lnTo>
                    <a:pt x="103516" y="272507"/>
                  </a:lnTo>
                  <a:lnTo>
                    <a:pt x="139039" y="254683"/>
                  </a:lnTo>
                  <a:lnTo>
                    <a:pt x="175164" y="250643"/>
                  </a:lnTo>
                  <a:lnTo>
                    <a:pt x="187212" y="253831"/>
                  </a:lnTo>
                  <a:lnTo>
                    <a:pt x="204961" y="266591"/>
                  </a:lnTo>
                  <a:lnTo>
                    <a:pt x="228340" y="288286"/>
                  </a:lnTo>
                  <a:lnTo>
                    <a:pt x="241545" y="313841"/>
                  </a:lnTo>
                  <a:lnTo>
                    <a:pt x="248354" y="349850"/>
                  </a:lnTo>
                  <a:lnTo>
                    <a:pt x="249884" y="407614"/>
                  </a:lnTo>
                  <a:lnTo>
                    <a:pt x="250031" y="4524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 name="SMARTInkShape-273"/>
            <p:cNvSpPr/>
            <p:nvPr/>
          </p:nvSpPr>
          <p:spPr>
            <a:xfrm>
              <a:off x="8882063" y="4214813"/>
              <a:ext cx="381001" cy="11907"/>
            </a:xfrm>
            <a:custGeom>
              <a:avLst/>
              <a:gdLst/>
              <a:ahLst/>
              <a:cxnLst/>
              <a:rect l="0" t="0" r="0" b="0"/>
              <a:pathLst>
                <a:path w="381001" h="11907">
                  <a:moveTo>
                    <a:pt x="0" y="11906"/>
                  </a:moveTo>
                  <a:lnTo>
                    <a:pt x="6319" y="11906"/>
                  </a:lnTo>
                  <a:lnTo>
                    <a:pt x="12951" y="8378"/>
                  </a:lnTo>
                  <a:lnTo>
                    <a:pt x="16571" y="5585"/>
                  </a:lnTo>
                  <a:lnTo>
                    <a:pt x="27648" y="2482"/>
                  </a:lnTo>
                  <a:lnTo>
                    <a:pt x="84724" y="218"/>
                  </a:lnTo>
                  <a:lnTo>
                    <a:pt x="131241" y="43"/>
                  </a:lnTo>
                  <a:lnTo>
                    <a:pt x="188152" y="8"/>
                  </a:lnTo>
                  <a:lnTo>
                    <a:pt x="246822" y="1"/>
                  </a:lnTo>
                  <a:lnTo>
                    <a:pt x="303342" y="0"/>
                  </a:lnTo>
                  <a:lnTo>
                    <a:pt x="355324" y="0"/>
                  </a:lnTo>
                  <a:lnTo>
                    <a:pt x="38100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 name="SMARTInkShape-274"/>
            <p:cNvSpPr/>
            <p:nvPr/>
          </p:nvSpPr>
          <p:spPr>
            <a:xfrm>
              <a:off x="9036844" y="4048125"/>
              <a:ext cx="23811" cy="416720"/>
            </a:xfrm>
            <a:custGeom>
              <a:avLst/>
              <a:gdLst/>
              <a:ahLst/>
              <a:cxnLst/>
              <a:rect l="0" t="0" r="0" b="0"/>
              <a:pathLst>
                <a:path w="23811" h="416720">
                  <a:moveTo>
                    <a:pt x="0" y="0"/>
                  </a:moveTo>
                  <a:lnTo>
                    <a:pt x="1323" y="22954"/>
                  </a:lnTo>
                  <a:lnTo>
                    <a:pt x="10250" y="79213"/>
                  </a:lnTo>
                  <a:lnTo>
                    <a:pt x="17736" y="124159"/>
                  </a:lnTo>
                  <a:lnTo>
                    <a:pt x="22012" y="170990"/>
                  </a:lnTo>
                  <a:lnTo>
                    <a:pt x="23278" y="218380"/>
                  </a:lnTo>
                  <a:lnTo>
                    <a:pt x="23653" y="265935"/>
                  </a:lnTo>
                  <a:lnTo>
                    <a:pt x="23781" y="319907"/>
                  </a:lnTo>
                  <a:lnTo>
                    <a:pt x="23809" y="374474"/>
                  </a:lnTo>
                  <a:lnTo>
                    <a:pt x="23810" y="393765"/>
                  </a:lnTo>
                  <a:lnTo>
                    <a:pt x="20286" y="403431"/>
                  </a:lnTo>
                  <a:lnTo>
                    <a:pt x="11906" y="4167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2" name="SMARTInkShape-275"/>
            <p:cNvSpPr/>
            <p:nvPr/>
          </p:nvSpPr>
          <p:spPr>
            <a:xfrm>
              <a:off x="8632249" y="4287009"/>
              <a:ext cx="237908" cy="225461"/>
            </a:xfrm>
            <a:custGeom>
              <a:avLst/>
              <a:gdLst/>
              <a:ahLst/>
              <a:cxnLst/>
              <a:rect l="0" t="0" r="0" b="0"/>
              <a:pathLst>
                <a:path w="237908" h="225461">
                  <a:moveTo>
                    <a:pt x="11689" y="34960"/>
                  </a:moveTo>
                  <a:lnTo>
                    <a:pt x="11689" y="87249"/>
                  </a:lnTo>
                  <a:lnTo>
                    <a:pt x="11689" y="145008"/>
                  </a:lnTo>
                  <a:lnTo>
                    <a:pt x="11689" y="202736"/>
                  </a:lnTo>
                  <a:lnTo>
                    <a:pt x="11689" y="225231"/>
                  </a:lnTo>
                  <a:lnTo>
                    <a:pt x="5369" y="219071"/>
                  </a:lnTo>
                  <a:lnTo>
                    <a:pt x="2265" y="208950"/>
                  </a:lnTo>
                  <a:lnTo>
                    <a:pt x="0" y="156101"/>
                  </a:lnTo>
                  <a:lnTo>
                    <a:pt x="3374" y="127298"/>
                  </a:lnTo>
                  <a:lnTo>
                    <a:pt x="23910" y="71468"/>
                  </a:lnTo>
                  <a:lnTo>
                    <a:pt x="39122" y="47100"/>
                  </a:lnTo>
                  <a:lnTo>
                    <a:pt x="67483" y="16714"/>
                  </a:lnTo>
                  <a:lnTo>
                    <a:pt x="81026" y="7889"/>
                  </a:lnTo>
                  <a:lnTo>
                    <a:pt x="103522" y="1803"/>
                  </a:lnTo>
                  <a:lnTo>
                    <a:pt x="126946" y="0"/>
                  </a:lnTo>
                  <a:lnTo>
                    <a:pt x="139201" y="3106"/>
                  </a:lnTo>
                  <a:lnTo>
                    <a:pt x="157068" y="15820"/>
                  </a:lnTo>
                  <a:lnTo>
                    <a:pt x="175589" y="36344"/>
                  </a:lnTo>
                  <a:lnTo>
                    <a:pt x="201944" y="86234"/>
                  </a:lnTo>
                  <a:lnTo>
                    <a:pt x="222452" y="144919"/>
                  </a:lnTo>
                  <a:lnTo>
                    <a:pt x="228478" y="175138"/>
                  </a:lnTo>
                  <a:lnTo>
                    <a:pt x="236665" y="207661"/>
                  </a:lnTo>
                  <a:lnTo>
                    <a:pt x="237907" y="22546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 name="SMARTInkShape-276"/>
            <p:cNvSpPr/>
            <p:nvPr/>
          </p:nvSpPr>
          <p:spPr>
            <a:xfrm>
              <a:off x="8441957" y="4214813"/>
              <a:ext cx="35294" cy="476251"/>
            </a:xfrm>
            <a:custGeom>
              <a:avLst/>
              <a:gdLst/>
              <a:ahLst/>
              <a:cxnLst/>
              <a:rect l="0" t="0" r="0" b="0"/>
              <a:pathLst>
                <a:path w="35294" h="476251">
                  <a:moveTo>
                    <a:pt x="35293" y="0"/>
                  </a:moveTo>
                  <a:lnTo>
                    <a:pt x="35293" y="52289"/>
                  </a:lnTo>
                  <a:lnTo>
                    <a:pt x="28973" y="102491"/>
                  </a:lnTo>
                  <a:lnTo>
                    <a:pt x="25042" y="147813"/>
                  </a:lnTo>
                  <a:lnTo>
                    <a:pt x="23878" y="194755"/>
                  </a:lnTo>
                  <a:lnTo>
                    <a:pt x="17211" y="242179"/>
                  </a:lnTo>
                  <a:lnTo>
                    <a:pt x="6858" y="289743"/>
                  </a:lnTo>
                  <a:lnTo>
                    <a:pt x="1732" y="337351"/>
                  </a:lnTo>
                  <a:lnTo>
                    <a:pt x="0" y="391340"/>
                  </a:lnTo>
                  <a:lnTo>
                    <a:pt x="1023" y="426837"/>
                  </a:lnTo>
                  <a:lnTo>
                    <a:pt x="11481" y="4762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 name="SMARTInkShape-277"/>
            <p:cNvSpPr/>
            <p:nvPr/>
          </p:nvSpPr>
          <p:spPr>
            <a:xfrm>
              <a:off x="8346281" y="4250531"/>
              <a:ext cx="107158" cy="178595"/>
            </a:xfrm>
            <a:custGeom>
              <a:avLst/>
              <a:gdLst/>
              <a:ahLst/>
              <a:cxnLst/>
              <a:rect l="0" t="0" r="0" b="0"/>
              <a:pathLst>
                <a:path w="107158" h="178595">
                  <a:moveTo>
                    <a:pt x="0" y="0"/>
                  </a:moveTo>
                  <a:lnTo>
                    <a:pt x="0" y="16572"/>
                  </a:lnTo>
                  <a:lnTo>
                    <a:pt x="20594" y="71774"/>
                  </a:lnTo>
                  <a:lnTo>
                    <a:pt x="23705" y="86139"/>
                  </a:lnTo>
                  <a:lnTo>
                    <a:pt x="51745" y="139403"/>
                  </a:lnTo>
                  <a:lnTo>
                    <a:pt x="63545" y="156546"/>
                  </a:lnTo>
                  <a:lnTo>
                    <a:pt x="71458" y="162181"/>
                  </a:lnTo>
                  <a:lnTo>
                    <a:pt x="107157" y="1785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 name="SMARTInkShape-278"/>
            <p:cNvSpPr/>
            <p:nvPr/>
          </p:nvSpPr>
          <p:spPr>
            <a:xfrm>
              <a:off x="7907209" y="4073502"/>
              <a:ext cx="325889" cy="355624"/>
            </a:xfrm>
            <a:custGeom>
              <a:avLst/>
              <a:gdLst/>
              <a:ahLst/>
              <a:cxnLst/>
              <a:rect l="0" t="0" r="0" b="0"/>
              <a:pathLst>
                <a:path w="325889" h="355624">
                  <a:moveTo>
                    <a:pt x="296197" y="57967"/>
                  </a:moveTo>
                  <a:lnTo>
                    <a:pt x="296197" y="51646"/>
                  </a:lnTo>
                  <a:lnTo>
                    <a:pt x="292670" y="45015"/>
                  </a:lnTo>
                  <a:lnTo>
                    <a:pt x="268209" y="18218"/>
                  </a:lnTo>
                  <a:lnTo>
                    <a:pt x="243808" y="6355"/>
                  </a:lnTo>
                  <a:lnTo>
                    <a:pt x="208189" y="0"/>
                  </a:lnTo>
                  <a:lnTo>
                    <a:pt x="160778" y="2272"/>
                  </a:lnTo>
                  <a:lnTo>
                    <a:pt x="107171" y="15069"/>
                  </a:lnTo>
                  <a:lnTo>
                    <a:pt x="49887" y="34254"/>
                  </a:lnTo>
                  <a:lnTo>
                    <a:pt x="9614" y="54011"/>
                  </a:lnTo>
                  <a:lnTo>
                    <a:pt x="3462" y="61941"/>
                  </a:lnTo>
                  <a:lnTo>
                    <a:pt x="0" y="73843"/>
                  </a:lnTo>
                  <a:lnTo>
                    <a:pt x="835" y="77812"/>
                  </a:lnTo>
                  <a:lnTo>
                    <a:pt x="5293" y="85748"/>
                  </a:lnTo>
                  <a:lnTo>
                    <a:pt x="21561" y="97655"/>
                  </a:lnTo>
                  <a:lnTo>
                    <a:pt x="71442" y="117498"/>
                  </a:lnTo>
                  <a:lnTo>
                    <a:pt x="117893" y="133373"/>
                  </a:lnTo>
                  <a:lnTo>
                    <a:pt x="174791" y="157430"/>
                  </a:lnTo>
                  <a:lnTo>
                    <a:pt x="233459" y="176294"/>
                  </a:lnTo>
                  <a:lnTo>
                    <a:pt x="257730" y="185962"/>
                  </a:lnTo>
                  <a:lnTo>
                    <a:pt x="308837" y="219553"/>
                  </a:lnTo>
                  <a:lnTo>
                    <a:pt x="321330" y="239865"/>
                  </a:lnTo>
                  <a:lnTo>
                    <a:pt x="324859" y="246701"/>
                  </a:lnTo>
                  <a:lnTo>
                    <a:pt x="325888" y="252581"/>
                  </a:lnTo>
                  <a:lnTo>
                    <a:pt x="325251" y="257825"/>
                  </a:lnTo>
                  <a:lnTo>
                    <a:pt x="323504" y="262643"/>
                  </a:lnTo>
                  <a:lnTo>
                    <a:pt x="314507" y="271524"/>
                  </a:lnTo>
                  <a:lnTo>
                    <a:pt x="257805" y="306337"/>
                  </a:lnTo>
                  <a:lnTo>
                    <a:pt x="204143" y="319870"/>
                  </a:lnTo>
                  <a:lnTo>
                    <a:pt x="150425" y="338222"/>
                  </a:lnTo>
                  <a:lnTo>
                    <a:pt x="92576" y="351175"/>
                  </a:lnTo>
                  <a:lnTo>
                    <a:pt x="34260" y="35562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69" name="SMARTInkShape-Group39"/>
          <p:cNvGrpSpPr/>
          <p:nvPr/>
        </p:nvGrpSpPr>
        <p:grpSpPr>
          <a:xfrm>
            <a:off x="369094" y="4607719"/>
            <a:ext cx="1559720" cy="119063"/>
            <a:chOff x="369094" y="4607719"/>
            <a:chExt cx="1559720" cy="119063"/>
          </a:xfrm>
        </p:grpSpPr>
        <p:sp>
          <p:nvSpPr>
            <p:cNvPr id="167" name="SMARTInkShape-279"/>
            <p:cNvSpPr/>
            <p:nvPr/>
          </p:nvSpPr>
          <p:spPr>
            <a:xfrm>
              <a:off x="1512094" y="4607719"/>
              <a:ext cx="416720" cy="23813"/>
            </a:xfrm>
            <a:custGeom>
              <a:avLst/>
              <a:gdLst/>
              <a:ahLst/>
              <a:cxnLst/>
              <a:rect l="0" t="0" r="0" b="0"/>
              <a:pathLst>
                <a:path w="416720" h="23813">
                  <a:moveTo>
                    <a:pt x="0" y="23812"/>
                  </a:moveTo>
                  <a:lnTo>
                    <a:pt x="6320" y="23812"/>
                  </a:lnTo>
                  <a:lnTo>
                    <a:pt x="12951" y="20285"/>
                  </a:lnTo>
                  <a:lnTo>
                    <a:pt x="16572" y="17492"/>
                  </a:lnTo>
                  <a:lnTo>
                    <a:pt x="40629" y="13561"/>
                  </a:lnTo>
                  <a:lnTo>
                    <a:pt x="93819" y="12233"/>
                  </a:lnTo>
                  <a:lnTo>
                    <a:pt x="139658" y="12003"/>
                  </a:lnTo>
                  <a:lnTo>
                    <a:pt x="199027" y="11925"/>
                  </a:lnTo>
                  <a:lnTo>
                    <a:pt x="255684" y="5590"/>
                  </a:lnTo>
                  <a:lnTo>
                    <a:pt x="308327" y="1104"/>
                  </a:lnTo>
                  <a:lnTo>
                    <a:pt x="356943" y="218"/>
                  </a:lnTo>
                  <a:lnTo>
                    <a:pt x="416719"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8" name="SMARTInkShape-280"/>
            <p:cNvSpPr/>
            <p:nvPr/>
          </p:nvSpPr>
          <p:spPr>
            <a:xfrm>
              <a:off x="369094" y="4667250"/>
              <a:ext cx="690563" cy="59532"/>
            </a:xfrm>
            <a:custGeom>
              <a:avLst/>
              <a:gdLst/>
              <a:ahLst/>
              <a:cxnLst/>
              <a:rect l="0" t="0" r="0" b="0"/>
              <a:pathLst>
                <a:path w="690563" h="59532">
                  <a:moveTo>
                    <a:pt x="0" y="0"/>
                  </a:moveTo>
                  <a:lnTo>
                    <a:pt x="56320" y="0"/>
                  </a:lnTo>
                  <a:lnTo>
                    <a:pt x="106473" y="8182"/>
                  </a:lnTo>
                  <a:lnTo>
                    <a:pt x="153109" y="10803"/>
                  </a:lnTo>
                  <a:lnTo>
                    <a:pt x="209554" y="12902"/>
                  </a:lnTo>
                  <a:lnTo>
                    <a:pt x="253208" y="18081"/>
                  </a:lnTo>
                  <a:lnTo>
                    <a:pt x="299068" y="21265"/>
                  </a:lnTo>
                  <a:lnTo>
                    <a:pt x="344586" y="24003"/>
                  </a:lnTo>
                  <a:lnTo>
                    <a:pt x="386864" y="29630"/>
                  </a:lnTo>
                  <a:lnTo>
                    <a:pt x="427703" y="36540"/>
                  </a:lnTo>
                  <a:lnTo>
                    <a:pt x="467903" y="42698"/>
                  </a:lnTo>
                  <a:lnTo>
                    <a:pt x="526399" y="46166"/>
                  </a:lnTo>
                  <a:lnTo>
                    <a:pt x="576510" y="48516"/>
                  </a:lnTo>
                  <a:lnTo>
                    <a:pt x="629669" y="56964"/>
                  </a:lnTo>
                  <a:lnTo>
                    <a:pt x="688703" y="59501"/>
                  </a:lnTo>
                  <a:lnTo>
                    <a:pt x="690562" y="595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1" name="SMARTInkShape-Group40"/>
          <p:cNvGrpSpPr/>
          <p:nvPr/>
        </p:nvGrpSpPr>
        <p:grpSpPr>
          <a:xfrm>
            <a:off x="7978775" y="3345656"/>
            <a:ext cx="3233854" cy="497023"/>
            <a:chOff x="7978775" y="3345656"/>
            <a:chExt cx="3233854" cy="497023"/>
          </a:xfrm>
        </p:grpSpPr>
        <p:sp>
          <p:nvSpPr>
            <p:cNvPr id="170" name="SMARTInkShape-281"/>
            <p:cNvSpPr/>
            <p:nvPr/>
          </p:nvSpPr>
          <p:spPr>
            <a:xfrm>
              <a:off x="10882313" y="3419861"/>
              <a:ext cx="330316" cy="402046"/>
            </a:xfrm>
            <a:custGeom>
              <a:avLst/>
              <a:gdLst/>
              <a:ahLst/>
              <a:cxnLst/>
              <a:rect l="0" t="0" r="0" b="0"/>
              <a:pathLst>
                <a:path w="330316" h="402046">
                  <a:moveTo>
                    <a:pt x="0" y="104389"/>
                  </a:moveTo>
                  <a:lnTo>
                    <a:pt x="1321" y="123399"/>
                  </a:lnTo>
                  <a:lnTo>
                    <a:pt x="9423" y="156161"/>
                  </a:lnTo>
                  <a:lnTo>
                    <a:pt x="21084" y="212091"/>
                  </a:lnTo>
                  <a:lnTo>
                    <a:pt x="33529" y="271148"/>
                  </a:lnTo>
                  <a:lnTo>
                    <a:pt x="35707" y="325015"/>
                  </a:lnTo>
                  <a:lnTo>
                    <a:pt x="35718" y="267917"/>
                  </a:lnTo>
                  <a:lnTo>
                    <a:pt x="39246" y="211129"/>
                  </a:lnTo>
                  <a:lnTo>
                    <a:pt x="45971" y="157518"/>
                  </a:lnTo>
                  <a:lnTo>
                    <a:pt x="56803" y="105476"/>
                  </a:lnTo>
                  <a:lnTo>
                    <a:pt x="75210" y="56979"/>
                  </a:lnTo>
                  <a:lnTo>
                    <a:pt x="106443" y="11248"/>
                  </a:lnTo>
                  <a:lnTo>
                    <a:pt x="110649" y="6576"/>
                  </a:lnTo>
                  <a:lnTo>
                    <a:pt x="122377" y="1385"/>
                  </a:lnTo>
                  <a:lnTo>
                    <a:pt x="129210" y="0"/>
                  </a:lnTo>
                  <a:lnTo>
                    <a:pt x="143857" y="1991"/>
                  </a:lnTo>
                  <a:lnTo>
                    <a:pt x="174819" y="14048"/>
                  </a:lnTo>
                  <a:lnTo>
                    <a:pt x="204815" y="37933"/>
                  </a:lnTo>
                  <a:lnTo>
                    <a:pt x="242325" y="91066"/>
                  </a:lnTo>
                  <a:lnTo>
                    <a:pt x="273766" y="138218"/>
                  </a:lnTo>
                  <a:lnTo>
                    <a:pt x="299103" y="192170"/>
                  </a:lnTo>
                  <a:lnTo>
                    <a:pt x="315577" y="243581"/>
                  </a:lnTo>
                  <a:lnTo>
                    <a:pt x="327514" y="297473"/>
                  </a:lnTo>
                  <a:lnTo>
                    <a:pt x="330315" y="338429"/>
                  </a:lnTo>
                  <a:lnTo>
                    <a:pt x="323354" y="366586"/>
                  </a:lnTo>
                  <a:lnTo>
                    <a:pt x="309150" y="388622"/>
                  </a:lnTo>
                  <a:lnTo>
                    <a:pt x="297656" y="40204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1" name="SMARTInkShape-282"/>
            <p:cNvSpPr/>
            <p:nvPr/>
          </p:nvSpPr>
          <p:spPr>
            <a:xfrm>
              <a:off x="10537031" y="3524523"/>
              <a:ext cx="261065" cy="271142"/>
            </a:xfrm>
            <a:custGeom>
              <a:avLst/>
              <a:gdLst/>
              <a:ahLst/>
              <a:cxnLst/>
              <a:rect l="0" t="0" r="0" b="0"/>
              <a:pathLst>
                <a:path w="261065" h="271142">
                  <a:moveTo>
                    <a:pt x="35719" y="23540"/>
                  </a:moveTo>
                  <a:lnTo>
                    <a:pt x="29398" y="23540"/>
                  </a:lnTo>
                  <a:lnTo>
                    <a:pt x="27537" y="24862"/>
                  </a:lnTo>
                  <a:lnTo>
                    <a:pt x="26296" y="27067"/>
                  </a:lnTo>
                  <a:lnTo>
                    <a:pt x="22817" y="43848"/>
                  </a:lnTo>
                  <a:lnTo>
                    <a:pt x="7284" y="69609"/>
                  </a:lnTo>
                  <a:lnTo>
                    <a:pt x="2158" y="98044"/>
                  </a:lnTo>
                  <a:lnTo>
                    <a:pt x="6959" y="125284"/>
                  </a:lnTo>
                  <a:lnTo>
                    <a:pt x="24206" y="179176"/>
                  </a:lnTo>
                  <a:lnTo>
                    <a:pt x="39765" y="219794"/>
                  </a:lnTo>
                  <a:lnTo>
                    <a:pt x="51188" y="233354"/>
                  </a:lnTo>
                  <a:lnTo>
                    <a:pt x="80079" y="252838"/>
                  </a:lnTo>
                  <a:lnTo>
                    <a:pt x="119445" y="268103"/>
                  </a:lnTo>
                  <a:lnTo>
                    <a:pt x="137313" y="271141"/>
                  </a:lnTo>
                  <a:lnTo>
                    <a:pt x="154074" y="268963"/>
                  </a:lnTo>
                  <a:lnTo>
                    <a:pt x="192712" y="256786"/>
                  </a:lnTo>
                  <a:lnTo>
                    <a:pt x="208239" y="245826"/>
                  </a:lnTo>
                  <a:lnTo>
                    <a:pt x="247017" y="192364"/>
                  </a:lnTo>
                  <a:lnTo>
                    <a:pt x="255306" y="173979"/>
                  </a:lnTo>
                  <a:lnTo>
                    <a:pt x="261064" y="118217"/>
                  </a:lnTo>
                  <a:lnTo>
                    <a:pt x="255358" y="82901"/>
                  </a:lnTo>
                  <a:lnTo>
                    <a:pt x="238969" y="53622"/>
                  </a:lnTo>
                  <a:lnTo>
                    <a:pt x="217355" y="28190"/>
                  </a:lnTo>
                  <a:lnTo>
                    <a:pt x="187873" y="10218"/>
                  </a:lnTo>
                  <a:lnTo>
                    <a:pt x="142357" y="1799"/>
                  </a:lnTo>
                  <a:lnTo>
                    <a:pt x="89597" y="0"/>
                  </a:lnTo>
                  <a:lnTo>
                    <a:pt x="57855" y="6129"/>
                  </a:lnTo>
                  <a:lnTo>
                    <a:pt x="42029" y="16242"/>
                  </a:lnTo>
                  <a:lnTo>
                    <a:pt x="22155" y="33283"/>
                  </a:lnTo>
                  <a:lnTo>
                    <a:pt x="14771" y="37973"/>
                  </a:lnTo>
                  <a:lnTo>
                    <a:pt x="9845" y="43745"/>
                  </a:lnTo>
                  <a:lnTo>
                    <a:pt x="4376" y="57215"/>
                  </a:lnTo>
                  <a:lnTo>
                    <a:pt x="0" y="11879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2" name="SMARTInkShape-283"/>
            <p:cNvSpPr/>
            <p:nvPr/>
          </p:nvSpPr>
          <p:spPr>
            <a:xfrm>
              <a:off x="10382355" y="3536156"/>
              <a:ext cx="35615" cy="214314"/>
            </a:xfrm>
            <a:custGeom>
              <a:avLst/>
              <a:gdLst/>
              <a:ahLst/>
              <a:cxnLst/>
              <a:rect l="0" t="0" r="0" b="0"/>
              <a:pathLst>
                <a:path w="35615" h="214314">
                  <a:moveTo>
                    <a:pt x="35614" y="0"/>
                  </a:moveTo>
                  <a:lnTo>
                    <a:pt x="29292" y="6321"/>
                  </a:lnTo>
                  <a:lnTo>
                    <a:pt x="26190" y="16479"/>
                  </a:lnTo>
                  <a:lnTo>
                    <a:pt x="14501" y="69357"/>
                  </a:lnTo>
                  <a:lnTo>
                    <a:pt x="9075" y="94634"/>
                  </a:lnTo>
                  <a:lnTo>
                    <a:pt x="2614" y="118880"/>
                  </a:lnTo>
                  <a:lnTo>
                    <a:pt x="0" y="174373"/>
                  </a:lnTo>
                  <a:lnTo>
                    <a:pt x="1249" y="194247"/>
                  </a:lnTo>
                  <a:lnTo>
                    <a:pt x="11801" y="21431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 name="SMARTInkShape-284"/>
            <p:cNvSpPr/>
            <p:nvPr/>
          </p:nvSpPr>
          <p:spPr>
            <a:xfrm>
              <a:off x="9989344" y="3488531"/>
              <a:ext cx="357188" cy="1"/>
            </a:xfrm>
            <a:custGeom>
              <a:avLst/>
              <a:gdLst/>
              <a:ahLst/>
              <a:cxnLst/>
              <a:rect l="0" t="0" r="0" b="0"/>
              <a:pathLst>
                <a:path w="357188" h="1">
                  <a:moveTo>
                    <a:pt x="0" y="0"/>
                  </a:moveTo>
                  <a:lnTo>
                    <a:pt x="55299" y="0"/>
                  </a:lnTo>
                  <a:lnTo>
                    <a:pt x="106320" y="0"/>
                  </a:lnTo>
                  <a:lnTo>
                    <a:pt x="164122" y="0"/>
                  </a:lnTo>
                  <a:lnTo>
                    <a:pt x="210759" y="0"/>
                  </a:lnTo>
                  <a:lnTo>
                    <a:pt x="256768" y="0"/>
                  </a:lnTo>
                  <a:lnTo>
                    <a:pt x="308541" y="0"/>
                  </a:lnTo>
                  <a:lnTo>
                    <a:pt x="357187"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 name="SMARTInkShape-285"/>
            <p:cNvSpPr/>
            <p:nvPr/>
          </p:nvSpPr>
          <p:spPr>
            <a:xfrm>
              <a:off x="10096512" y="3345656"/>
              <a:ext cx="11895" cy="476251"/>
            </a:xfrm>
            <a:custGeom>
              <a:avLst/>
              <a:gdLst/>
              <a:ahLst/>
              <a:cxnLst/>
              <a:rect l="0" t="0" r="0" b="0"/>
              <a:pathLst>
                <a:path w="11895" h="476251">
                  <a:moveTo>
                    <a:pt x="11894" y="0"/>
                  </a:moveTo>
                  <a:lnTo>
                    <a:pt x="11894" y="50880"/>
                  </a:lnTo>
                  <a:lnTo>
                    <a:pt x="11894" y="97216"/>
                  </a:lnTo>
                  <a:lnTo>
                    <a:pt x="10571" y="141988"/>
                  </a:lnTo>
                  <a:lnTo>
                    <a:pt x="3712" y="196558"/>
                  </a:lnTo>
                  <a:lnTo>
                    <a:pt x="1092" y="253296"/>
                  </a:lnTo>
                  <a:lnTo>
                    <a:pt x="314" y="304210"/>
                  </a:lnTo>
                  <a:lnTo>
                    <a:pt x="84" y="351486"/>
                  </a:lnTo>
                  <a:lnTo>
                    <a:pt x="0" y="409648"/>
                  </a:lnTo>
                  <a:lnTo>
                    <a:pt x="1313" y="442565"/>
                  </a:lnTo>
                  <a:lnTo>
                    <a:pt x="10793" y="463580"/>
                  </a:lnTo>
                  <a:lnTo>
                    <a:pt x="11894" y="47625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5" name="SMARTInkShape-286"/>
            <p:cNvSpPr/>
            <p:nvPr/>
          </p:nvSpPr>
          <p:spPr>
            <a:xfrm>
              <a:off x="9786938" y="3488677"/>
              <a:ext cx="154413" cy="285605"/>
            </a:xfrm>
            <a:custGeom>
              <a:avLst/>
              <a:gdLst/>
              <a:ahLst/>
              <a:cxnLst/>
              <a:rect l="0" t="0" r="0" b="0"/>
              <a:pathLst>
                <a:path w="154413" h="285605">
                  <a:moveTo>
                    <a:pt x="119062" y="11761"/>
                  </a:moveTo>
                  <a:lnTo>
                    <a:pt x="125381" y="11761"/>
                  </a:lnTo>
                  <a:lnTo>
                    <a:pt x="127244" y="10438"/>
                  </a:lnTo>
                  <a:lnTo>
                    <a:pt x="128485" y="8233"/>
                  </a:lnTo>
                  <a:lnTo>
                    <a:pt x="129313" y="5440"/>
                  </a:lnTo>
                  <a:lnTo>
                    <a:pt x="128541" y="3578"/>
                  </a:lnTo>
                  <a:lnTo>
                    <a:pt x="126705" y="2337"/>
                  </a:lnTo>
                  <a:lnTo>
                    <a:pt x="117798" y="590"/>
                  </a:lnTo>
                  <a:lnTo>
                    <a:pt x="96617" y="0"/>
                  </a:lnTo>
                  <a:lnTo>
                    <a:pt x="85715" y="3447"/>
                  </a:lnTo>
                  <a:lnTo>
                    <a:pt x="76460" y="8066"/>
                  </a:lnTo>
                  <a:lnTo>
                    <a:pt x="63812" y="11988"/>
                  </a:lnTo>
                  <a:lnTo>
                    <a:pt x="55699" y="17595"/>
                  </a:lnTo>
                  <a:lnTo>
                    <a:pt x="43697" y="34509"/>
                  </a:lnTo>
                  <a:lnTo>
                    <a:pt x="38082" y="49956"/>
                  </a:lnTo>
                  <a:lnTo>
                    <a:pt x="58405" y="102894"/>
                  </a:lnTo>
                  <a:lnTo>
                    <a:pt x="74633" y="129604"/>
                  </a:lnTo>
                  <a:lnTo>
                    <a:pt x="115815" y="187764"/>
                  </a:lnTo>
                  <a:lnTo>
                    <a:pt x="126879" y="203756"/>
                  </a:lnTo>
                  <a:lnTo>
                    <a:pt x="145339" y="221518"/>
                  </a:lnTo>
                  <a:lnTo>
                    <a:pt x="151983" y="241627"/>
                  </a:lnTo>
                  <a:lnTo>
                    <a:pt x="154412" y="265196"/>
                  </a:lnTo>
                  <a:lnTo>
                    <a:pt x="151089" y="273447"/>
                  </a:lnTo>
                  <a:lnTo>
                    <a:pt x="148350" y="277500"/>
                  </a:lnTo>
                  <a:lnTo>
                    <a:pt x="143879" y="280201"/>
                  </a:lnTo>
                  <a:lnTo>
                    <a:pt x="123622" y="284003"/>
                  </a:lnTo>
                  <a:lnTo>
                    <a:pt x="70469" y="285393"/>
                  </a:lnTo>
                  <a:lnTo>
                    <a:pt x="10991" y="285592"/>
                  </a:lnTo>
                  <a:lnTo>
                    <a:pt x="0" y="28560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 name="SMARTInkShape-287"/>
            <p:cNvSpPr/>
            <p:nvPr/>
          </p:nvSpPr>
          <p:spPr>
            <a:xfrm>
              <a:off x="9525000" y="3571875"/>
              <a:ext cx="237252" cy="213411"/>
            </a:xfrm>
            <a:custGeom>
              <a:avLst/>
              <a:gdLst/>
              <a:ahLst/>
              <a:cxnLst/>
              <a:rect l="0" t="0" r="0" b="0"/>
              <a:pathLst>
                <a:path w="237252" h="213411">
                  <a:moveTo>
                    <a:pt x="0" y="0"/>
                  </a:moveTo>
                  <a:lnTo>
                    <a:pt x="0" y="56320"/>
                  </a:lnTo>
                  <a:lnTo>
                    <a:pt x="0" y="115357"/>
                  </a:lnTo>
                  <a:lnTo>
                    <a:pt x="3528" y="155006"/>
                  </a:lnTo>
                  <a:lnTo>
                    <a:pt x="10828" y="170756"/>
                  </a:lnTo>
                  <a:lnTo>
                    <a:pt x="38239" y="204037"/>
                  </a:lnTo>
                  <a:lnTo>
                    <a:pt x="50509" y="209746"/>
                  </a:lnTo>
                  <a:lnTo>
                    <a:pt x="79946" y="213410"/>
                  </a:lnTo>
                  <a:lnTo>
                    <a:pt x="119420" y="204629"/>
                  </a:lnTo>
                  <a:lnTo>
                    <a:pt x="168563" y="179980"/>
                  </a:lnTo>
                  <a:lnTo>
                    <a:pt x="217707" y="126849"/>
                  </a:lnTo>
                  <a:lnTo>
                    <a:pt x="231487" y="103143"/>
                  </a:lnTo>
                  <a:lnTo>
                    <a:pt x="237251" y="63494"/>
                  </a:lnTo>
                  <a:lnTo>
                    <a:pt x="225948" y="10583"/>
                  </a:lnTo>
                  <a:lnTo>
                    <a:pt x="223392" y="7055"/>
                  </a:lnTo>
                  <a:lnTo>
                    <a:pt x="214313"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7" name="SMARTInkShape-288"/>
            <p:cNvSpPr/>
            <p:nvPr/>
          </p:nvSpPr>
          <p:spPr>
            <a:xfrm>
              <a:off x="9215441" y="3345656"/>
              <a:ext cx="272592" cy="402209"/>
            </a:xfrm>
            <a:custGeom>
              <a:avLst/>
              <a:gdLst/>
              <a:ahLst/>
              <a:cxnLst/>
              <a:rect l="0" t="0" r="0" b="0"/>
              <a:pathLst>
                <a:path w="272592" h="402209">
                  <a:moveTo>
                    <a:pt x="11903" y="0"/>
                  </a:moveTo>
                  <a:lnTo>
                    <a:pt x="18224" y="0"/>
                  </a:lnTo>
                  <a:lnTo>
                    <a:pt x="20085" y="2646"/>
                  </a:lnTo>
                  <a:lnTo>
                    <a:pt x="23073" y="25903"/>
                  </a:lnTo>
                  <a:lnTo>
                    <a:pt x="23712" y="82786"/>
                  </a:lnTo>
                  <a:lnTo>
                    <a:pt x="23780" y="128011"/>
                  </a:lnTo>
                  <a:lnTo>
                    <a:pt x="22478" y="174924"/>
                  </a:lnTo>
                  <a:lnTo>
                    <a:pt x="15623" y="221016"/>
                  </a:lnTo>
                  <a:lnTo>
                    <a:pt x="9109" y="272817"/>
                  </a:lnTo>
                  <a:lnTo>
                    <a:pt x="1196" y="330594"/>
                  </a:lnTo>
                  <a:lnTo>
                    <a:pt x="0" y="368851"/>
                  </a:lnTo>
                  <a:lnTo>
                    <a:pt x="1320" y="335323"/>
                  </a:lnTo>
                  <a:lnTo>
                    <a:pt x="20305" y="281152"/>
                  </a:lnTo>
                  <a:lnTo>
                    <a:pt x="33207" y="251315"/>
                  </a:lnTo>
                  <a:lnTo>
                    <a:pt x="67697" y="212231"/>
                  </a:lnTo>
                  <a:lnTo>
                    <a:pt x="111490" y="195086"/>
                  </a:lnTo>
                  <a:lnTo>
                    <a:pt x="127160" y="192539"/>
                  </a:lnTo>
                  <a:lnTo>
                    <a:pt x="150856" y="197425"/>
                  </a:lnTo>
                  <a:lnTo>
                    <a:pt x="182568" y="212250"/>
                  </a:lnTo>
                  <a:lnTo>
                    <a:pt x="228861" y="254516"/>
                  </a:lnTo>
                  <a:lnTo>
                    <a:pt x="264361" y="301671"/>
                  </a:lnTo>
                  <a:lnTo>
                    <a:pt x="271032" y="325451"/>
                  </a:lnTo>
                  <a:lnTo>
                    <a:pt x="272591" y="341319"/>
                  </a:lnTo>
                  <a:lnTo>
                    <a:pt x="267149" y="365127"/>
                  </a:lnTo>
                  <a:lnTo>
                    <a:pt x="257196" y="377473"/>
                  </a:lnTo>
                  <a:lnTo>
                    <a:pt x="243953" y="386047"/>
                  </a:lnTo>
                  <a:lnTo>
                    <a:pt x="186846" y="401929"/>
                  </a:lnTo>
                  <a:lnTo>
                    <a:pt x="165062" y="402208"/>
                  </a:lnTo>
                  <a:lnTo>
                    <a:pt x="106939" y="394393"/>
                  </a:lnTo>
                  <a:lnTo>
                    <a:pt x="51121" y="383679"/>
                  </a:lnTo>
                  <a:lnTo>
                    <a:pt x="34625" y="380868"/>
                  </a:lnTo>
                  <a:lnTo>
                    <a:pt x="11903" y="36909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8" name="SMARTInkShape-289"/>
            <p:cNvSpPr/>
            <p:nvPr/>
          </p:nvSpPr>
          <p:spPr>
            <a:xfrm>
              <a:off x="8774906" y="3562425"/>
              <a:ext cx="285751" cy="247338"/>
            </a:xfrm>
            <a:custGeom>
              <a:avLst/>
              <a:gdLst/>
              <a:ahLst/>
              <a:cxnLst/>
              <a:rect l="0" t="0" r="0" b="0"/>
              <a:pathLst>
                <a:path w="285751" h="247338">
                  <a:moveTo>
                    <a:pt x="0" y="57075"/>
                  </a:moveTo>
                  <a:lnTo>
                    <a:pt x="8183" y="76085"/>
                  </a:lnTo>
                  <a:lnTo>
                    <a:pt x="11579" y="129033"/>
                  </a:lnTo>
                  <a:lnTo>
                    <a:pt x="11878" y="181126"/>
                  </a:lnTo>
                  <a:lnTo>
                    <a:pt x="11906" y="238439"/>
                  </a:lnTo>
                  <a:lnTo>
                    <a:pt x="11907" y="247337"/>
                  </a:lnTo>
                  <a:lnTo>
                    <a:pt x="13230" y="194052"/>
                  </a:lnTo>
                  <a:lnTo>
                    <a:pt x="22157" y="139642"/>
                  </a:lnTo>
                  <a:lnTo>
                    <a:pt x="27122" y="90209"/>
                  </a:lnTo>
                  <a:lnTo>
                    <a:pt x="36699" y="63365"/>
                  </a:lnTo>
                  <a:lnTo>
                    <a:pt x="63557" y="19410"/>
                  </a:lnTo>
                  <a:lnTo>
                    <a:pt x="71463" y="13877"/>
                  </a:lnTo>
                  <a:lnTo>
                    <a:pt x="79385" y="10095"/>
                  </a:lnTo>
                  <a:lnTo>
                    <a:pt x="87318" y="4004"/>
                  </a:lnTo>
                  <a:lnTo>
                    <a:pt x="91285" y="3173"/>
                  </a:lnTo>
                  <a:lnTo>
                    <a:pt x="95253" y="3943"/>
                  </a:lnTo>
                  <a:lnTo>
                    <a:pt x="107157" y="11346"/>
                  </a:lnTo>
                  <a:lnTo>
                    <a:pt x="123032" y="25700"/>
                  </a:lnTo>
                  <a:lnTo>
                    <a:pt x="127441" y="36957"/>
                  </a:lnTo>
                  <a:lnTo>
                    <a:pt x="141014" y="89041"/>
                  </a:lnTo>
                  <a:lnTo>
                    <a:pt x="146158" y="128541"/>
                  </a:lnTo>
                  <a:lnTo>
                    <a:pt x="153079" y="153948"/>
                  </a:lnTo>
                  <a:lnTo>
                    <a:pt x="154736" y="185631"/>
                  </a:lnTo>
                  <a:lnTo>
                    <a:pt x="154782" y="126646"/>
                  </a:lnTo>
                  <a:lnTo>
                    <a:pt x="156105" y="101354"/>
                  </a:lnTo>
                  <a:lnTo>
                    <a:pt x="175090" y="46302"/>
                  </a:lnTo>
                  <a:lnTo>
                    <a:pt x="194530" y="18582"/>
                  </a:lnTo>
                  <a:lnTo>
                    <a:pt x="212714" y="5835"/>
                  </a:lnTo>
                  <a:lnTo>
                    <a:pt x="228538" y="0"/>
                  </a:lnTo>
                  <a:lnTo>
                    <a:pt x="233057" y="504"/>
                  </a:lnTo>
                  <a:lnTo>
                    <a:pt x="253855" y="8011"/>
                  </a:lnTo>
                  <a:lnTo>
                    <a:pt x="261873" y="15866"/>
                  </a:lnTo>
                  <a:lnTo>
                    <a:pt x="277800" y="42467"/>
                  </a:lnTo>
                  <a:lnTo>
                    <a:pt x="283394" y="65388"/>
                  </a:lnTo>
                  <a:lnTo>
                    <a:pt x="285611" y="120597"/>
                  </a:lnTo>
                  <a:lnTo>
                    <a:pt x="285748" y="178528"/>
                  </a:lnTo>
                  <a:lnTo>
                    <a:pt x="285750" y="18804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9" name="SMARTInkShape-290"/>
            <p:cNvSpPr/>
            <p:nvPr/>
          </p:nvSpPr>
          <p:spPr>
            <a:xfrm>
              <a:off x="8322469" y="3538718"/>
              <a:ext cx="342710" cy="244795"/>
            </a:xfrm>
            <a:custGeom>
              <a:avLst/>
              <a:gdLst/>
              <a:ahLst/>
              <a:cxnLst/>
              <a:rect l="0" t="0" r="0" b="0"/>
              <a:pathLst>
                <a:path w="342710" h="244795">
                  <a:moveTo>
                    <a:pt x="59531" y="45063"/>
                  </a:moveTo>
                  <a:lnTo>
                    <a:pt x="42959" y="45063"/>
                  </a:lnTo>
                  <a:lnTo>
                    <a:pt x="40546" y="46386"/>
                  </a:lnTo>
                  <a:lnTo>
                    <a:pt x="38937" y="48591"/>
                  </a:lnTo>
                  <a:lnTo>
                    <a:pt x="35826" y="54569"/>
                  </a:lnTo>
                  <a:lnTo>
                    <a:pt x="30034" y="61635"/>
                  </a:lnTo>
                  <a:lnTo>
                    <a:pt x="26577" y="72713"/>
                  </a:lnTo>
                  <a:lnTo>
                    <a:pt x="24358" y="101383"/>
                  </a:lnTo>
                  <a:lnTo>
                    <a:pt x="34111" y="154638"/>
                  </a:lnTo>
                  <a:lnTo>
                    <a:pt x="42059" y="173579"/>
                  </a:lnTo>
                  <a:lnTo>
                    <a:pt x="81400" y="221199"/>
                  </a:lnTo>
                  <a:lnTo>
                    <a:pt x="96150" y="229180"/>
                  </a:lnTo>
                  <a:lnTo>
                    <a:pt x="152377" y="244427"/>
                  </a:lnTo>
                  <a:lnTo>
                    <a:pt x="170911" y="244794"/>
                  </a:lnTo>
                  <a:lnTo>
                    <a:pt x="230314" y="227042"/>
                  </a:lnTo>
                  <a:lnTo>
                    <a:pt x="261827" y="214223"/>
                  </a:lnTo>
                  <a:lnTo>
                    <a:pt x="288509" y="192934"/>
                  </a:lnTo>
                  <a:lnTo>
                    <a:pt x="322925" y="145724"/>
                  </a:lnTo>
                  <a:lnTo>
                    <a:pt x="339494" y="104634"/>
                  </a:lnTo>
                  <a:lnTo>
                    <a:pt x="342709" y="86532"/>
                  </a:lnTo>
                  <a:lnTo>
                    <a:pt x="340610" y="69668"/>
                  </a:lnTo>
                  <a:lnTo>
                    <a:pt x="328483" y="37282"/>
                  </a:lnTo>
                  <a:lnTo>
                    <a:pt x="317530" y="24848"/>
                  </a:lnTo>
                  <a:lnTo>
                    <a:pt x="288941" y="6086"/>
                  </a:lnTo>
                  <a:lnTo>
                    <a:pt x="259355" y="0"/>
                  </a:lnTo>
                  <a:lnTo>
                    <a:pt x="213801" y="7450"/>
                  </a:lnTo>
                  <a:lnTo>
                    <a:pt x="166586" y="25188"/>
                  </a:lnTo>
                  <a:lnTo>
                    <a:pt x="107143" y="61457"/>
                  </a:lnTo>
                  <a:lnTo>
                    <a:pt x="53944" y="100694"/>
                  </a:lnTo>
                  <a:lnTo>
                    <a:pt x="10496" y="158507"/>
                  </a:lnTo>
                  <a:lnTo>
                    <a:pt x="3110" y="183481"/>
                  </a:lnTo>
                  <a:lnTo>
                    <a:pt x="0" y="22365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0" name="SMARTInkShape-291"/>
            <p:cNvSpPr/>
            <p:nvPr/>
          </p:nvSpPr>
          <p:spPr>
            <a:xfrm>
              <a:off x="7978775" y="3369469"/>
              <a:ext cx="296070" cy="473210"/>
            </a:xfrm>
            <a:custGeom>
              <a:avLst/>
              <a:gdLst/>
              <a:ahLst/>
              <a:cxnLst/>
              <a:rect l="0" t="0" r="0" b="0"/>
              <a:pathLst>
                <a:path w="296070" h="473210">
                  <a:moveTo>
                    <a:pt x="200819" y="0"/>
                  </a:moveTo>
                  <a:lnTo>
                    <a:pt x="159196" y="1323"/>
                  </a:lnTo>
                  <a:lnTo>
                    <a:pt x="121190" y="16571"/>
                  </a:lnTo>
                  <a:lnTo>
                    <a:pt x="67477" y="56320"/>
                  </a:lnTo>
                  <a:lnTo>
                    <a:pt x="46069" y="79600"/>
                  </a:lnTo>
                  <a:lnTo>
                    <a:pt x="22751" y="135571"/>
                  </a:lnTo>
                  <a:lnTo>
                    <a:pt x="6454" y="189057"/>
                  </a:lnTo>
                  <a:lnTo>
                    <a:pt x="0" y="239163"/>
                  </a:lnTo>
                  <a:lnTo>
                    <a:pt x="2253" y="295117"/>
                  </a:lnTo>
                  <a:lnTo>
                    <a:pt x="14984" y="332622"/>
                  </a:lnTo>
                  <a:lnTo>
                    <a:pt x="50621" y="391484"/>
                  </a:lnTo>
                  <a:lnTo>
                    <a:pt x="89774" y="435853"/>
                  </a:lnTo>
                  <a:lnTo>
                    <a:pt x="119851" y="453844"/>
                  </a:lnTo>
                  <a:lnTo>
                    <a:pt x="166891" y="470452"/>
                  </a:lnTo>
                  <a:lnTo>
                    <a:pt x="209139" y="473209"/>
                  </a:lnTo>
                  <a:lnTo>
                    <a:pt x="265463" y="465772"/>
                  </a:lnTo>
                  <a:lnTo>
                    <a:pt x="279379" y="461451"/>
                  </a:lnTo>
                  <a:lnTo>
                    <a:pt x="296069" y="45243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4" name="SMARTInkShape-Group41"/>
          <p:cNvGrpSpPr/>
          <p:nvPr/>
        </p:nvGrpSpPr>
        <p:grpSpPr>
          <a:xfrm>
            <a:off x="2937212" y="3471365"/>
            <a:ext cx="2251066" cy="652858"/>
            <a:chOff x="2937212" y="3471365"/>
            <a:chExt cx="2251066" cy="652858"/>
          </a:xfrm>
        </p:grpSpPr>
        <p:sp>
          <p:nvSpPr>
            <p:cNvPr id="182" name="SMARTInkShape-292"/>
            <p:cNvSpPr/>
            <p:nvPr/>
          </p:nvSpPr>
          <p:spPr>
            <a:xfrm>
              <a:off x="4206379" y="3478245"/>
              <a:ext cx="981899" cy="645978"/>
            </a:xfrm>
            <a:custGeom>
              <a:avLst/>
              <a:gdLst/>
              <a:ahLst/>
              <a:cxnLst/>
              <a:rect l="0" t="0" r="0" b="0"/>
              <a:pathLst>
                <a:path w="981899" h="645978">
                  <a:moveTo>
                    <a:pt x="282277" y="22193"/>
                  </a:moveTo>
                  <a:lnTo>
                    <a:pt x="230232" y="22193"/>
                  </a:lnTo>
                  <a:lnTo>
                    <a:pt x="197624" y="28513"/>
                  </a:lnTo>
                  <a:lnTo>
                    <a:pt x="149727" y="52007"/>
                  </a:lnTo>
                  <a:lnTo>
                    <a:pt x="108654" y="75711"/>
                  </a:lnTo>
                  <a:lnTo>
                    <a:pt x="54884" y="130125"/>
                  </a:lnTo>
                  <a:lnTo>
                    <a:pt x="19030" y="186633"/>
                  </a:lnTo>
                  <a:lnTo>
                    <a:pt x="3783" y="234369"/>
                  </a:lnTo>
                  <a:lnTo>
                    <a:pt x="0" y="288495"/>
                  </a:lnTo>
                  <a:lnTo>
                    <a:pt x="7992" y="338634"/>
                  </a:lnTo>
                  <a:lnTo>
                    <a:pt x="29176" y="387004"/>
                  </a:lnTo>
                  <a:lnTo>
                    <a:pt x="69113" y="434849"/>
                  </a:lnTo>
                  <a:lnTo>
                    <a:pt x="122251" y="482540"/>
                  </a:lnTo>
                  <a:lnTo>
                    <a:pt x="181211" y="528861"/>
                  </a:lnTo>
                  <a:lnTo>
                    <a:pt x="225452" y="555618"/>
                  </a:lnTo>
                  <a:lnTo>
                    <a:pt x="275102" y="580739"/>
                  </a:lnTo>
                  <a:lnTo>
                    <a:pt x="328036" y="602488"/>
                  </a:lnTo>
                  <a:lnTo>
                    <a:pt x="382431" y="616564"/>
                  </a:lnTo>
                  <a:lnTo>
                    <a:pt x="437474" y="627229"/>
                  </a:lnTo>
                  <a:lnTo>
                    <a:pt x="492805" y="636379"/>
                  </a:lnTo>
                  <a:lnTo>
                    <a:pt x="548266" y="644855"/>
                  </a:lnTo>
                  <a:lnTo>
                    <a:pt x="600255" y="645977"/>
                  </a:lnTo>
                  <a:lnTo>
                    <a:pt x="651143" y="642065"/>
                  </a:lnTo>
                  <a:lnTo>
                    <a:pt x="704627" y="635917"/>
                  </a:lnTo>
                  <a:lnTo>
                    <a:pt x="752210" y="621719"/>
                  </a:lnTo>
                  <a:lnTo>
                    <a:pt x="795407" y="603503"/>
                  </a:lnTo>
                  <a:lnTo>
                    <a:pt x="836654" y="586588"/>
                  </a:lnTo>
                  <a:lnTo>
                    <a:pt x="890743" y="549548"/>
                  </a:lnTo>
                  <a:lnTo>
                    <a:pt x="933963" y="505060"/>
                  </a:lnTo>
                  <a:lnTo>
                    <a:pt x="959261" y="452043"/>
                  </a:lnTo>
                  <a:lnTo>
                    <a:pt x="975137" y="400763"/>
                  </a:lnTo>
                  <a:lnTo>
                    <a:pt x="981898" y="345734"/>
                  </a:lnTo>
                  <a:lnTo>
                    <a:pt x="977582" y="287537"/>
                  </a:lnTo>
                  <a:lnTo>
                    <a:pt x="955283" y="228401"/>
                  </a:lnTo>
                  <a:lnTo>
                    <a:pt x="923540" y="175308"/>
                  </a:lnTo>
                  <a:lnTo>
                    <a:pt x="876359" y="126063"/>
                  </a:lnTo>
                  <a:lnTo>
                    <a:pt x="820486" y="84277"/>
                  </a:lnTo>
                  <a:lnTo>
                    <a:pt x="778127" y="59046"/>
                  </a:lnTo>
                  <a:lnTo>
                    <a:pt x="731520" y="35926"/>
                  </a:lnTo>
                  <a:lnTo>
                    <a:pt x="679937" y="16831"/>
                  </a:lnTo>
                  <a:lnTo>
                    <a:pt x="622616" y="6580"/>
                  </a:lnTo>
                  <a:lnTo>
                    <a:pt x="563185" y="2025"/>
                  </a:lnTo>
                  <a:lnTo>
                    <a:pt x="505903" y="0"/>
                  </a:lnTo>
                  <a:lnTo>
                    <a:pt x="476340" y="783"/>
                  </a:lnTo>
                  <a:lnTo>
                    <a:pt x="446048" y="2628"/>
                  </a:lnTo>
                  <a:lnTo>
                    <a:pt x="415271" y="5180"/>
                  </a:lnTo>
                  <a:lnTo>
                    <a:pt x="384168" y="9528"/>
                  </a:lnTo>
                  <a:lnTo>
                    <a:pt x="352850" y="15072"/>
                  </a:lnTo>
                  <a:lnTo>
                    <a:pt x="293799" y="28288"/>
                  </a:lnTo>
                  <a:lnTo>
                    <a:pt x="245506" y="42982"/>
                  </a:lnTo>
                  <a:lnTo>
                    <a:pt x="187450" y="59808"/>
                  </a:lnTo>
                  <a:lnTo>
                    <a:pt x="151309" y="6981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3" name="SMARTInkShape-293"/>
            <p:cNvSpPr/>
            <p:nvPr/>
          </p:nvSpPr>
          <p:spPr>
            <a:xfrm>
              <a:off x="2937212" y="3471365"/>
              <a:ext cx="796413" cy="585258"/>
            </a:xfrm>
            <a:custGeom>
              <a:avLst/>
              <a:gdLst/>
              <a:ahLst/>
              <a:cxnLst/>
              <a:rect l="0" t="0" r="0" b="0"/>
              <a:pathLst>
                <a:path w="796413" h="585258">
                  <a:moveTo>
                    <a:pt x="146507" y="76698"/>
                  </a:moveTo>
                  <a:lnTo>
                    <a:pt x="140186" y="76698"/>
                  </a:lnTo>
                  <a:lnTo>
                    <a:pt x="123614" y="83018"/>
                  </a:lnTo>
                  <a:lnTo>
                    <a:pt x="72450" y="127578"/>
                  </a:lnTo>
                  <a:lnTo>
                    <a:pt x="36432" y="182096"/>
                  </a:lnTo>
                  <a:lnTo>
                    <a:pt x="13203" y="228165"/>
                  </a:lnTo>
                  <a:lnTo>
                    <a:pt x="0" y="275329"/>
                  </a:lnTo>
                  <a:lnTo>
                    <a:pt x="3291" y="324140"/>
                  </a:lnTo>
                  <a:lnTo>
                    <a:pt x="13967" y="378584"/>
                  </a:lnTo>
                  <a:lnTo>
                    <a:pt x="34622" y="428817"/>
                  </a:lnTo>
                  <a:lnTo>
                    <a:pt x="66612" y="475893"/>
                  </a:lnTo>
                  <a:lnTo>
                    <a:pt x="110340" y="514241"/>
                  </a:lnTo>
                  <a:lnTo>
                    <a:pt x="164601" y="542948"/>
                  </a:lnTo>
                  <a:lnTo>
                    <a:pt x="222570" y="566889"/>
                  </a:lnTo>
                  <a:lnTo>
                    <a:pt x="261893" y="578106"/>
                  </a:lnTo>
                  <a:lnTo>
                    <a:pt x="304945" y="583972"/>
                  </a:lnTo>
                  <a:lnTo>
                    <a:pt x="350538" y="585257"/>
                  </a:lnTo>
                  <a:lnTo>
                    <a:pt x="397260" y="581418"/>
                  </a:lnTo>
                  <a:lnTo>
                    <a:pt x="444484" y="575302"/>
                  </a:lnTo>
                  <a:lnTo>
                    <a:pt x="490608" y="566852"/>
                  </a:lnTo>
                  <a:lnTo>
                    <a:pt x="533156" y="554276"/>
                  </a:lnTo>
                  <a:lnTo>
                    <a:pt x="574115" y="536340"/>
                  </a:lnTo>
                  <a:lnTo>
                    <a:pt x="614367" y="513817"/>
                  </a:lnTo>
                  <a:lnTo>
                    <a:pt x="671571" y="472708"/>
                  </a:lnTo>
                  <a:lnTo>
                    <a:pt x="727796" y="419065"/>
                  </a:lnTo>
                  <a:lnTo>
                    <a:pt x="761477" y="369963"/>
                  </a:lnTo>
                  <a:lnTo>
                    <a:pt x="784686" y="317049"/>
                  </a:lnTo>
                  <a:lnTo>
                    <a:pt x="796412" y="267858"/>
                  </a:lnTo>
                  <a:lnTo>
                    <a:pt x="796360" y="219768"/>
                  </a:lnTo>
                  <a:lnTo>
                    <a:pt x="784438" y="172006"/>
                  </a:lnTo>
                  <a:lnTo>
                    <a:pt x="760621" y="124340"/>
                  </a:lnTo>
                  <a:lnTo>
                    <a:pt x="736946" y="95226"/>
                  </a:lnTo>
                  <a:lnTo>
                    <a:pt x="686429" y="63960"/>
                  </a:lnTo>
                  <a:lnTo>
                    <a:pt x="629570" y="37940"/>
                  </a:lnTo>
                  <a:lnTo>
                    <a:pt x="590507" y="21548"/>
                  </a:lnTo>
                  <a:lnTo>
                    <a:pt x="547569" y="12499"/>
                  </a:lnTo>
                  <a:lnTo>
                    <a:pt x="500705" y="7154"/>
                  </a:lnTo>
                  <a:lnTo>
                    <a:pt x="449008" y="370"/>
                  </a:lnTo>
                  <a:lnTo>
                    <a:pt x="398692" y="0"/>
                  </a:lnTo>
                  <a:lnTo>
                    <a:pt x="348547" y="4245"/>
                  </a:lnTo>
                  <a:lnTo>
                    <a:pt x="295393" y="10541"/>
                  </a:lnTo>
                  <a:lnTo>
                    <a:pt x="244428" y="21278"/>
                  </a:lnTo>
                  <a:lnTo>
                    <a:pt x="197965" y="34868"/>
                  </a:lnTo>
                  <a:lnTo>
                    <a:pt x="143380" y="56072"/>
                  </a:lnTo>
                  <a:lnTo>
                    <a:pt x="86976" y="7669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05" name="SMARTInkShape-Group42"/>
          <p:cNvGrpSpPr/>
          <p:nvPr/>
        </p:nvGrpSpPr>
        <p:grpSpPr>
          <a:xfrm>
            <a:off x="7706603" y="2512219"/>
            <a:ext cx="4306804" cy="743339"/>
            <a:chOff x="7706603" y="2512219"/>
            <a:chExt cx="4306804" cy="743339"/>
          </a:xfrm>
        </p:grpSpPr>
        <p:sp>
          <p:nvSpPr>
            <p:cNvPr id="185" name="SMARTInkShape-294"/>
            <p:cNvSpPr/>
            <p:nvPr/>
          </p:nvSpPr>
          <p:spPr>
            <a:xfrm>
              <a:off x="11882438" y="2607469"/>
              <a:ext cx="130969" cy="47626"/>
            </a:xfrm>
            <a:custGeom>
              <a:avLst/>
              <a:gdLst/>
              <a:ahLst/>
              <a:cxnLst/>
              <a:rect l="0" t="0" r="0" b="0"/>
              <a:pathLst>
                <a:path w="130969" h="47626">
                  <a:moveTo>
                    <a:pt x="0" y="47625"/>
                  </a:moveTo>
                  <a:lnTo>
                    <a:pt x="0" y="41304"/>
                  </a:lnTo>
                  <a:lnTo>
                    <a:pt x="1321" y="39442"/>
                  </a:lnTo>
                  <a:lnTo>
                    <a:pt x="3527" y="38201"/>
                  </a:lnTo>
                  <a:lnTo>
                    <a:pt x="16479" y="36454"/>
                  </a:lnTo>
                  <a:lnTo>
                    <a:pt x="29812" y="34723"/>
                  </a:lnTo>
                  <a:lnTo>
                    <a:pt x="88469" y="15965"/>
                  </a:lnTo>
                  <a:lnTo>
                    <a:pt x="110144" y="11786"/>
                  </a:lnTo>
                  <a:lnTo>
                    <a:pt x="13096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6" name="SMARTInkShape-295"/>
            <p:cNvSpPr/>
            <p:nvPr/>
          </p:nvSpPr>
          <p:spPr>
            <a:xfrm>
              <a:off x="11967436" y="2512219"/>
              <a:ext cx="45971" cy="369095"/>
            </a:xfrm>
            <a:custGeom>
              <a:avLst/>
              <a:gdLst/>
              <a:ahLst/>
              <a:cxnLst/>
              <a:rect l="0" t="0" r="0" b="0"/>
              <a:pathLst>
                <a:path w="45971" h="369095">
                  <a:moveTo>
                    <a:pt x="10252" y="0"/>
                  </a:moveTo>
                  <a:lnTo>
                    <a:pt x="2068" y="19010"/>
                  </a:lnTo>
                  <a:lnTo>
                    <a:pt x="0" y="33143"/>
                  </a:lnTo>
                  <a:lnTo>
                    <a:pt x="8742" y="85818"/>
                  </a:lnTo>
                  <a:lnTo>
                    <a:pt x="9953" y="139640"/>
                  </a:lnTo>
                  <a:lnTo>
                    <a:pt x="13720" y="189861"/>
                  </a:lnTo>
                  <a:lnTo>
                    <a:pt x="20492" y="237999"/>
                  </a:lnTo>
                  <a:lnTo>
                    <a:pt x="31360" y="294111"/>
                  </a:lnTo>
                  <a:lnTo>
                    <a:pt x="37354" y="344970"/>
                  </a:lnTo>
                  <a:lnTo>
                    <a:pt x="45970" y="3690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7" name="SMARTInkShape-296"/>
            <p:cNvSpPr/>
            <p:nvPr/>
          </p:nvSpPr>
          <p:spPr>
            <a:xfrm>
              <a:off x="11727801" y="2714851"/>
              <a:ext cx="152818" cy="214088"/>
            </a:xfrm>
            <a:custGeom>
              <a:avLst/>
              <a:gdLst/>
              <a:ahLst/>
              <a:cxnLst/>
              <a:rect l="0" t="0" r="0" b="0"/>
              <a:pathLst>
                <a:path w="152818" h="214088">
                  <a:moveTo>
                    <a:pt x="11762" y="11680"/>
                  </a:moveTo>
                  <a:lnTo>
                    <a:pt x="11762" y="18001"/>
                  </a:lnTo>
                  <a:lnTo>
                    <a:pt x="8233" y="24632"/>
                  </a:lnTo>
                  <a:lnTo>
                    <a:pt x="5440" y="28252"/>
                  </a:lnTo>
                  <a:lnTo>
                    <a:pt x="2336" y="39330"/>
                  </a:lnTo>
                  <a:lnTo>
                    <a:pt x="0" y="91280"/>
                  </a:lnTo>
                  <a:lnTo>
                    <a:pt x="10118" y="148951"/>
                  </a:lnTo>
                  <a:lnTo>
                    <a:pt x="14558" y="162207"/>
                  </a:lnTo>
                  <a:lnTo>
                    <a:pt x="19618" y="172508"/>
                  </a:lnTo>
                  <a:lnTo>
                    <a:pt x="23132" y="193994"/>
                  </a:lnTo>
                  <a:lnTo>
                    <a:pt x="23620" y="211713"/>
                  </a:lnTo>
                  <a:lnTo>
                    <a:pt x="24958" y="212504"/>
                  </a:lnTo>
                  <a:lnTo>
                    <a:pt x="29974" y="213383"/>
                  </a:lnTo>
                  <a:lnTo>
                    <a:pt x="31841" y="212295"/>
                  </a:lnTo>
                  <a:lnTo>
                    <a:pt x="33084" y="210246"/>
                  </a:lnTo>
                  <a:lnTo>
                    <a:pt x="34467" y="203119"/>
                  </a:lnTo>
                  <a:lnTo>
                    <a:pt x="35533" y="150276"/>
                  </a:lnTo>
                  <a:lnTo>
                    <a:pt x="35570" y="92993"/>
                  </a:lnTo>
                  <a:lnTo>
                    <a:pt x="45825" y="39980"/>
                  </a:lnTo>
                  <a:lnTo>
                    <a:pt x="50273" y="27345"/>
                  </a:lnTo>
                  <a:lnTo>
                    <a:pt x="63906" y="8454"/>
                  </a:lnTo>
                  <a:lnTo>
                    <a:pt x="71538" y="3632"/>
                  </a:lnTo>
                  <a:lnTo>
                    <a:pt x="87217" y="536"/>
                  </a:lnTo>
                  <a:lnTo>
                    <a:pt x="99087" y="0"/>
                  </a:lnTo>
                  <a:lnTo>
                    <a:pt x="107018" y="3402"/>
                  </a:lnTo>
                  <a:lnTo>
                    <a:pt x="122887" y="16366"/>
                  </a:lnTo>
                  <a:lnTo>
                    <a:pt x="127296" y="27433"/>
                  </a:lnTo>
                  <a:lnTo>
                    <a:pt x="140869" y="85695"/>
                  </a:lnTo>
                  <a:lnTo>
                    <a:pt x="152817" y="138210"/>
                  </a:lnTo>
                  <a:lnTo>
                    <a:pt x="143026" y="197739"/>
                  </a:lnTo>
                  <a:lnTo>
                    <a:pt x="142730" y="2140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8" name="SMARTInkShape-297"/>
            <p:cNvSpPr/>
            <p:nvPr/>
          </p:nvSpPr>
          <p:spPr>
            <a:xfrm>
              <a:off x="11609294" y="2721242"/>
              <a:ext cx="128263" cy="195790"/>
            </a:xfrm>
            <a:custGeom>
              <a:avLst/>
              <a:gdLst/>
              <a:ahLst/>
              <a:cxnLst/>
              <a:rect l="0" t="0" r="0" b="0"/>
              <a:pathLst>
                <a:path w="128263" h="195790">
                  <a:moveTo>
                    <a:pt x="46925" y="136258"/>
                  </a:moveTo>
                  <a:lnTo>
                    <a:pt x="46925" y="129937"/>
                  </a:lnTo>
                  <a:lnTo>
                    <a:pt x="48246" y="128075"/>
                  </a:lnTo>
                  <a:lnTo>
                    <a:pt x="50451" y="126834"/>
                  </a:lnTo>
                  <a:lnTo>
                    <a:pt x="53246" y="126007"/>
                  </a:lnTo>
                  <a:lnTo>
                    <a:pt x="71045" y="111618"/>
                  </a:lnTo>
                  <a:lnTo>
                    <a:pt x="109359" y="72480"/>
                  </a:lnTo>
                  <a:lnTo>
                    <a:pt x="127259" y="41224"/>
                  </a:lnTo>
                  <a:lnTo>
                    <a:pt x="128262" y="37183"/>
                  </a:lnTo>
                  <a:lnTo>
                    <a:pt x="127608" y="33167"/>
                  </a:lnTo>
                  <a:lnTo>
                    <a:pt x="123354" y="25176"/>
                  </a:lnTo>
                  <a:lnTo>
                    <a:pt x="111166" y="9266"/>
                  </a:lnTo>
                  <a:lnTo>
                    <a:pt x="108549" y="1324"/>
                  </a:lnTo>
                  <a:lnTo>
                    <a:pt x="105206" y="0"/>
                  </a:lnTo>
                  <a:lnTo>
                    <a:pt x="94435" y="2057"/>
                  </a:lnTo>
                  <a:lnTo>
                    <a:pt x="60785" y="21577"/>
                  </a:lnTo>
                  <a:lnTo>
                    <a:pt x="49557" y="32813"/>
                  </a:lnTo>
                  <a:lnTo>
                    <a:pt x="11274" y="89466"/>
                  </a:lnTo>
                  <a:lnTo>
                    <a:pt x="4621" y="104878"/>
                  </a:lnTo>
                  <a:lnTo>
                    <a:pt x="0" y="137924"/>
                  </a:lnTo>
                  <a:lnTo>
                    <a:pt x="5829" y="157771"/>
                  </a:lnTo>
                  <a:lnTo>
                    <a:pt x="19649" y="178676"/>
                  </a:lnTo>
                  <a:lnTo>
                    <a:pt x="27307" y="187301"/>
                  </a:lnTo>
                  <a:lnTo>
                    <a:pt x="35118" y="192017"/>
                  </a:lnTo>
                  <a:lnTo>
                    <a:pt x="50913" y="195044"/>
                  </a:lnTo>
                  <a:lnTo>
                    <a:pt x="70737" y="19578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9" name="SMARTInkShape-298"/>
            <p:cNvSpPr/>
            <p:nvPr/>
          </p:nvSpPr>
          <p:spPr>
            <a:xfrm>
              <a:off x="11299567" y="2752756"/>
              <a:ext cx="320377" cy="199283"/>
            </a:xfrm>
            <a:custGeom>
              <a:avLst/>
              <a:gdLst/>
              <a:ahLst/>
              <a:cxnLst/>
              <a:rect l="0" t="0" r="0" b="0"/>
              <a:pathLst>
                <a:path w="320377" h="199283">
                  <a:moveTo>
                    <a:pt x="23277" y="9494"/>
                  </a:moveTo>
                  <a:lnTo>
                    <a:pt x="23277" y="26066"/>
                  </a:lnTo>
                  <a:lnTo>
                    <a:pt x="19748" y="33616"/>
                  </a:lnTo>
                  <a:lnTo>
                    <a:pt x="16955" y="37482"/>
                  </a:lnTo>
                  <a:lnTo>
                    <a:pt x="2164" y="96683"/>
                  </a:lnTo>
                  <a:lnTo>
                    <a:pt x="0" y="128581"/>
                  </a:lnTo>
                  <a:lnTo>
                    <a:pt x="11621" y="170879"/>
                  </a:lnTo>
                  <a:lnTo>
                    <a:pt x="20582" y="187825"/>
                  </a:lnTo>
                  <a:lnTo>
                    <a:pt x="22744" y="197590"/>
                  </a:lnTo>
                  <a:lnTo>
                    <a:pt x="24244" y="198392"/>
                  </a:lnTo>
                  <a:lnTo>
                    <a:pt x="29438" y="199282"/>
                  </a:lnTo>
                  <a:lnTo>
                    <a:pt x="30032" y="198196"/>
                  </a:lnTo>
                  <a:lnTo>
                    <a:pt x="27161" y="193462"/>
                  </a:lnTo>
                  <a:lnTo>
                    <a:pt x="27190" y="190348"/>
                  </a:lnTo>
                  <a:lnTo>
                    <a:pt x="33212" y="172316"/>
                  </a:lnTo>
                  <a:lnTo>
                    <a:pt x="35630" y="158588"/>
                  </a:lnTo>
                  <a:lnTo>
                    <a:pt x="49830" y="101116"/>
                  </a:lnTo>
                  <a:lnTo>
                    <a:pt x="68710" y="44080"/>
                  </a:lnTo>
                  <a:lnTo>
                    <a:pt x="76573" y="30179"/>
                  </a:lnTo>
                  <a:lnTo>
                    <a:pt x="87281" y="17680"/>
                  </a:lnTo>
                  <a:lnTo>
                    <a:pt x="94937" y="13132"/>
                  </a:lnTo>
                  <a:lnTo>
                    <a:pt x="110633" y="10212"/>
                  </a:lnTo>
                  <a:lnTo>
                    <a:pt x="122508" y="9706"/>
                  </a:lnTo>
                  <a:lnTo>
                    <a:pt x="130439" y="13116"/>
                  </a:lnTo>
                  <a:lnTo>
                    <a:pt x="134406" y="15878"/>
                  </a:lnTo>
                  <a:lnTo>
                    <a:pt x="146309" y="32405"/>
                  </a:lnTo>
                  <a:lnTo>
                    <a:pt x="161963" y="74277"/>
                  </a:lnTo>
                  <a:lnTo>
                    <a:pt x="165600" y="106530"/>
                  </a:lnTo>
                  <a:lnTo>
                    <a:pt x="155852" y="136264"/>
                  </a:lnTo>
                  <a:lnTo>
                    <a:pt x="142870" y="151769"/>
                  </a:lnTo>
                  <a:lnTo>
                    <a:pt x="142343" y="96044"/>
                  </a:lnTo>
                  <a:lnTo>
                    <a:pt x="142339" y="72768"/>
                  </a:lnTo>
                  <a:lnTo>
                    <a:pt x="149393" y="57019"/>
                  </a:lnTo>
                  <a:lnTo>
                    <a:pt x="169162" y="31670"/>
                  </a:lnTo>
                  <a:lnTo>
                    <a:pt x="210420" y="5730"/>
                  </a:lnTo>
                  <a:lnTo>
                    <a:pt x="227481" y="0"/>
                  </a:lnTo>
                  <a:lnTo>
                    <a:pt x="240153" y="2188"/>
                  </a:lnTo>
                  <a:lnTo>
                    <a:pt x="276291" y="18037"/>
                  </a:lnTo>
                  <a:lnTo>
                    <a:pt x="286982" y="25638"/>
                  </a:lnTo>
                  <a:lnTo>
                    <a:pt x="300436" y="43675"/>
                  </a:lnTo>
                  <a:lnTo>
                    <a:pt x="316707" y="96949"/>
                  </a:lnTo>
                  <a:lnTo>
                    <a:pt x="320376" y="136513"/>
                  </a:lnTo>
                  <a:lnTo>
                    <a:pt x="317157" y="148849"/>
                  </a:lnTo>
                  <a:lnTo>
                    <a:pt x="311436" y="163233"/>
                  </a:lnTo>
                  <a:lnTo>
                    <a:pt x="310633" y="167549"/>
                  </a:lnTo>
                  <a:lnTo>
                    <a:pt x="297121" y="18808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0" name="SMARTInkShape-299"/>
            <p:cNvSpPr/>
            <p:nvPr/>
          </p:nvSpPr>
          <p:spPr>
            <a:xfrm>
              <a:off x="11134901" y="2715176"/>
              <a:ext cx="163375" cy="213763"/>
            </a:xfrm>
            <a:custGeom>
              <a:avLst/>
              <a:gdLst/>
              <a:ahLst/>
              <a:cxnLst/>
              <a:rect l="0" t="0" r="0" b="0"/>
              <a:pathLst>
                <a:path w="163375" h="213763">
                  <a:moveTo>
                    <a:pt x="33162" y="106605"/>
                  </a:moveTo>
                  <a:lnTo>
                    <a:pt x="26301" y="106605"/>
                  </a:lnTo>
                  <a:lnTo>
                    <a:pt x="29230" y="106605"/>
                  </a:lnTo>
                  <a:lnTo>
                    <a:pt x="30541" y="105282"/>
                  </a:lnTo>
                  <a:lnTo>
                    <a:pt x="31998" y="100285"/>
                  </a:lnTo>
                  <a:lnTo>
                    <a:pt x="33708" y="98423"/>
                  </a:lnTo>
                  <a:lnTo>
                    <a:pt x="45960" y="91907"/>
                  </a:lnTo>
                  <a:lnTo>
                    <a:pt x="79221" y="66754"/>
                  </a:lnTo>
                  <a:lnTo>
                    <a:pt x="136885" y="46332"/>
                  </a:lnTo>
                  <a:lnTo>
                    <a:pt x="155514" y="31052"/>
                  </a:lnTo>
                  <a:lnTo>
                    <a:pt x="160301" y="23196"/>
                  </a:lnTo>
                  <a:lnTo>
                    <a:pt x="163374" y="13694"/>
                  </a:lnTo>
                  <a:lnTo>
                    <a:pt x="160267" y="8867"/>
                  </a:lnTo>
                  <a:lnTo>
                    <a:pt x="157585" y="5728"/>
                  </a:lnTo>
                  <a:lnTo>
                    <a:pt x="151079" y="2240"/>
                  </a:lnTo>
                  <a:lnTo>
                    <a:pt x="136123" y="0"/>
                  </a:lnTo>
                  <a:lnTo>
                    <a:pt x="128310" y="3222"/>
                  </a:lnTo>
                  <a:lnTo>
                    <a:pt x="76350" y="32669"/>
                  </a:lnTo>
                  <a:lnTo>
                    <a:pt x="30474" y="75333"/>
                  </a:lnTo>
                  <a:lnTo>
                    <a:pt x="6071" y="114605"/>
                  </a:lnTo>
                  <a:lnTo>
                    <a:pt x="0" y="138374"/>
                  </a:lnTo>
                  <a:lnTo>
                    <a:pt x="2106" y="150711"/>
                  </a:lnTo>
                  <a:lnTo>
                    <a:pt x="6131" y="161927"/>
                  </a:lnTo>
                  <a:lnTo>
                    <a:pt x="7917" y="175731"/>
                  </a:lnTo>
                  <a:lnTo>
                    <a:pt x="11041" y="181793"/>
                  </a:lnTo>
                  <a:lnTo>
                    <a:pt x="36045" y="205273"/>
                  </a:lnTo>
                  <a:lnTo>
                    <a:pt x="48115" y="209989"/>
                  </a:lnTo>
                  <a:lnTo>
                    <a:pt x="107364" y="213614"/>
                  </a:lnTo>
                  <a:lnTo>
                    <a:pt x="128412" y="2137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1" name="SMARTInkShape-300"/>
            <p:cNvSpPr/>
            <p:nvPr/>
          </p:nvSpPr>
          <p:spPr>
            <a:xfrm>
              <a:off x="10955577" y="2714625"/>
              <a:ext cx="176768" cy="250032"/>
            </a:xfrm>
            <a:custGeom>
              <a:avLst/>
              <a:gdLst/>
              <a:ahLst/>
              <a:cxnLst/>
              <a:rect l="0" t="0" r="0" b="0"/>
              <a:pathLst>
                <a:path w="176768" h="250032">
                  <a:moveTo>
                    <a:pt x="176767" y="0"/>
                  </a:moveTo>
                  <a:lnTo>
                    <a:pt x="170445" y="0"/>
                  </a:lnTo>
                  <a:lnTo>
                    <a:pt x="116833" y="14698"/>
                  </a:lnTo>
                  <a:lnTo>
                    <a:pt x="77495" y="33440"/>
                  </a:lnTo>
                  <a:lnTo>
                    <a:pt x="25510" y="74251"/>
                  </a:lnTo>
                  <a:lnTo>
                    <a:pt x="6806" y="103743"/>
                  </a:lnTo>
                  <a:lnTo>
                    <a:pt x="731" y="127164"/>
                  </a:lnTo>
                  <a:lnTo>
                    <a:pt x="0" y="166965"/>
                  </a:lnTo>
                  <a:lnTo>
                    <a:pt x="4718" y="184890"/>
                  </a:lnTo>
                  <a:lnTo>
                    <a:pt x="14752" y="198149"/>
                  </a:lnTo>
                  <a:lnTo>
                    <a:pt x="26708" y="209775"/>
                  </a:lnTo>
                  <a:lnTo>
                    <a:pt x="43520" y="229872"/>
                  </a:lnTo>
                  <a:lnTo>
                    <a:pt x="71139" y="243470"/>
                  </a:lnTo>
                  <a:lnTo>
                    <a:pt x="117236" y="2500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 name="SMARTInkShape-301"/>
            <p:cNvSpPr/>
            <p:nvPr/>
          </p:nvSpPr>
          <p:spPr>
            <a:xfrm>
              <a:off x="10716384" y="2715381"/>
              <a:ext cx="177783" cy="225464"/>
            </a:xfrm>
            <a:custGeom>
              <a:avLst/>
              <a:gdLst/>
              <a:ahLst/>
              <a:cxnLst/>
              <a:rect l="0" t="0" r="0" b="0"/>
              <a:pathLst>
                <a:path w="177783" h="225464">
                  <a:moveTo>
                    <a:pt x="106397" y="130213"/>
                  </a:moveTo>
                  <a:lnTo>
                    <a:pt x="112716" y="123892"/>
                  </a:lnTo>
                  <a:lnTo>
                    <a:pt x="115820" y="117261"/>
                  </a:lnTo>
                  <a:lnTo>
                    <a:pt x="116648" y="113641"/>
                  </a:lnTo>
                  <a:lnTo>
                    <a:pt x="137192" y="77010"/>
                  </a:lnTo>
                  <a:lnTo>
                    <a:pt x="141924" y="21377"/>
                  </a:lnTo>
                  <a:lnTo>
                    <a:pt x="138503" y="12168"/>
                  </a:lnTo>
                  <a:lnTo>
                    <a:pt x="135738" y="7860"/>
                  </a:lnTo>
                  <a:lnTo>
                    <a:pt x="131251" y="4988"/>
                  </a:lnTo>
                  <a:lnTo>
                    <a:pt x="108562" y="379"/>
                  </a:lnTo>
                  <a:lnTo>
                    <a:pt x="103871" y="0"/>
                  </a:lnTo>
                  <a:lnTo>
                    <a:pt x="77335" y="8899"/>
                  </a:lnTo>
                  <a:lnTo>
                    <a:pt x="54423" y="20919"/>
                  </a:lnTo>
                  <a:lnTo>
                    <a:pt x="32200" y="40650"/>
                  </a:lnTo>
                  <a:lnTo>
                    <a:pt x="7861" y="78846"/>
                  </a:lnTo>
                  <a:lnTo>
                    <a:pt x="1796" y="102498"/>
                  </a:lnTo>
                  <a:lnTo>
                    <a:pt x="0" y="126264"/>
                  </a:lnTo>
                  <a:lnTo>
                    <a:pt x="3107" y="138600"/>
                  </a:lnTo>
                  <a:lnTo>
                    <a:pt x="15879" y="157299"/>
                  </a:lnTo>
                  <a:lnTo>
                    <a:pt x="27248" y="169694"/>
                  </a:lnTo>
                  <a:lnTo>
                    <a:pt x="38587" y="174219"/>
                  </a:lnTo>
                  <a:lnTo>
                    <a:pt x="45316" y="175425"/>
                  </a:lnTo>
                  <a:lnTo>
                    <a:pt x="56319" y="173237"/>
                  </a:lnTo>
                  <a:lnTo>
                    <a:pt x="115021" y="142000"/>
                  </a:lnTo>
                  <a:lnTo>
                    <a:pt x="124781" y="132806"/>
                  </a:lnTo>
                  <a:lnTo>
                    <a:pt x="159833" y="85802"/>
                  </a:lnTo>
                  <a:lnTo>
                    <a:pt x="164543" y="76079"/>
                  </a:lnTo>
                  <a:lnTo>
                    <a:pt x="173308" y="63167"/>
                  </a:lnTo>
                  <a:lnTo>
                    <a:pt x="177658" y="47582"/>
                  </a:lnTo>
                  <a:lnTo>
                    <a:pt x="177782" y="53401"/>
                  </a:lnTo>
                  <a:lnTo>
                    <a:pt x="174285" y="59915"/>
                  </a:lnTo>
                  <a:lnTo>
                    <a:pt x="171499" y="63503"/>
                  </a:lnTo>
                  <a:lnTo>
                    <a:pt x="168405" y="74547"/>
                  </a:lnTo>
                  <a:lnTo>
                    <a:pt x="166073" y="126470"/>
                  </a:lnTo>
                  <a:lnTo>
                    <a:pt x="165938" y="180497"/>
                  </a:lnTo>
                  <a:lnTo>
                    <a:pt x="165929" y="22546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3" name="SMARTInkShape-302"/>
            <p:cNvSpPr/>
            <p:nvPr/>
          </p:nvSpPr>
          <p:spPr>
            <a:xfrm>
              <a:off x="10656094" y="2655094"/>
              <a:ext cx="11878" cy="285751"/>
            </a:xfrm>
            <a:custGeom>
              <a:avLst/>
              <a:gdLst/>
              <a:ahLst/>
              <a:cxnLst/>
              <a:rect l="0" t="0" r="0" b="0"/>
              <a:pathLst>
                <a:path w="11878" h="285751">
                  <a:moveTo>
                    <a:pt x="0" y="0"/>
                  </a:moveTo>
                  <a:lnTo>
                    <a:pt x="1321" y="42716"/>
                  </a:lnTo>
                  <a:lnTo>
                    <a:pt x="10250" y="96171"/>
                  </a:lnTo>
                  <a:lnTo>
                    <a:pt x="11687" y="154902"/>
                  </a:lnTo>
                  <a:lnTo>
                    <a:pt x="11877" y="213005"/>
                  </a:lnTo>
                  <a:lnTo>
                    <a:pt x="10575" y="240530"/>
                  </a:lnTo>
                  <a:lnTo>
                    <a:pt x="0" y="2857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4" name="SMARTInkShape-303"/>
            <p:cNvSpPr/>
            <p:nvPr/>
          </p:nvSpPr>
          <p:spPr>
            <a:xfrm>
              <a:off x="10394156" y="2744016"/>
              <a:ext cx="211899" cy="268266"/>
            </a:xfrm>
            <a:custGeom>
              <a:avLst/>
              <a:gdLst/>
              <a:ahLst/>
              <a:cxnLst/>
              <a:rect l="0" t="0" r="0" b="0"/>
              <a:pathLst>
                <a:path w="211899" h="268266">
                  <a:moveTo>
                    <a:pt x="0" y="65859"/>
                  </a:moveTo>
                  <a:lnTo>
                    <a:pt x="0" y="44192"/>
                  </a:lnTo>
                  <a:lnTo>
                    <a:pt x="6319" y="30041"/>
                  </a:lnTo>
                  <a:lnTo>
                    <a:pt x="16479" y="19954"/>
                  </a:lnTo>
                  <a:lnTo>
                    <a:pt x="29813" y="12384"/>
                  </a:lnTo>
                  <a:lnTo>
                    <a:pt x="75584" y="0"/>
                  </a:lnTo>
                  <a:lnTo>
                    <a:pt x="99272" y="5188"/>
                  </a:lnTo>
                  <a:lnTo>
                    <a:pt x="146848" y="27743"/>
                  </a:lnTo>
                  <a:lnTo>
                    <a:pt x="169333" y="47657"/>
                  </a:lnTo>
                  <a:lnTo>
                    <a:pt x="206168" y="99328"/>
                  </a:lnTo>
                  <a:lnTo>
                    <a:pt x="211898" y="121931"/>
                  </a:lnTo>
                  <a:lnTo>
                    <a:pt x="209711" y="137523"/>
                  </a:lnTo>
                  <a:lnTo>
                    <a:pt x="197529" y="169091"/>
                  </a:lnTo>
                  <a:lnTo>
                    <a:pt x="179942" y="192872"/>
                  </a:lnTo>
                  <a:lnTo>
                    <a:pt x="150295" y="215106"/>
                  </a:lnTo>
                  <a:lnTo>
                    <a:pt x="101818" y="247206"/>
                  </a:lnTo>
                  <a:lnTo>
                    <a:pt x="46078" y="256878"/>
                  </a:lnTo>
                  <a:lnTo>
                    <a:pt x="11907" y="26826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5" name="SMARTInkShape-304"/>
            <p:cNvSpPr/>
            <p:nvPr/>
          </p:nvSpPr>
          <p:spPr>
            <a:xfrm>
              <a:off x="10418704" y="2845594"/>
              <a:ext cx="46891" cy="369095"/>
            </a:xfrm>
            <a:custGeom>
              <a:avLst/>
              <a:gdLst/>
              <a:ahLst/>
              <a:cxnLst/>
              <a:rect l="0" t="0" r="0" b="0"/>
              <a:pathLst>
                <a:path w="46891" h="369095">
                  <a:moveTo>
                    <a:pt x="11171" y="0"/>
                  </a:moveTo>
                  <a:lnTo>
                    <a:pt x="4850" y="0"/>
                  </a:lnTo>
                  <a:lnTo>
                    <a:pt x="2989" y="1323"/>
                  </a:lnTo>
                  <a:lnTo>
                    <a:pt x="1748" y="3527"/>
                  </a:lnTo>
                  <a:lnTo>
                    <a:pt x="0" y="16479"/>
                  </a:lnTo>
                  <a:lnTo>
                    <a:pt x="914" y="29814"/>
                  </a:lnTo>
                  <a:lnTo>
                    <a:pt x="9559" y="74056"/>
                  </a:lnTo>
                  <a:lnTo>
                    <a:pt x="14486" y="131313"/>
                  </a:lnTo>
                  <a:lnTo>
                    <a:pt x="21946" y="190545"/>
                  </a:lnTo>
                  <a:lnTo>
                    <a:pt x="29250" y="250037"/>
                  </a:lnTo>
                  <a:lnTo>
                    <a:pt x="34228" y="306035"/>
                  </a:lnTo>
                  <a:lnTo>
                    <a:pt x="34835" y="334295"/>
                  </a:lnTo>
                  <a:lnTo>
                    <a:pt x="38446" y="343925"/>
                  </a:lnTo>
                  <a:lnTo>
                    <a:pt x="43136" y="352616"/>
                  </a:lnTo>
                  <a:lnTo>
                    <a:pt x="46890" y="3690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6" name="SMARTInkShape-305"/>
            <p:cNvSpPr/>
            <p:nvPr/>
          </p:nvSpPr>
          <p:spPr>
            <a:xfrm>
              <a:off x="10144125" y="2774852"/>
              <a:ext cx="154782" cy="261243"/>
            </a:xfrm>
            <a:custGeom>
              <a:avLst/>
              <a:gdLst/>
              <a:ahLst/>
              <a:cxnLst/>
              <a:rect l="0" t="0" r="0" b="0"/>
              <a:pathLst>
                <a:path w="154782" h="261243">
                  <a:moveTo>
                    <a:pt x="0" y="94554"/>
                  </a:moveTo>
                  <a:lnTo>
                    <a:pt x="10251" y="94554"/>
                  </a:lnTo>
                  <a:lnTo>
                    <a:pt x="40299" y="75569"/>
                  </a:lnTo>
                  <a:lnTo>
                    <a:pt x="75356" y="61660"/>
                  </a:lnTo>
                  <a:lnTo>
                    <a:pt x="98691" y="42810"/>
                  </a:lnTo>
                  <a:lnTo>
                    <a:pt x="103394" y="34956"/>
                  </a:lnTo>
                  <a:lnTo>
                    <a:pt x="106807" y="27055"/>
                  </a:lnTo>
                  <a:lnTo>
                    <a:pt x="112734" y="19135"/>
                  </a:lnTo>
                  <a:lnTo>
                    <a:pt x="113521" y="15170"/>
                  </a:lnTo>
                  <a:lnTo>
                    <a:pt x="112722" y="11204"/>
                  </a:lnTo>
                  <a:lnTo>
                    <a:pt x="108255" y="1655"/>
                  </a:lnTo>
                  <a:lnTo>
                    <a:pt x="106565" y="871"/>
                  </a:lnTo>
                  <a:lnTo>
                    <a:pt x="101162" y="0"/>
                  </a:lnTo>
                  <a:lnTo>
                    <a:pt x="94349" y="3141"/>
                  </a:lnTo>
                  <a:lnTo>
                    <a:pt x="45296" y="49310"/>
                  </a:lnTo>
                  <a:lnTo>
                    <a:pt x="19987" y="91143"/>
                  </a:lnTo>
                  <a:lnTo>
                    <a:pt x="13503" y="130628"/>
                  </a:lnTo>
                  <a:lnTo>
                    <a:pt x="13369" y="181550"/>
                  </a:lnTo>
                  <a:lnTo>
                    <a:pt x="18288" y="197601"/>
                  </a:lnTo>
                  <a:lnTo>
                    <a:pt x="28414" y="210026"/>
                  </a:lnTo>
                  <a:lnTo>
                    <a:pt x="40409" y="221282"/>
                  </a:lnTo>
                  <a:lnTo>
                    <a:pt x="55923" y="241170"/>
                  </a:lnTo>
                  <a:lnTo>
                    <a:pt x="69392" y="251438"/>
                  </a:lnTo>
                  <a:lnTo>
                    <a:pt x="87726" y="256885"/>
                  </a:lnTo>
                  <a:lnTo>
                    <a:pt x="144051" y="260987"/>
                  </a:lnTo>
                  <a:lnTo>
                    <a:pt x="154781" y="26124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7" name="SMARTInkShape-306"/>
            <p:cNvSpPr/>
            <p:nvPr/>
          </p:nvSpPr>
          <p:spPr>
            <a:xfrm>
              <a:off x="9787710" y="2596318"/>
              <a:ext cx="284216" cy="439777"/>
            </a:xfrm>
            <a:custGeom>
              <a:avLst/>
              <a:gdLst/>
              <a:ahLst/>
              <a:cxnLst/>
              <a:rect l="0" t="0" r="0" b="0"/>
              <a:pathLst>
                <a:path w="284216" h="439777">
                  <a:moveTo>
                    <a:pt x="23040" y="118307"/>
                  </a:moveTo>
                  <a:lnTo>
                    <a:pt x="24362" y="76914"/>
                  </a:lnTo>
                  <a:lnTo>
                    <a:pt x="39612" y="38707"/>
                  </a:lnTo>
                  <a:lnTo>
                    <a:pt x="50689" y="26485"/>
                  </a:lnTo>
                  <a:lnTo>
                    <a:pt x="79361" y="7859"/>
                  </a:lnTo>
                  <a:lnTo>
                    <a:pt x="102638" y="1797"/>
                  </a:lnTo>
                  <a:lnTo>
                    <a:pt x="126293" y="0"/>
                  </a:lnTo>
                  <a:lnTo>
                    <a:pt x="150061" y="5789"/>
                  </a:lnTo>
                  <a:lnTo>
                    <a:pt x="173858" y="15883"/>
                  </a:lnTo>
                  <a:lnTo>
                    <a:pt x="186201" y="26924"/>
                  </a:lnTo>
                  <a:lnTo>
                    <a:pt x="194776" y="40650"/>
                  </a:lnTo>
                  <a:lnTo>
                    <a:pt x="200278" y="71021"/>
                  </a:lnTo>
                  <a:lnTo>
                    <a:pt x="199709" y="86708"/>
                  </a:lnTo>
                  <a:lnTo>
                    <a:pt x="195046" y="102499"/>
                  </a:lnTo>
                  <a:lnTo>
                    <a:pt x="171767" y="134195"/>
                  </a:lnTo>
                  <a:lnTo>
                    <a:pt x="127569" y="173871"/>
                  </a:lnTo>
                  <a:lnTo>
                    <a:pt x="68780" y="204923"/>
                  </a:lnTo>
                  <a:lnTo>
                    <a:pt x="21955" y="212799"/>
                  </a:lnTo>
                  <a:lnTo>
                    <a:pt x="0" y="213537"/>
                  </a:lnTo>
                  <a:lnTo>
                    <a:pt x="5776" y="213551"/>
                  </a:lnTo>
                  <a:lnTo>
                    <a:pt x="50127" y="203305"/>
                  </a:lnTo>
                  <a:lnTo>
                    <a:pt x="106814" y="214820"/>
                  </a:lnTo>
                  <a:lnTo>
                    <a:pt x="165973" y="233567"/>
                  </a:lnTo>
                  <a:lnTo>
                    <a:pt x="200328" y="246679"/>
                  </a:lnTo>
                  <a:lnTo>
                    <a:pt x="244593" y="281729"/>
                  </a:lnTo>
                  <a:lnTo>
                    <a:pt x="262576" y="305047"/>
                  </a:lnTo>
                  <a:lnTo>
                    <a:pt x="281112" y="350449"/>
                  </a:lnTo>
                  <a:lnTo>
                    <a:pt x="284215" y="377445"/>
                  </a:lnTo>
                  <a:lnTo>
                    <a:pt x="278430" y="400434"/>
                  </a:lnTo>
                  <a:lnTo>
                    <a:pt x="264623" y="422402"/>
                  </a:lnTo>
                  <a:lnTo>
                    <a:pt x="249259" y="43977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8" name="SMARTInkShape-307"/>
            <p:cNvSpPr/>
            <p:nvPr/>
          </p:nvSpPr>
          <p:spPr>
            <a:xfrm>
              <a:off x="9775031" y="2702719"/>
              <a:ext cx="35720" cy="369095"/>
            </a:xfrm>
            <a:custGeom>
              <a:avLst/>
              <a:gdLst/>
              <a:ahLst/>
              <a:cxnLst/>
              <a:rect l="0" t="0" r="0" b="0"/>
              <a:pathLst>
                <a:path w="35720" h="369095">
                  <a:moveTo>
                    <a:pt x="0" y="0"/>
                  </a:moveTo>
                  <a:lnTo>
                    <a:pt x="3528" y="51772"/>
                  </a:lnTo>
                  <a:lnTo>
                    <a:pt x="10802" y="109025"/>
                  </a:lnTo>
                  <a:lnTo>
                    <a:pt x="15217" y="167840"/>
                  </a:lnTo>
                  <a:lnTo>
                    <a:pt x="22114" y="224095"/>
                  </a:lnTo>
                  <a:lnTo>
                    <a:pt x="31660" y="273424"/>
                  </a:lnTo>
                  <a:lnTo>
                    <a:pt x="35183" y="326999"/>
                  </a:lnTo>
                  <a:lnTo>
                    <a:pt x="35719" y="3690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9" name="SMARTInkShape-308"/>
            <p:cNvSpPr/>
            <p:nvPr/>
          </p:nvSpPr>
          <p:spPr>
            <a:xfrm>
              <a:off x="9120188" y="2762947"/>
              <a:ext cx="238126" cy="231085"/>
            </a:xfrm>
            <a:custGeom>
              <a:avLst/>
              <a:gdLst/>
              <a:ahLst/>
              <a:cxnLst/>
              <a:rect l="0" t="0" r="0" b="0"/>
              <a:pathLst>
                <a:path w="238126" h="231085">
                  <a:moveTo>
                    <a:pt x="0" y="154084"/>
                  </a:moveTo>
                  <a:lnTo>
                    <a:pt x="27648" y="129962"/>
                  </a:lnTo>
                  <a:lnTo>
                    <a:pt x="79600" y="102473"/>
                  </a:lnTo>
                  <a:lnTo>
                    <a:pt x="133626" y="63905"/>
                  </a:lnTo>
                  <a:lnTo>
                    <a:pt x="158054" y="43104"/>
                  </a:lnTo>
                  <a:lnTo>
                    <a:pt x="162851" y="35086"/>
                  </a:lnTo>
                  <a:lnTo>
                    <a:pt x="166305" y="27113"/>
                  </a:lnTo>
                  <a:lnTo>
                    <a:pt x="172249" y="19160"/>
                  </a:lnTo>
                  <a:lnTo>
                    <a:pt x="173041" y="15186"/>
                  </a:lnTo>
                  <a:lnTo>
                    <a:pt x="172246" y="11215"/>
                  </a:lnTo>
                  <a:lnTo>
                    <a:pt x="167785" y="1656"/>
                  </a:lnTo>
                  <a:lnTo>
                    <a:pt x="154371" y="0"/>
                  </a:lnTo>
                  <a:lnTo>
                    <a:pt x="144458" y="3141"/>
                  </a:lnTo>
                  <a:lnTo>
                    <a:pt x="92201" y="32526"/>
                  </a:lnTo>
                  <a:lnTo>
                    <a:pt x="72402" y="59909"/>
                  </a:lnTo>
                  <a:lnTo>
                    <a:pt x="41814" y="106554"/>
                  </a:lnTo>
                  <a:lnTo>
                    <a:pt x="36254" y="154093"/>
                  </a:lnTo>
                  <a:lnTo>
                    <a:pt x="36075" y="162027"/>
                  </a:lnTo>
                  <a:lnTo>
                    <a:pt x="42933" y="177899"/>
                  </a:lnTo>
                  <a:lnTo>
                    <a:pt x="62572" y="203327"/>
                  </a:lnTo>
                  <a:lnTo>
                    <a:pt x="81452" y="216887"/>
                  </a:lnTo>
                  <a:lnTo>
                    <a:pt x="137433" y="231084"/>
                  </a:lnTo>
                  <a:lnTo>
                    <a:pt x="157654" y="231081"/>
                  </a:lnTo>
                  <a:lnTo>
                    <a:pt x="213518" y="226010"/>
                  </a:lnTo>
                  <a:lnTo>
                    <a:pt x="238125" y="22552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0" name="SMARTInkShape-309"/>
            <p:cNvSpPr/>
            <p:nvPr/>
          </p:nvSpPr>
          <p:spPr>
            <a:xfrm>
              <a:off x="9024938" y="2678906"/>
              <a:ext cx="11907" cy="321470"/>
            </a:xfrm>
            <a:custGeom>
              <a:avLst/>
              <a:gdLst/>
              <a:ahLst/>
              <a:cxnLst/>
              <a:rect l="0" t="0" r="0" b="0"/>
              <a:pathLst>
                <a:path w="11907" h="321470">
                  <a:moveTo>
                    <a:pt x="0" y="0"/>
                  </a:moveTo>
                  <a:lnTo>
                    <a:pt x="0" y="51772"/>
                  </a:lnTo>
                  <a:lnTo>
                    <a:pt x="1323" y="107703"/>
                  </a:lnTo>
                  <a:lnTo>
                    <a:pt x="10250" y="166760"/>
                  </a:lnTo>
                  <a:lnTo>
                    <a:pt x="11688" y="226229"/>
                  </a:lnTo>
                  <a:lnTo>
                    <a:pt x="11886" y="284706"/>
                  </a:lnTo>
                  <a:lnTo>
                    <a:pt x="11906" y="3214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1" name="SMARTInkShape-310"/>
            <p:cNvSpPr/>
            <p:nvPr/>
          </p:nvSpPr>
          <p:spPr>
            <a:xfrm>
              <a:off x="8692321" y="2839964"/>
              <a:ext cx="249112" cy="415594"/>
            </a:xfrm>
            <a:custGeom>
              <a:avLst/>
              <a:gdLst/>
              <a:ahLst/>
              <a:cxnLst/>
              <a:rect l="0" t="0" r="0" b="0"/>
              <a:pathLst>
                <a:path w="249112" h="415594">
                  <a:moveTo>
                    <a:pt x="165929" y="53255"/>
                  </a:moveTo>
                  <a:lnTo>
                    <a:pt x="165929" y="36683"/>
                  </a:lnTo>
                  <a:lnTo>
                    <a:pt x="162401" y="29133"/>
                  </a:lnTo>
                  <a:lnTo>
                    <a:pt x="159609" y="25267"/>
                  </a:lnTo>
                  <a:lnTo>
                    <a:pt x="143037" y="13506"/>
                  </a:lnTo>
                  <a:lnTo>
                    <a:pt x="108444" y="0"/>
                  </a:lnTo>
                  <a:lnTo>
                    <a:pt x="93638" y="41"/>
                  </a:lnTo>
                  <a:lnTo>
                    <a:pt x="38879" y="21874"/>
                  </a:lnTo>
                  <a:lnTo>
                    <a:pt x="26560" y="33134"/>
                  </a:lnTo>
                  <a:lnTo>
                    <a:pt x="7871" y="61922"/>
                  </a:lnTo>
                  <a:lnTo>
                    <a:pt x="1799" y="78900"/>
                  </a:lnTo>
                  <a:lnTo>
                    <a:pt x="0" y="98630"/>
                  </a:lnTo>
                  <a:lnTo>
                    <a:pt x="2392" y="104672"/>
                  </a:lnTo>
                  <a:lnTo>
                    <a:pt x="26130" y="128115"/>
                  </a:lnTo>
                  <a:lnTo>
                    <a:pt x="38091" y="132828"/>
                  </a:lnTo>
                  <a:lnTo>
                    <a:pt x="90705" y="136378"/>
                  </a:lnTo>
                  <a:lnTo>
                    <a:pt x="122309" y="127050"/>
                  </a:lnTo>
                  <a:lnTo>
                    <a:pt x="174309" y="100785"/>
                  </a:lnTo>
                  <a:lnTo>
                    <a:pt x="212839" y="65857"/>
                  </a:lnTo>
                  <a:lnTo>
                    <a:pt x="214874" y="118367"/>
                  </a:lnTo>
                  <a:lnTo>
                    <a:pt x="232539" y="172704"/>
                  </a:lnTo>
                  <a:lnTo>
                    <a:pt x="243051" y="221823"/>
                  </a:lnTo>
                  <a:lnTo>
                    <a:pt x="248452" y="279721"/>
                  </a:lnTo>
                  <a:lnTo>
                    <a:pt x="249111" y="320827"/>
                  </a:lnTo>
                  <a:lnTo>
                    <a:pt x="242145" y="337981"/>
                  </a:lnTo>
                  <a:lnTo>
                    <a:pt x="216115" y="370552"/>
                  </a:lnTo>
                  <a:lnTo>
                    <a:pt x="193294" y="388187"/>
                  </a:lnTo>
                  <a:lnTo>
                    <a:pt x="141016" y="410124"/>
                  </a:lnTo>
                  <a:lnTo>
                    <a:pt x="119138" y="415593"/>
                  </a:lnTo>
                  <a:lnTo>
                    <a:pt x="60273" y="409746"/>
                  </a:lnTo>
                  <a:lnTo>
                    <a:pt x="23054" y="39853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2" name="SMARTInkShape-311"/>
            <p:cNvSpPr/>
            <p:nvPr/>
          </p:nvSpPr>
          <p:spPr>
            <a:xfrm>
              <a:off x="8370094" y="2822484"/>
              <a:ext cx="237413" cy="201705"/>
            </a:xfrm>
            <a:custGeom>
              <a:avLst/>
              <a:gdLst/>
              <a:ahLst/>
              <a:cxnLst/>
              <a:rect l="0" t="0" r="0" b="0"/>
              <a:pathLst>
                <a:path w="237413" h="201705">
                  <a:moveTo>
                    <a:pt x="0" y="11204"/>
                  </a:moveTo>
                  <a:lnTo>
                    <a:pt x="6320" y="17524"/>
                  </a:lnTo>
                  <a:lnTo>
                    <a:pt x="9423" y="24155"/>
                  </a:lnTo>
                  <a:lnTo>
                    <a:pt x="22114" y="79387"/>
                  </a:lnTo>
                  <a:lnTo>
                    <a:pt x="22153" y="110563"/>
                  </a:lnTo>
                  <a:lnTo>
                    <a:pt x="10901" y="161555"/>
                  </a:lnTo>
                  <a:lnTo>
                    <a:pt x="149" y="177679"/>
                  </a:lnTo>
                  <a:lnTo>
                    <a:pt x="14" y="161301"/>
                  </a:lnTo>
                  <a:lnTo>
                    <a:pt x="14700" y="102588"/>
                  </a:lnTo>
                  <a:lnTo>
                    <a:pt x="32117" y="57242"/>
                  </a:lnTo>
                  <a:lnTo>
                    <a:pt x="51642" y="31884"/>
                  </a:lnTo>
                  <a:lnTo>
                    <a:pt x="85663" y="7308"/>
                  </a:lnTo>
                  <a:lnTo>
                    <a:pt x="98044" y="2857"/>
                  </a:lnTo>
                  <a:lnTo>
                    <a:pt x="127551" y="0"/>
                  </a:lnTo>
                  <a:lnTo>
                    <a:pt x="139592" y="3137"/>
                  </a:lnTo>
                  <a:lnTo>
                    <a:pt x="157336" y="15869"/>
                  </a:lnTo>
                  <a:lnTo>
                    <a:pt x="199102" y="59238"/>
                  </a:lnTo>
                  <a:lnTo>
                    <a:pt x="229994" y="114415"/>
                  </a:lnTo>
                  <a:lnTo>
                    <a:pt x="235716" y="138210"/>
                  </a:lnTo>
                  <a:lnTo>
                    <a:pt x="237412" y="162018"/>
                  </a:lnTo>
                  <a:lnTo>
                    <a:pt x="234279" y="174364"/>
                  </a:lnTo>
                  <a:lnTo>
                    <a:pt x="228608" y="188752"/>
                  </a:lnTo>
                  <a:lnTo>
                    <a:pt x="226219" y="20170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3" name="SMARTInkShape-312"/>
            <p:cNvSpPr/>
            <p:nvPr/>
          </p:nvSpPr>
          <p:spPr>
            <a:xfrm>
              <a:off x="8274844" y="2845594"/>
              <a:ext cx="6860" cy="178595"/>
            </a:xfrm>
            <a:custGeom>
              <a:avLst/>
              <a:gdLst/>
              <a:ahLst/>
              <a:cxnLst/>
              <a:rect l="0" t="0" r="0" b="0"/>
              <a:pathLst>
                <a:path w="6860" h="178595">
                  <a:moveTo>
                    <a:pt x="0" y="0"/>
                  </a:moveTo>
                  <a:lnTo>
                    <a:pt x="0" y="52289"/>
                  </a:lnTo>
                  <a:lnTo>
                    <a:pt x="1322" y="106447"/>
                  </a:lnTo>
                  <a:lnTo>
                    <a:pt x="6859" y="133551"/>
                  </a:lnTo>
                  <a:lnTo>
                    <a:pt x="0" y="1785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4" name="SMARTInkShape-313"/>
            <p:cNvSpPr/>
            <p:nvPr/>
          </p:nvSpPr>
          <p:spPr>
            <a:xfrm>
              <a:off x="7706603" y="2625753"/>
              <a:ext cx="457895" cy="374623"/>
            </a:xfrm>
            <a:custGeom>
              <a:avLst/>
              <a:gdLst/>
              <a:ahLst/>
              <a:cxnLst/>
              <a:rect l="0" t="0" r="0" b="0"/>
              <a:pathLst>
                <a:path w="457895" h="374623">
                  <a:moveTo>
                    <a:pt x="342022" y="65060"/>
                  </a:moveTo>
                  <a:lnTo>
                    <a:pt x="342022" y="54808"/>
                  </a:lnTo>
                  <a:lnTo>
                    <a:pt x="319130" y="30406"/>
                  </a:lnTo>
                  <a:lnTo>
                    <a:pt x="297462" y="14958"/>
                  </a:lnTo>
                  <a:lnTo>
                    <a:pt x="244341" y="36"/>
                  </a:lnTo>
                  <a:lnTo>
                    <a:pt x="221880" y="0"/>
                  </a:lnTo>
                  <a:lnTo>
                    <a:pt x="168801" y="4436"/>
                  </a:lnTo>
                  <a:lnTo>
                    <a:pt x="129301" y="11525"/>
                  </a:lnTo>
                  <a:lnTo>
                    <a:pt x="80399" y="33955"/>
                  </a:lnTo>
                  <a:lnTo>
                    <a:pt x="26915" y="56685"/>
                  </a:lnTo>
                  <a:lnTo>
                    <a:pt x="13238" y="68393"/>
                  </a:lnTo>
                  <a:lnTo>
                    <a:pt x="4073" y="81093"/>
                  </a:lnTo>
                  <a:lnTo>
                    <a:pt x="0" y="91148"/>
                  </a:lnTo>
                  <a:lnTo>
                    <a:pt x="236" y="95681"/>
                  </a:lnTo>
                  <a:lnTo>
                    <a:pt x="4028" y="104245"/>
                  </a:lnTo>
                  <a:lnTo>
                    <a:pt x="47706" y="134836"/>
                  </a:lnTo>
                  <a:lnTo>
                    <a:pt x="102156" y="155229"/>
                  </a:lnTo>
                  <a:lnTo>
                    <a:pt x="150859" y="169240"/>
                  </a:lnTo>
                  <a:lnTo>
                    <a:pt x="192237" y="182359"/>
                  </a:lnTo>
                  <a:lnTo>
                    <a:pt x="233559" y="193480"/>
                  </a:lnTo>
                  <a:lnTo>
                    <a:pt x="273972" y="204156"/>
                  </a:lnTo>
                  <a:lnTo>
                    <a:pt x="332589" y="225041"/>
                  </a:lnTo>
                  <a:lnTo>
                    <a:pt x="381413" y="246665"/>
                  </a:lnTo>
                  <a:lnTo>
                    <a:pt x="422956" y="270021"/>
                  </a:lnTo>
                  <a:lnTo>
                    <a:pt x="450318" y="293400"/>
                  </a:lnTo>
                  <a:lnTo>
                    <a:pt x="456300" y="302364"/>
                  </a:lnTo>
                  <a:lnTo>
                    <a:pt x="457894" y="306606"/>
                  </a:lnTo>
                  <a:lnTo>
                    <a:pt x="457634" y="310757"/>
                  </a:lnTo>
                  <a:lnTo>
                    <a:pt x="453819" y="318897"/>
                  </a:lnTo>
                  <a:lnTo>
                    <a:pt x="431592" y="330917"/>
                  </a:lnTo>
                  <a:lnTo>
                    <a:pt x="373465" y="350803"/>
                  </a:lnTo>
                  <a:lnTo>
                    <a:pt x="325321" y="362714"/>
                  </a:lnTo>
                  <a:lnTo>
                    <a:pt x="272692" y="371094"/>
                  </a:lnTo>
                  <a:lnTo>
                    <a:pt x="223584" y="373577"/>
                  </a:lnTo>
                  <a:lnTo>
                    <a:pt x="175520" y="374313"/>
                  </a:lnTo>
                  <a:lnTo>
                    <a:pt x="115803" y="37462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06" name="SMARTInkShape-314"/>
          <p:cNvSpPr/>
          <p:nvPr/>
        </p:nvSpPr>
        <p:spPr>
          <a:xfrm>
            <a:off x="452438" y="3381375"/>
            <a:ext cx="1524001" cy="247479"/>
          </a:xfrm>
          <a:custGeom>
            <a:avLst/>
            <a:gdLst/>
            <a:ahLst/>
            <a:cxnLst/>
            <a:rect l="0" t="0" r="0" b="0"/>
            <a:pathLst>
              <a:path w="1524001" h="247479">
                <a:moveTo>
                  <a:pt x="0" y="71438"/>
                </a:moveTo>
                <a:lnTo>
                  <a:pt x="0" y="81688"/>
                </a:lnTo>
                <a:lnTo>
                  <a:pt x="27987" y="111289"/>
                </a:lnTo>
                <a:lnTo>
                  <a:pt x="68183" y="134952"/>
                </a:lnTo>
                <a:lnTo>
                  <a:pt x="125407" y="158751"/>
                </a:lnTo>
                <a:lnTo>
                  <a:pt x="176123" y="174625"/>
                </a:lnTo>
                <a:lnTo>
                  <a:pt x="225730" y="190500"/>
                </a:lnTo>
                <a:lnTo>
                  <a:pt x="273747" y="200054"/>
                </a:lnTo>
                <a:lnTo>
                  <a:pt x="329632" y="210124"/>
                </a:lnTo>
                <a:lnTo>
                  <a:pt x="383788" y="217013"/>
                </a:lnTo>
                <a:lnTo>
                  <a:pt x="429451" y="223491"/>
                </a:lnTo>
                <a:lnTo>
                  <a:pt x="476494" y="228938"/>
                </a:lnTo>
                <a:lnTo>
                  <a:pt x="523947" y="235403"/>
                </a:lnTo>
                <a:lnTo>
                  <a:pt x="571521" y="237318"/>
                </a:lnTo>
                <a:lnTo>
                  <a:pt x="622659" y="241414"/>
                </a:lnTo>
                <a:lnTo>
                  <a:pt x="676175" y="247478"/>
                </a:lnTo>
                <a:lnTo>
                  <a:pt x="725546" y="245747"/>
                </a:lnTo>
                <a:lnTo>
                  <a:pt x="773688" y="240383"/>
                </a:lnTo>
                <a:lnTo>
                  <a:pt x="821466" y="238794"/>
                </a:lnTo>
                <a:lnTo>
                  <a:pt x="869137" y="234795"/>
                </a:lnTo>
                <a:lnTo>
                  <a:pt x="920303" y="228760"/>
                </a:lnTo>
                <a:lnTo>
                  <a:pt x="973828" y="223444"/>
                </a:lnTo>
                <a:lnTo>
                  <a:pt x="1023201" y="213490"/>
                </a:lnTo>
                <a:lnTo>
                  <a:pt x="1080971" y="204595"/>
                </a:lnTo>
                <a:lnTo>
                  <a:pt x="1138782" y="193333"/>
                </a:lnTo>
                <a:lnTo>
                  <a:pt x="1193319" y="174842"/>
                </a:lnTo>
                <a:lnTo>
                  <a:pt x="1248336" y="152423"/>
                </a:lnTo>
                <a:lnTo>
                  <a:pt x="1305920" y="127653"/>
                </a:lnTo>
                <a:lnTo>
                  <a:pt x="1335911" y="109701"/>
                </a:lnTo>
                <a:lnTo>
                  <a:pt x="1392197" y="83567"/>
                </a:lnTo>
                <a:lnTo>
                  <a:pt x="1446479" y="59550"/>
                </a:lnTo>
                <a:lnTo>
                  <a:pt x="1490934" y="27782"/>
                </a:lnTo>
                <a:lnTo>
                  <a:pt x="1498768" y="17198"/>
                </a:lnTo>
                <a:lnTo>
                  <a:pt x="1510077" y="12603"/>
                </a:lnTo>
                <a:lnTo>
                  <a:pt x="1522167" y="11967"/>
                </a:lnTo>
                <a:lnTo>
                  <a:pt x="1522778" y="10624"/>
                </a:lnTo>
                <a:lnTo>
                  <a:pt x="152400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7" name="SMARTInkShape-315"/>
          <p:cNvSpPr/>
          <p:nvPr/>
        </p:nvSpPr>
        <p:spPr>
          <a:xfrm>
            <a:off x="2428875" y="3167076"/>
            <a:ext cx="357122" cy="154769"/>
          </a:xfrm>
          <a:custGeom>
            <a:avLst/>
            <a:gdLst/>
            <a:ahLst/>
            <a:cxnLst/>
            <a:rect l="0" t="0" r="0" b="0"/>
            <a:pathLst>
              <a:path w="357122" h="154769">
                <a:moveTo>
                  <a:pt x="0" y="95237"/>
                </a:moveTo>
                <a:lnTo>
                  <a:pt x="10251" y="95237"/>
                </a:lnTo>
                <a:lnTo>
                  <a:pt x="21085" y="87054"/>
                </a:lnTo>
                <a:lnTo>
                  <a:pt x="28333" y="84986"/>
                </a:lnTo>
                <a:lnTo>
                  <a:pt x="87203" y="83395"/>
                </a:lnTo>
                <a:lnTo>
                  <a:pt x="145696" y="79809"/>
                </a:lnTo>
                <a:lnTo>
                  <a:pt x="205136" y="72160"/>
                </a:lnTo>
                <a:lnTo>
                  <a:pt x="261132" y="71489"/>
                </a:lnTo>
                <a:lnTo>
                  <a:pt x="317453" y="71428"/>
                </a:lnTo>
                <a:lnTo>
                  <a:pt x="356429" y="71424"/>
                </a:lnTo>
                <a:lnTo>
                  <a:pt x="357121" y="61173"/>
                </a:lnTo>
                <a:lnTo>
                  <a:pt x="350847" y="53688"/>
                </a:lnTo>
                <a:lnTo>
                  <a:pt x="344227" y="50312"/>
                </a:lnTo>
                <a:lnTo>
                  <a:pt x="340610" y="49411"/>
                </a:lnTo>
                <a:lnTo>
                  <a:pt x="282628" y="17078"/>
                </a:lnTo>
                <a:lnTo>
                  <a:pt x="259361" y="12917"/>
                </a:lnTo>
                <a:lnTo>
                  <a:pt x="246240" y="11025"/>
                </a:lnTo>
                <a:lnTo>
                  <a:pt x="222796" y="1701"/>
                </a:lnTo>
                <a:lnTo>
                  <a:pt x="202617" y="0"/>
                </a:lnTo>
                <a:lnTo>
                  <a:pt x="212676" y="10239"/>
                </a:lnTo>
                <a:lnTo>
                  <a:pt x="266480" y="23990"/>
                </a:lnTo>
                <a:lnTo>
                  <a:pt x="304076" y="34502"/>
                </a:lnTo>
                <a:lnTo>
                  <a:pt x="312857" y="35170"/>
                </a:lnTo>
                <a:lnTo>
                  <a:pt x="321169" y="38996"/>
                </a:lnTo>
                <a:lnTo>
                  <a:pt x="329273" y="43782"/>
                </a:lnTo>
                <a:lnTo>
                  <a:pt x="344579" y="47462"/>
                </a:lnTo>
                <a:lnTo>
                  <a:pt x="345263" y="75595"/>
                </a:lnTo>
                <a:lnTo>
                  <a:pt x="341745" y="83420"/>
                </a:lnTo>
                <a:lnTo>
                  <a:pt x="317293" y="111117"/>
                </a:lnTo>
                <a:lnTo>
                  <a:pt x="309470" y="115523"/>
                </a:lnTo>
                <a:lnTo>
                  <a:pt x="301584" y="118805"/>
                </a:lnTo>
                <a:lnTo>
                  <a:pt x="289707" y="126767"/>
                </a:lnTo>
                <a:lnTo>
                  <a:pt x="277809" y="131037"/>
                </a:lnTo>
                <a:lnTo>
                  <a:pt x="269873" y="136724"/>
                </a:lnTo>
                <a:lnTo>
                  <a:pt x="265465" y="143661"/>
                </a:lnTo>
                <a:lnTo>
                  <a:pt x="261938" y="15476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10" name="SMARTInkShape-Group45"/>
          <p:cNvGrpSpPr/>
          <p:nvPr/>
        </p:nvGrpSpPr>
        <p:grpSpPr>
          <a:xfrm>
            <a:off x="4798219" y="3179021"/>
            <a:ext cx="250032" cy="238074"/>
            <a:chOff x="4798219" y="3179021"/>
            <a:chExt cx="250032" cy="238074"/>
          </a:xfrm>
        </p:grpSpPr>
        <p:sp>
          <p:nvSpPr>
            <p:cNvPr id="208" name="SMARTInkShape-316"/>
            <p:cNvSpPr/>
            <p:nvPr/>
          </p:nvSpPr>
          <p:spPr>
            <a:xfrm>
              <a:off x="4845844" y="3321844"/>
              <a:ext cx="202407" cy="47626"/>
            </a:xfrm>
            <a:custGeom>
              <a:avLst/>
              <a:gdLst/>
              <a:ahLst/>
              <a:cxnLst/>
              <a:rect l="0" t="0" r="0" b="0"/>
              <a:pathLst>
                <a:path w="202407" h="47626">
                  <a:moveTo>
                    <a:pt x="0" y="0"/>
                  </a:moveTo>
                  <a:lnTo>
                    <a:pt x="6321" y="6321"/>
                  </a:lnTo>
                  <a:lnTo>
                    <a:pt x="12951" y="9424"/>
                  </a:lnTo>
                  <a:lnTo>
                    <a:pt x="62641" y="18082"/>
                  </a:lnTo>
                  <a:lnTo>
                    <a:pt x="119472" y="32481"/>
                  </a:lnTo>
                  <a:lnTo>
                    <a:pt x="173088" y="41400"/>
                  </a:lnTo>
                  <a:lnTo>
                    <a:pt x="202406" y="476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9" name="SMARTInkShape-317"/>
            <p:cNvSpPr/>
            <p:nvPr/>
          </p:nvSpPr>
          <p:spPr>
            <a:xfrm>
              <a:off x="4798219" y="3179021"/>
              <a:ext cx="226220" cy="238074"/>
            </a:xfrm>
            <a:custGeom>
              <a:avLst/>
              <a:gdLst/>
              <a:ahLst/>
              <a:cxnLst/>
              <a:rect l="0" t="0" r="0" b="0"/>
              <a:pathLst>
                <a:path w="226220" h="238074">
                  <a:moveTo>
                    <a:pt x="0" y="214260"/>
                  </a:moveTo>
                  <a:lnTo>
                    <a:pt x="0" y="207939"/>
                  </a:lnTo>
                  <a:lnTo>
                    <a:pt x="3527" y="201309"/>
                  </a:lnTo>
                  <a:lnTo>
                    <a:pt x="43697" y="146560"/>
                  </a:lnTo>
                  <a:lnTo>
                    <a:pt x="68795" y="104090"/>
                  </a:lnTo>
                  <a:lnTo>
                    <a:pt x="125569" y="52773"/>
                  </a:lnTo>
                  <a:lnTo>
                    <a:pt x="142591" y="32382"/>
                  </a:lnTo>
                  <a:lnTo>
                    <a:pt x="150687" y="20977"/>
                  </a:lnTo>
                  <a:lnTo>
                    <a:pt x="176237" y="1959"/>
                  </a:lnTo>
                  <a:lnTo>
                    <a:pt x="189948" y="0"/>
                  </a:lnTo>
                  <a:lnTo>
                    <a:pt x="190337" y="6284"/>
                  </a:lnTo>
                  <a:lnTo>
                    <a:pt x="186900" y="12906"/>
                  </a:lnTo>
                  <a:lnTo>
                    <a:pt x="182285" y="20259"/>
                  </a:lnTo>
                  <a:lnTo>
                    <a:pt x="179687" y="33159"/>
                  </a:lnTo>
                  <a:lnTo>
                    <a:pt x="178623" y="88505"/>
                  </a:lnTo>
                  <a:lnTo>
                    <a:pt x="178594" y="144488"/>
                  </a:lnTo>
                  <a:lnTo>
                    <a:pt x="179916" y="170394"/>
                  </a:lnTo>
                  <a:lnTo>
                    <a:pt x="193291" y="202109"/>
                  </a:lnTo>
                  <a:lnTo>
                    <a:pt x="209388" y="222166"/>
                  </a:lnTo>
                  <a:lnTo>
                    <a:pt x="212123" y="230121"/>
                  </a:lnTo>
                  <a:lnTo>
                    <a:pt x="214176" y="232771"/>
                  </a:lnTo>
                  <a:lnTo>
                    <a:pt x="226219" y="23807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14" name="SMARTInkShape-Group46"/>
          <p:cNvGrpSpPr/>
          <p:nvPr/>
        </p:nvGrpSpPr>
        <p:grpSpPr>
          <a:xfrm>
            <a:off x="3417094" y="3190875"/>
            <a:ext cx="619126" cy="273681"/>
            <a:chOff x="3417094" y="3190875"/>
            <a:chExt cx="619126" cy="273681"/>
          </a:xfrm>
        </p:grpSpPr>
        <p:sp>
          <p:nvSpPr>
            <p:cNvPr id="211" name="SMARTInkShape-318"/>
            <p:cNvSpPr/>
            <p:nvPr/>
          </p:nvSpPr>
          <p:spPr>
            <a:xfrm>
              <a:off x="3679031" y="3215226"/>
              <a:ext cx="243407" cy="249330"/>
            </a:xfrm>
            <a:custGeom>
              <a:avLst/>
              <a:gdLst/>
              <a:ahLst/>
              <a:cxnLst/>
              <a:rect l="0" t="0" r="0" b="0"/>
              <a:pathLst>
                <a:path w="243407" h="249330">
                  <a:moveTo>
                    <a:pt x="0" y="58993"/>
                  </a:moveTo>
                  <a:lnTo>
                    <a:pt x="0" y="52672"/>
                  </a:lnTo>
                  <a:lnTo>
                    <a:pt x="3528" y="46041"/>
                  </a:lnTo>
                  <a:lnTo>
                    <a:pt x="8183" y="38684"/>
                  </a:lnTo>
                  <a:lnTo>
                    <a:pt x="10251" y="31005"/>
                  </a:lnTo>
                  <a:lnTo>
                    <a:pt x="12126" y="28428"/>
                  </a:lnTo>
                  <a:lnTo>
                    <a:pt x="14699" y="26710"/>
                  </a:lnTo>
                  <a:lnTo>
                    <a:pt x="69379" y="5598"/>
                  </a:lnTo>
                  <a:lnTo>
                    <a:pt x="90091" y="674"/>
                  </a:lnTo>
                  <a:lnTo>
                    <a:pt x="98690" y="0"/>
                  </a:lnTo>
                  <a:lnTo>
                    <a:pt x="106921" y="3229"/>
                  </a:lnTo>
                  <a:lnTo>
                    <a:pt x="114989" y="7750"/>
                  </a:lnTo>
                  <a:lnTo>
                    <a:pt x="126969" y="11619"/>
                  </a:lnTo>
                  <a:lnTo>
                    <a:pt x="134924" y="17212"/>
                  </a:lnTo>
                  <a:lnTo>
                    <a:pt x="139341" y="24107"/>
                  </a:lnTo>
                  <a:lnTo>
                    <a:pt x="143733" y="43227"/>
                  </a:lnTo>
                  <a:lnTo>
                    <a:pt x="148988" y="51104"/>
                  </a:lnTo>
                  <a:lnTo>
                    <a:pt x="149596" y="55057"/>
                  </a:lnTo>
                  <a:lnTo>
                    <a:pt x="148679" y="59014"/>
                  </a:lnTo>
                  <a:lnTo>
                    <a:pt x="145455" y="66940"/>
                  </a:lnTo>
                  <a:lnTo>
                    <a:pt x="142316" y="78839"/>
                  </a:lnTo>
                  <a:lnTo>
                    <a:pt x="126404" y="98681"/>
                  </a:lnTo>
                  <a:lnTo>
                    <a:pt x="115270" y="103090"/>
                  </a:lnTo>
                  <a:lnTo>
                    <a:pt x="80198" y="107476"/>
                  </a:lnTo>
                  <a:lnTo>
                    <a:pt x="56194" y="116808"/>
                  </a:lnTo>
                  <a:lnTo>
                    <a:pt x="24020" y="118520"/>
                  </a:lnTo>
                  <a:lnTo>
                    <a:pt x="23875" y="112202"/>
                  </a:lnTo>
                  <a:lnTo>
                    <a:pt x="25177" y="110340"/>
                  </a:lnTo>
                  <a:lnTo>
                    <a:pt x="27368" y="109100"/>
                  </a:lnTo>
                  <a:lnTo>
                    <a:pt x="40390" y="107108"/>
                  </a:lnTo>
                  <a:lnTo>
                    <a:pt x="93162" y="106631"/>
                  </a:lnTo>
                  <a:lnTo>
                    <a:pt x="122080" y="107943"/>
                  </a:lnTo>
                  <a:lnTo>
                    <a:pt x="181576" y="138506"/>
                  </a:lnTo>
                  <a:lnTo>
                    <a:pt x="192267" y="146366"/>
                  </a:lnTo>
                  <a:lnTo>
                    <a:pt x="242077" y="205692"/>
                  </a:lnTo>
                  <a:lnTo>
                    <a:pt x="243406" y="209709"/>
                  </a:lnTo>
                  <a:lnTo>
                    <a:pt x="242968" y="213710"/>
                  </a:lnTo>
                  <a:lnTo>
                    <a:pt x="239560" y="225661"/>
                  </a:lnTo>
                  <a:lnTo>
                    <a:pt x="239082" y="229636"/>
                  </a:lnTo>
                  <a:lnTo>
                    <a:pt x="237440" y="232286"/>
                  </a:lnTo>
                  <a:lnTo>
                    <a:pt x="235023" y="234053"/>
                  </a:lnTo>
                  <a:lnTo>
                    <a:pt x="228809" y="237339"/>
                  </a:lnTo>
                  <a:lnTo>
                    <a:pt x="221637" y="243209"/>
                  </a:lnTo>
                  <a:lnTo>
                    <a:pt x="210512" y="246700"/>
                  </a:lnTo>
                  <a:lnTo>
                    <a:pt x="158528" y="249329"/>
                  </a:lnTo>
                  <a:lnTo>
                    <a:pt x="100855" y="239227"/>
                  </a:lnTo>
                  <a:lnTo>
                    <a:pt x="47625" y="2375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2" name="SMARTInkShape-319"/>
            <p:cNvSpPr/>
            <p:nvPr/>
          </p:nvSpPr>
          <p:spPr>
            <a:xfrm>
              <a:off x="3667125" y="3274219"/>
              <a:ext cx="23814" cy="154782"/>
            </a:xfrm>
            <a:custGeom>
              <a:avLst/>
              <a:gdLst/>
              <a:ahLst/>
              <a:cxnLst/>
              <a:rect l="0" t="0" r="0" b="0"/>
              <a:pathLst>
                <a:path w="23814" h="154782">
                  <a:moveTo>
                    <a:pt x="23813" y="0"/>
                  </a:moveTo>
                  <a:lnTo>
                    <a:pt x="23813" y="27988"/>
                  </a:lnTo>
                  <a:lnTo>
                    <a:pt x="8597" y="86656"/>
                  </a:lnTo>
                  <a:lnTo>
                    <a:pt x="1698" y="109428"/>
                  </a:lnTo>
                  <a:lnTo>
                    <a:pt x="0" y="1547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3" name="SMARTInkShape-320"/>
            <p:cNvSpPr/>
            <p:nvPr/>
          </p:nvSpPr>
          <p:spPr>
            <a:xfrm>
              <a:off x="3417094" y="3190875"/>
              <a:ext cx="619126" cy="35720"/>
            </a:xfrm>
            <a:custGeom>
              <a:avLst/>
              <a:gdLst/>
              <a:ahLst/>
              <a:cxnLst/>
              <a:rect l="0" t="0" r="0" b="0"/>
              <a:pathLst>
                <a:path w="619126" h="35720">
                  <a:moveTo>
                    <a:pt x="0" y="0"/>
                  </a:moveTo>
                  <a:lnTo>
                    <a:pt x="6321" y="0"/>
                  </a:lnTo>
                  <a:lnTo>
                    <a:pt x="12951" y="3528"/>
                  </a:lnTo>
                  <a:lnTo>
                    <a:pt x="20308" y="8183"/>
                  </a:lnTo>
                  <a:lnTo>
                    <a:pt x="68184" y="22012"/>
                  </a:lnTo>
                  <a:lnTo>
                    <a:pt x="120201" y="23575"/>
                  </a:lnTo>
                  <a:lnTo>
                    <a:pt x="151591" y="27270"/>
                  </a:lnTo>
                  <a:lnTo>
                    <a:pt x="181176" y="33215"/>
                  </a:lnTo>
                  <a:lnTo>
                    <a:pt x="238465" y="35389"/>
                  </a:lnTo>
                  <a:lnTo>
                    <a:pt x="297701" y="35675"/>
                  </a:lnTo>
                  <a:lnTo>
                    <a:pt x="353666" y="35713"/>
                  </a:lnTo>
                  <a:lnTo>
                    <a:pt x="404593" y="35718"/>
                  </a:lnTo>
                  <a:lnTo>
                    <a:pt x="454237" y="35719"/>
                  </a:lnTo>
                  <a:lnTo>
                    <a:pt x="507460" y="35719"/>
                  </a:lnTo>
                  <a:lnTo>
                    <a:pt x="538320" y="34396"/>
                  </a:lnTo>
                  <a:lnTo>
                    <a:pt x="562055" y="26295"/>
                  </a:lnTo>
                  <a:lnTo>
                    <a:pt x="619125" y="238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15" name="SMARTInkShape-321"/>
          <p:cNvSpPr/>
          <p:nvPr/>
        </p:nvSpPr>
        <p:spPr>
          <a:xfrm>
            <a:off x="2970534" y="3202781"/>
            <a:ext cx="279873" cy="202315"/>
          </a:xfrm>
          <a:custGeom>
            <a:avLst/>
            <a:gdLst/>
            <a:ahLst/>
            <a:cxnLst/>
            <a:rect l="0" t="0" r="0" b="0"/>
            <a:pathLst>
              <a:path w="279873" h="202315">
                <a:moveTo>
                  <a:pt x="160810" y="0"/>
                </a:moveTo>
                <a:lnTo>
                  <a:pt x="122571" y="0"/>
                </a:lnTo>
                <a:lnTo>
                  <a:pt x="80865" y="16572"/>
                </a:lnTo>
                <a:lnTo>
                  <a:pt x="40080" y="39749"/>
                </a:lnTo>
                <a:lnTo>
                  <a:pt x="20234" y="57933"/>
                </a:lnTo>
                <a:lnTo>
                  <a:pt x="12342" y="72492"/>
                </a:lnTo>
                <a:lnTo>
                  <a:pt x="0" y="109941"/>
                </a:lnTo>
                <a:lnTo>
                  <a:pt x="6648" y="146637"/>
                </a:lnTo>
                <a:lnTo>
                  <a:pt x="12037" y="156895"/>
                </a:lnTo>
                <a:lnTo>
                  <a:pt x="44240" y="182400"/>
                </a:lnTo>
                <a:lnTo>
                  <a:pt x="69826" y="194421"/>
                </a:lnTo>
                <a:lnTo>
                  <a:pt x="112701" y="201355"/>
                </a:lnTo>
                <a:lnTo>
                  <a:pt x="170191" y="202314"/>
                </a:lnTo>
                <a:lnTo>
                  <a:pt x="220254" y="201071"/>
                </a:lnTo>
                <a:lnTo>
                  <a:pt x="279872" y="1905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6" name="SMARTInkShape-322"/>
          <p:cNvSpPr/>
          <p:nvPr/>
        </p:nvSpPr>
        <p:spPr>
          <a:xfrm>
            <a:off x="1977686" y="3191033"/>
            <a:ext cx="320221" cy="190205"/>
          </a:xfrm>
          <a:custGeom>
            <a:avLst/>
            <a:gdLst/>
            <a:ahLst/>
            <a:cxnLst/>
            <a:rect l="0" t="0" r="0" b="0"/>
            <a:pathLst>
              <a:path w="320221" h="190205">
                <a:moveTo>
                  <a:pt x="201158" y="23655"/>
                </a:moveTo>
                <a:lnTo>
                  <a:pt x="201158" y="13403"/>
                </a:lnTo>
                <a:lnTo>
                  <a:pt x="194837" y="5918"/>
                </a:lnTo>
                <a:lnTo>
                  <a:pt x="188206" y="2542"/>
                </a:lnTo>
                <a:lnTo>
                  <a:pt x="161409" y="0"/>
                </a:lnTo>
                <a:lnTo>
                  <a:pt x="136078" y="1196"/>
                </a:lnTo>
                <a:lnTo>
                  <a:pt x="82003" y="20438"/>
                </a:lnTo>
                <a:lnTo>
                  <a:pt x="74096" y="21510"/>
                </a:lnTo>
                <a:lnTo>
                  <a:pt x="58255" y="29757"/>
                </a:lnTo>
                <a:lnTo>
                  <a:pt x="43719" y="42242"/>
                </a:lnTo>
                <a:lnTo>
                  <a:pt x="20079" y="68287"/>
                </a:lnTo>
                <a:lnTo>
                  <a:pt x="12970" y="73253"/>
                </a:lnTo>
                <a:lnTo>
                  <a:pt x="8230" y="79210"/>
                </a:lnTo>
                <a:lnTo>
                  <a:pt x="1560" y="98912"/>
                </a:lnTo>
                <a:lnTo>
                  <a:pt x="0" y="109137"/>
                </a:lnTo>
                <a:lnTo>
                  <a:pt x="5442" y="128651"/>
                </a:lnTo>
                <a:lnTo>
                  <a:pt x="15433" y="144870"/>
                </a:lnTo>
                <a:lnTo>
                  <a:pt x="40166" y="162202"/>
                </a:lnTo>
                <a:lnTo>
                  <a:pt x="84674" y="182357"/>
                </a:lnTo>
                <a:lnTo>
                  <a:pt x="141966" y="189291"/>
                </a:lnTo>
                <a:lnTo>
                  <a:pt x="199880" y="190204"/>
                </a:lnTo>
                <a:lnTo>
                  <a:pt x="252291" y="189007"/>
                </a:lnTo>
                <a:lnTo>
                  <a:pt x="309743" y="167483"/>
                </a:lnTo>
                <a:lnTo>
                  <a:pt x="320220" y="1665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20" name="SMARTInkShape-Group49"/>
          <p:cNvGrpSpPr/>
          <p:nvPr/>
        </p:nvGrpSpPr>
        <p:grpSpPr>
          <a:xfrm>
            <a:off x="714867" y="2821781"/>
            <a:ext cx="773410" cy="630972"/>
            <a:chOff x="714867" y="2821781"/>
            <a:chExt cx="773410" cy="630972"/>
          </a:xfrm>
        </p:grpSpPr>
        <p:sp>
          <p:nvSpPr>
            <p:cNvPr id="217" name="SMARTInkShape-323"/>
            <p:cNvSpPr/>
            <p:nvPr/>
          </p:nvSpPr>
          <p:spPr>
            <a:xfrm>
              <a:off x="928688" y="3227140"/>
              <a:ext cx="201705" cy="225613"/>
            </a:xfrm>
            <a:custGeom>
              <a:avLst/>
              <a:gdLst/>
              <a:ahLst/>
              <a:cxnLst/>
              <a:rect l="0" t="0" r="0" b="0"/>
              <a:pathLst>
                <a:path w="201705" h="225613">
                  <a:moveTo>
                    <a:pt x="0" y="47079"/>
                  </a:moveTo>
                  <a:lnTo>
                    <a:pt x="0" y="40758"/>
                  </a:lnTo>
                  <a:lnTo>
                    <a:pt x="1322" y="38896"/>
                  </a:lnTo>
                  <a:lnTo>
                    <a:pt x="3527" y="37655"/>
                  </a:lnTo>
                  <a:lnTo>
                    <a:pt x="6320" y="36828"/>
                  </a:lnTo>
                  <a:lnTo>
                    <a:pt x="8182" y="34953"/>
                  </a:lnTo>
                  <a:lnTo>
                    <a:pt x="10251" y="29343"/>
                  </a:lnTo>
                  <a:lnTo>
                    <a:pt x="18226" y="22439"/>
                  </a:lnTo>
                  <a:lnTo>
                    <a:pt x="29267" y="16284"/>
                  </a:lnTo>
                  <a:lnTo>
                    <a:pt x="75865" y="2224"/>
                  </a:lnTo>
                  <a:lnTo>
                    <a:pt x="113616" y="0"/>
                  </a:lnTo>
                  <a:lnTo>
                    <a:pt x="126784" y="3225"/>
                  </a:lnTo>
                  <a:lnTo>
                    <a:pt x="138369" y="7744"/>
                  </a:lnTo>
                  <a:lnTo>
                    <a:pt x="168756" y="10883"/>
                  </a:lnTo>
                  <a:lnTo>
                    <a:pt x="172035" y="12365"/>
                  </a:lnTo>
                  <a:lnTo>
                    <a:pt x="174221" y="14676"/>
                  </a:lnTo>
                  <a:lnTo>
                    <a:pt x="177730" y="21569"/>
                  </a:lnTo>
                  <a:lnTo>
                    <a:pt x="178337" y="29084"/>
                  </a:lnTo>
                  <a:lnTo>
                    <a:pt x="175777" y="32436"/>
                  </a:lnTo>
                  <a:lnTo>
                    <a:pt x="147467" y="53801"/>
                  </a:lnTo>
                  <a:lnTo>
                    <a:pt x="106147" y="68105"/>
                  </a:lnTo>
                  <a:lnTo>
                    <a:pt x="48644" y="70819"/>
                  </a:lnTo>
                  <a:lnTo>
                    <a:pt x="44335" y="70843"/>
                  </a:lnTo>
                  <a:lnTo>
                    <a:pt x="36020" y="74398"/>
                  </a:lnTo>
                  <a:lnTo>
                    <a:pt x="27915" y="79064"/>
                  </a:lnTo>
                  <a:lnTo>
                    <a:pt x="14275" y="82306"/>
                  </a:lnTo>
                  <a:lnTo>
                    <a:pt x="14808" y="82470"/>
                  </a:lnTo>
                  <a:lnTo>
                    <a:pt x="63797" y="84118"/>
                  </a:lnTo>
                  <a:lnTo>
                    <a:pt x="86146" y="92221"/>
                  </a:lnTo>
                  <a:lnTo>
                    <a:pt x="107986" y="97496"/>
                  </a:lnTo>
                  <a:lnTo>
                    <a:pt x="151326" y="118762"/>
                  </a:lnTo>
                  <a:lnTo>
                    <a:pt x="169973" y="134439"/>
                  </a:lnTo>
                  <a:lnTo>
                    <a:pt x="197074" y="172978"/>
                  </a:lnTo>
                  <a:lnTo>
                    <a:pt x="200826" y="185659"/>
                  </a:lnTo>
                  <a:lnTo>
                    <a:pt x="201704" y="193778"/>
                  </a:lnTo>
                  <a:lnTo>
                    <a:pt x="198566" y="201796"/>
                  </a:lnTo>
                  <a:lnTo>
                    <a:pt x="185772" y="217722"/>
                  </a:lnTo>
                  <a:lnTo>
                    <a:pt x="178256" y="222139"/>
                  </a:lnTo>
                  <a:lnTo>
                    <a:pt x="163059" y="224626"/>
                  </a:lnTo>
                  <a:lnTo>
                    <a:pt x="104591" y="225612"/>
                  </a:lnTo>
                  <a:lnTo>
                    <a:pt x="76998" y="219333"/>
                  </a:lnTo>
                  <a:lnTo>
                    <a:pt x="35928" y="205076"/>
                  </a:lnTo>
                  <a:lnTo>
                    <a:pt x="0" y="20186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8" name="SMARTInkShape-324"/>
            <p:cNvSpPr/>
            <p:nvPr/>
          </p:nvSpPr>
          <p:spPr>
            <a:xfrm>
              <a:off x="988219" y="3274219"/>
              <a:ext cx="1" cy="154782"/>
            </a:xfrm>
            <a:custGeom>
              <a:avLst/>
              <a:gdLst/>
              <a:ahLst/>
              <a:cxnLst/>
              <a:rect l="0" t="0" r="0" b="0"/>
              <a:pathLst>
                <a:path w="1" h="154782">
                  <a:moveTo>
                    <a:pt x="0" y="0"/>
                  </a:moveTo>
                  <a:lnTo>
                    <a:pt x="0" y="57587"/>
                  </a:lnTo>
                  <a:lnTo>
                    <a:pt x="0" y="114664"/>
                  </a:lnTo>
                  <a:lnTo>
                    <a:pt x="0" y="1547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9" name="SMARTInkShape-325"/>
            <p:cNvSpPr/>
            <p:nvPr/>
          </p:nvSpPr>
          <p:spPr>
            <a:xfrm>
              <a:off x="714867" y="2821781"/>
              <a:ext cx="773410" cy="464339"/>
            </a:xfrm>
            <a:custGeom>
              <a:avLst/>
              <a:gdLst/>
              <a:ahLst/>
              <a:cxnLst/>
              <a:rect l="0" t="0" r="0" b="0"/>
              <a:pathLst>
                <a:path w="773410" h="464339">
                  <a:moveTo>
                    <a:pt x="70946" y="0"/>
                  </a:moveTo>
                  <a:lnTo>
                    <a:pt x="64625" y="0"/>
                  </a:lnTo>
                  <a:lnTo>
                    <a:pt x="57994" y="3528"/>
                  </a:lnTo>
                  <a:lnTo>
                    <a:pt x="41448" y="17736"/>
                  </a:lnTo>
                  <a:lnTo>
                    <a:pt x="37992" y="24640"/>
                  </a:lnTo>
                  <a:lnTo>
                    <a:pt x="37070" y="28333"/>
                  </a:lnTo>
                  <a:lnTo>
                    <a:pt x="26046" y="47698"/>
                  </a:lnTo>
                  <a:lnTo>
                    <a:pt x="22029" y="103408"/>
                  </a:lnTo>
                  <a:lnTo>
                    <a:pt x="13073" y="133138"/>
                  </a:lnTo>
                  <a:lnTo>
                    <a:pt x="11457" y="192277"/>
                  </a:lnTo>
                  <a:lnTo>
                    <a:pt x="0" y="251798"/>
                  </a:lnTo>
                  <a:lnTo>
                    <a:pt x="17257" y="307398"/>
                  </a:lnTo>
                  <a:lnTo>
                    <a:pt x="35474" y="332568"/>
                  </a:lnTo>
                  <a:lnTo>
                    <a:pt x="56426" y="353113"/>
                  </a:lnTo>
                  <a:lnTo>
                    <a:pt x="114809" y="384965"/>
                  </a:lnTo>
                  <a:lnTo>
                    <a:pt x="168566" y="398530"/>
                  </a:lnTo>
                  <a:lnTo>
                    <a:pt x="226039" y="416937"/>
                  </a:lnTo>
                  <a:lnTo>
                    <a:pt x="265066" y="425162"/>
                  </a:lnTo>
                  <a:lnTo>
                    <a:pt x="319340" y="434262"/>
                  </a:lnTo>
                  <a:lnTo>
                    <a:pt x="368278" y="440616"/>
                  </a:lnTo>
                  <a:lnTo>
                    <a:pt x="419691" y="449711"/>
                  </a:lnTo>
                  <a:lnTo>
                    <a:pt x="474090" y="451899"/>
                  </a:lnTo>
                  <a:lnTo>
                    <a:pt x="523054" y="460514"/>
                  </a:lnTo>
                  <a:lnTo>
                    <a:pt x="576550" y="463840"/>
                  </a:lnTo>
                  <a:lnTo>
                    <a:pt x="631269" y="464277"/>
                  </a:lnTo>
                  <a:lnTo>
                    <a:pt x="689089" y="464338"/>
                  </a:lnTo>
                  <a:lnTo>
                    <a:pt x="704186" y="463018"/>
                  </a:lnTo>
                  <a:lnTo>
                    <a:pt x="737360" y="449645"/>
                  </a:lnTo>
                  <a:lnTo>
                    <a:pt x="765457" y="424493"/>
                  </a:lnTo>
                  <a:lnTo>
                    <a:pt x="769878" y="413119"/>
                  </a:lnTo>
                  <a:lnTo>
                    <a:pt x="773322" y="356358"/>
                  </a:lnTo>
                  <a:lnTo>
                    <a:pt x="773409" y="301577"/>
                  </a:lnTo>
                  <a:lnTo>
                    <a:pt x="772090" y="261684"/>
                  </a:lnTo>
                  <a:lnTo>
                    <a:pt x="762611" y="209347"/>
                  </a:lnTo>
                  <a:lnTo>
                    <a:pt x="760512" y="179769"/>
                  </a:lnTo>
                  <a:lnTo>
                    <a:pt x="751300" y="145692"/>
                  </a:lnTo>
                  <a:lnTo>
                    <a:pt x="749615" y="107905"/>
                  </a:lnTo>
                  <a:lnTo>
                    <a:pt x="743285" y="101058"/>
                  </a:lnTo>
                  <a:lnTo>
                    <a:pt x="736652" y="97831"/>
                  </a:lnTo>
                  <a:lnTo>
                    <a:pt x="686961" y="78830"/>
                  </a:lnTo>
                  <a:lnTo>
                    <a:pt x="630130" y="68883"/>
                  </a:lnTo>
                  <a:lnTo>
                    <a:pt x="576513" y="55058"/>
                  </a:lnTo>
                  <a:lnTo>
                    <a:pt x="530600" y="43507"/>
                  </a:lnTo>
                  <a:lnTo>
                    <a:pt x="477161" y="38026"/>
                  </a:lnTo>
                  <a:lnTo>
                    <a:pt x="419435" y="30082"/>
                  </a:lnTo>
                  <a:lnTo>
                    <a:pt x="376642" y="23071"/>
                  </a:lnTo>
                  <a:lnTo>
                    <a:pt x="332488" y="16868"/>
                  </a:lnTo>
                  <a:lnTo>
                    <a:pt x="290815" y="14112"/>
                  </a:lnTo>
                  <a:lnTo>
                    <a:pt x="250245" y="9359"/>
                  </a:lnTo>
                  <a:lnTo>
                    <a:pt x="193745" y="2773"/>
                  </a:lnTo>
                  <a:lnTo>
                    <a:pt x="147018" y="4349"/>
                  </a:lnTo>
                  <a:lnTo>
                    <a:pt x="82852" y="1190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24" name="SMARTInkShape-Group50"/>
          <p:cNvGrpSpPr/>
          <p:nvPr/>
        </p:nvGrpSpPr>
        <p:grpSpPr>
          <a:xfrm>
            <a:off x="345281" y="3214688"/>
            <a:ext cx="476183" cy="226219"/>
            <a:chOff x="345281" y="3214688"/>
            <a:chExt cx="476183" cy="226219"/>
          </a:xfrm>
        </p:grpSpPr>
        <p:sp>
          <p:nvSpPr>
            <p:cNvPr id="221" name="SMARTInkShape-326"/>
            <p:cNvSpPr/>
            <p:nvPr/>
          </p:nvSpPr>
          <p:spPr>
            <a:xfrm>
              <a:off x="488156" y="3309938"/>
              <a:ext cx="166689" cy="11907"/>
            </a:xfrm>
            <a:custGeom>
              <a:avLst/>
              <a:gdLst/>
              <a:ahLst/>
              <a:cxnLst/>
              <a:rect l="0" t="0" r="0" b="0"/>
              <a:pathLst>
                <a:path w="166689" h="11907">
                  <a:moveTo>
                    <a:pt x="0" y="0"/>
                  </a:moveTo>
                  <a:lnTo>
                    <a:pt x="41393" y="1322"/>
                  </a:lnTo>
                  <a:lnTo>
                    <a:pt x="85920" y="10250"/>
                  </a:lnTo>
                  <a:lnTo>
                    <a:pt x="143874" y="11579"/>
                  </a:lnTo>
                  <a:lnTo>
                    <a:pt x="166688" y="119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2" name="SMARTInkShape-327"/>
            <p:cNvSpPr/>
            <p:nvPr/>
          </p:nvSpPr>
          <p:spPr>
            <a:xfrm>
              <a:off x="392906" y="3226801"/>
              <a:ext cx="250033" cy="214106"/>
            </a:xfrm>
            <a:custGeom>
              <a:avLst/>
              <a:gdLst/>
              <a:ahLst/>
              <a:cxnLst/>
              <a:rect l="0" t="0" r="0" b="0"/>
              <a:pathLst>
                <a:path w="250033" h="214106">
                  <a:moveTo>
                    <a:pt x="0" y="214105"/>
                  </a:moveTo>
                  <a:lnTo>
                    <a:pt x="0" y="207784"/>
                  </a:lnTo>
                  <a:lnTo>
                    <a:pt x="1323" y="205922"/>
                  </a:lnTo>
                  <a:lnTo>
                    <a:pt x="3528" y="204681"/>
                  </a:lnTo>
                  <a:lnTo>
                    <a:pt x="6321" y="203854"/>
                  </a:lnTo>
                  <a:lnTo>
                    <a:pt x="8183" y="201980"/>
                  </a:lnTo>
                  <a:lnTo>
                    <a:pt x="14699" y="189466"/>
                  </a:lnTo>
                  <a:lnTo>
                    <a:pt x="45088" y="147708"/>
                  </a:lnTo>
                  <a:lnTo>
                    <a:pt x="63778" y="133725"/>
                  </a:lnTo>
                  <a:lnTo>
                    <a:pt x="104415" y="77935"/>
                  </a:lnTo>
                  <a:lnTo>
                    <a:pt x="139118" y="40940"/>
                  </a:lnTo>
                  <a:lnTo>
                    <a:pt x="187990" y="2162"/>
                  </a:lnTo>
                  <a:lnTo>
                    <a:pt x="192913" y="845"/>
                  </a:lnTo>
                  <a:lnTo>
                    <a:pt x="200531" y="0"/>
                  </a:lnTo>
                  <a:lnTo>
                    <a:pt x="201156" y="1255"/>
                  </a:lnTo>
                  <a:lnTo>
                    <a:pt x="202400" y="56869"/>
                  </a:lnTo>
                  <a:lnTo>
                    <a:pt x="202406" y="111286"/>
                  </a:lnTo>
                  <a:lnTo>
                    <a:pt x="203729" y="133516"/>
                  </a:lnTo>
                  <a:lnTo>
                    <a:pt x="211830" y="157078"/>
                  </a:lnTo>
                  <a:lnTo>
                    <a:pt x="215309" y="185086"/>
                  </a:lnTo>
                  <a:lnTo>
                    <a:pt x="220488" y="193711"/>
                  </a:lnTo>
                  <a:lnTo>
                    <a:pt x="227200" y="198427"/>
                  </a:lnTo>
                  <a:lnTo>
                    <a:pt x="230842" y="199684"/>
                  </a:lnTo>
                  <a:lnTo>
                    <a:pt x="233269" y="201846"/>
                  </a:lnTo>
                  <a:lnTo>
                    <a:pt x="235967" y="207775"/>
                  </a:lnTo>
                  <a:lnTo>
                    <a:pt x="238009" y="209885"/>
                  </a:lnTo>
                  <a:lnTo>
                    <a:pt x="250032" y="21410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3" name="SMARTInkShape-328"/>
            <p:cNvSpPr/>
            <p:nvPr/>
          </p:nvSpPr>
          <p:spPr>
            <a:xfrm>
              <a:off x="345281" y="3214688"/>
              <a:ext cx="476183" cy="11907"/>
            </a:xfrm>
            <a:custGeom>
              <a:avLst/>
              <a:gdLst/>
              <a:ahLst/>
              <a:cxnLst/>
              <a:rect l="0" t="0" r="0" b="0"/>
              <a:pathLst>
                <a:path w="476183" h="11907">
                  <a:moveTo>
                    <a:pt x="0" y="11906"/>
                  </a:moveTo>
                  <a:lnTo>
                    <a:pt x="53519" y="11906"/>
                  </a:lnTo>
                  <a:lnTo>
                    <a:pt x="96414" y="8378"/>
                  </a:lnTo>
                  <a:lnTo>
                    <a:pt x="155746" y="1655"/>
                  </a:lnTo>
                  <a:lnTo>
                    <a:pt x="205485" y="490"/>
                  </a:lnTo>
                  <a:lnTo>
                    <a:pt x="260057" y="145"/>
                  </a:lnTo>
                  <a:lnTo>
                    <a:pt x="311798" y="43"/>
                  </a:lnTo>
                  <a:lnTo>
                    <a:pt x="360643" y="13"/>
                  </a:lnTo>
                  <a:lnTo>
                    <a:pt x="413727" y="2"/>
                  </a:lnTo>
                  <a:lnTo>
                    <a:pt x="472292" y="0"/>
                  </a:lnTo>
                  <a:lnTo>
                    <a:pt x="476182" y="0"/>
                  </a:lnTo>
                  <a:lnTo>
                    <a:pt x="464344"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46" name="SMARTInkShape-Group51"/>
          <p:cNvGrpSpPr/>
          <p:nvPr/>
        </p:nvGrpSpPr>
        <p:grpSpPr>
          <a:xfrm>
            <a:off x="7858125" y="1750219"/>
            <a:ext cx="4024314" cy="904876"/>
            <a:chOff x="7858125" y="1750219"/>
            <a:chExt cx="4024314" cy="904876"/>
          </a:xfrm>
        </p:grpSpPr>
        <p:sp>
          <p:nvSpPr>
            <p:cNvPr id="225" name="SMARTInkShape-329"/>
            <p:cNvSpPr/>
            <p:nvPr/>
          </p:nvSpPr>
          <p:spPr>
            <a:xfrm>
              <a:off x="11525250" y="2119313"/>
              <a:ext cx="357189" cy="107157"/>
            </a:xfrm>
            <a:custGeom>
              <a:avLst/>
              <a:gdLst/>
              <a:ahLst/>
              <a:cxnLst/>
              <a:rect l="0" t="0" r="0" b="0"/>
              <a:pathLst>
                <a:path w="357189" h="107157">
                  <a:moveTo>
                    <a:pt x="0" y="107156"/>
                  </a:moveTo>
                  <a:lnTo>
                    <a:pt x="6321" y="100835"/>
                  </a:lnTo>
                  <a:lnTo>
                    <a:pt x="12951" y="97732"/>
                  </a:lnTo>
                  <a:lnTo>
                    <a:pt x="62641" y="78823"/>
                  </a:lnTo>
                  <a:lnTo>
                    <a:pt x="109093" y="64713"/>
                  </a:lnTo>
                  <a:lnTo>
                    <a:pt x="164326" y="57026"/>
                  </a:lnTo>
                  <a:lnTo>
                    <a:pt x="220166" y="43161"/>
                  </a:lnTo>
                  <a:lnTo>
                    <a:pt x="272649" y="27683"/>
                  </a:lnTo>
                  <a:lnTo>
                    <a:pt x="327488" y="12142"/>
                  </a:lnTo>
                  <a:lnTo>
                    <a:pt x="35718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6" name="SMARTInkShape-330"/>
            <p:cNvSpPr/>
            <p:nvPr/>
          </p:nvSpPr>
          <p:spPr>
            <a:xfrm>
              <a:off x="11644313" y="2000250"/>
              <a:ext cx="71438" cy="428626"/>
            </a:xfrm>
            <a:custGeom>
              <a:avLst/>
              <a:gdLst/>
              <a:ahLst/>
              <a:cxnLst/>
              <a:rect l="0" t="0" r="0" b="0"/>
              <a:pathLst>
                <a:path w="71438" h="428626">
                  <a:moveTo>
                    <a:pt x="0" y="0"/>
                  </a:moveTo>
                  <a:lnTo>
                    <a:pt x="0" y="16572"/>
                  </a:lnTo>
                  <a:lnTo>
                    <a:pt x="20306" y="73511"/>
                  </a:lnTo>
                  <a:lnTo>
                    <a:pt x="32280" y="123000"/>
                  </a:lnTo>
                  <a:lnTo>
                    <a:pt x="38229" y="167854"/>
                  </a:lnTo>
                  <a:lnTo>
                    <a:pt x="48369" y="214658"/>
                  </a:lnTo>
                  <a:lnTo>
                    <a:pt x="63646" y="271560"/>
                  </a:lnTo>
                  <a:lnTo>
                    <a:pt x="69897" y="329200"/>
                  </a:lnTo>
                  <a:lnTo>
                    <a:pt x="71233" y="386036"/>
                  </a:lnTo>
                  <a:lnTo>
                    <a:pt x="71437" y="4286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7" name="SMARTInkShape-331"/>
            <p:cNvSpPr/>
            <p:nvPr/>
          </p:nvSpPr>
          <p:spPr>
            <a:xfrm>
              <a:off x="11208827" y="2239133"/>
              <a:ext cx="268799" cy="213556"/>
            </a:xfrm>
            <a:custGeom>
              <a:avLst/>
              <a:gdLst/>
              <a:ahLst/>
              <a:cxnLst/>
              <a:rect l="0" t="0" r="0" b="0"/>
              <a:pathLst>
                <a:path w="268799" h="213556">
                  <a:moveTo>
                    <a:pt x="6861" y="46867"/>
                  </a:moveTo>
                  <a:lnTo>
                    <a:pt x="5537" y="77457"/>
                  </a:lnTo>
                  <a:lnTo>
                    <a:pt x="0" y="97970"/>
                  </a:lnTo>
                  <a:lnTo>
                    <a:pt x="9871" y="148797"/>
                  </a:lnTo>
                  <a:lnTo>
                    <a:pt x="27409" y="186801"/>
                  </a:lnTo>
                  <a:lnTo>
                    <a:pt x="30545" y="196372"/>
                  </a:lnTo>
                  <a:lnTo>
                    <a:pt x="42031" y="212806"/>
                  </a:lnTo>
                  <a:lnTo>
                    <a:pt x="48737" y="207012"/>
                  </a:lnTo>
                  <a:lnTo>
                    <a:pt x="51931" y="200504"/>
                  </a:lnTo>
                  <a:lnTo>
                    <a:pt x="54337" y="167480"/>
                  </a:lnTo>
                  <a:lnTo>
                    <a:pt x="54473" y="111810"/>
                  </a:lnTo>
                  <a:lnTo>
                    <a:pt x="66609" y="54889"/>
                  </a:lnTo>
                  <a:lnTo>
                    <a:pt x="75567" y="32340"/>
                  </a:lnTo>
                  <a:lnTo>
                    <a:pt x="94337" y="7879"/>
                  </a:lnTo>
                  <a:lnTo>
                    <a:pt x="102183" y="3081"/>
                  </a:lnTo>
                  <a:lnTo>
                    <a:pt x="117999" y="0"/>
                  </a:lnTo>
                  <a:lnTo>
                    <a:pt x="143369" y="8897"/>
                  </a:lnTo>
                  <a:lnTo>
                    <a:pt x="158371" y="15881"/>
                  </a:lnTo>
                  <a:lnTo>
                    <a:pt x="170330" y="26922"/>
                  </a:lnTo>
                  <a:lnTo>
                    <a:pt x="210029" y="80443"/>
                  </a:lnTo>
                  <a:lnTo>
                    <a:pt x="234847" y="113912"/>
                  </a:lnTo>
                  <a:lnTo>
                    <a:pt x="263376" y="171171"/>
                  </a:lnTo>
                  <a:lnTo>
                    <a:pt x="267192" y="184974"/>
                  </a:lnTo>
                  <a:lnTo>
                    <a:pt x="268798" y="21355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8" name="SMARTInkShape-332"/>
            <p:cNvSpPr/>
            <p:nvPr/>
          </p:nvSpPr>
          <p:spPr>
            <a:xfrm>
              <a:off x="10977563" y="2264049"/>
              <a:ext cx="142655" cy="188640"/>
            </a:xfrm>
            <a:custGeom>
              <a:avLst/>
              <a:gdLst/>
              <a:ahLst/>
              <a:cxnLst/>
              <a:rect l="0" t="0" r="0" b="0"/>
              <a:pathLst>
                <a:path w="142655" h="188640">
                  <a:moveTo>
                    <a:pt x="0" y="105295"/>
                  </a:moveTo>
                  <a:lnTo>
                    <a:pt x="22373" y="95871"/>
                  </a:lnTo>
                  <a:lnTo>
                    <a:pt x="38819" y="90596"/>
                  </a:lnTo>
                  <a:lnTo>
                    <a:pt x="80088" y="69330"/>
                  </a:lnTo>
                  <a:lnTo>
                    <a:pt x="134391" y="29884"/>
                  </a:lnTo>
                  <a:lnTo>
                    <a:pt x="139104" y="21949"/>
                  </a:lnTo>
                  <a:lnTo>
                    <a:pt x="142376" y="10289"/>
                  </a:lnTo>
                  <a:lnTo>
                    <a:pt x="142654" y="4421"/>
                  </a:lnTo>
                  <a:lnTo>
                    <a:pt x="141404" y="2326"/>
                  </a:lnTo>
                  <a:lnTo>
                    <a:pt x="139249" y="931"/>
                  </a:lnTo>
                  <a:lnTo>
                    <a:pt x="136487" y="0"/>
                  </a:lnTo>
                  <a:lnTo>
                    <a:pt x="133325" y="702"/>
                  </a:lnTo>
                  <a:lnTo>
                    <a:pt x="92872" y="26175"/>
                  </a:lnTo>
                  <a:lnTo>
                    <a:pt x="52789" y="65842"/>
                  </a:lnTo>
                  <a:lnTo>
                    <a:pt x="41364" y="86696"/>
                  </a:lnTo>
                  <a:lnTo>
                    <a:pt x="36049" y="131663"/>
                  </a:lnTo>
                  <a:lnTo>
                    <a:pt x="37188" y="144795"/>
                  </a:lnTo>
                  <a:lnTo>
                    <a:pt x="42103" y="155041"/>
                  </a:lnTo>
                  <a:lnTo>
                    <a:pt x="73963" y="180539"/>
                  </a:lnTo>
                  <a:lnTo>
                    <a:pt x="86229" y="185039"/>
                  </a:lnTo>
                  <a:lnTo>
                    <a:pt x="119062" y="18863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9" name="SMARTInkShape-333"/>
            <p:cNvSpPr/>
            <p:nvPr/>
          </p:nvSpPr>
          <p:spPr>
            <a:xfrm>
              <a:off x="10574406" y="2274847"/>
              <a:ext cx="319814" cy="187724"/>
            </a:xfrm>
            <a:custGeom>
              <a:avLst/>
              <a:gdLst/>
              <a:ahLst/>
              <a:cxnLst/>
              <a:rect l="0" t="0" r="0" b="0"/>
              <a:pathLst>
                <a:path w="319814" h="187724">
                  <a:moveTo>
                    <a:pt x="10250" y="34966"/>
                  </a:moveTo>
                  <a:lnTo>
                    <a:pt x="10250" y="51537"/>
                  </a:lnTo>
                  <a:lnTo>
                    <a:pt x="0" y="84965"/>
                  </a:lnTo>
                  <a:lnTo>
                    <a:pt x="9803" y="143904"/>
                  </a:lnTo>
                  <a:lnTo>
                    <a:pt x="10117" y="163669"/>
                  </a:lnTo>
                  <a:lnTo>
                    <a:pt x="11485" y="168393"/>
                  </a:lnTo>
                  <a:lnTo>
                    <a:pt x="13719" y="171542"/>
                  </a:lnTo>
                  <a:lnTo>
                    <a:pt x="16531" y="173642"/>
                  </a:lnTo>
                  <a:lnTo>
                    <a:pt x="19655" y="179502"/>
                  </a:lnTo>
                  <a:lnTo>
                    <a:pt x="21663" y="187723"/>
                  </a:lnTo>
                  <a:lnTo>
                    <a:pt x="22010" y="182826"/>
                  </a:lnTo>
                  <a:lnTo>
                    <a:pt x="22144" y="161706"/>
                  </a:lnTo>
                  <a:lnTo>
                    <a:pt x="32958" y="105678"/>
                  </a:lnTo>
                  <a:lnTo>
                    <a:pt x="35290" y="55094"/>
                  </a:lnTo>
                  <a:lnTo>
                    <a:pt x="43539" y="32404"/>
                  </a:lnTo>
                  <a:lnTo>
                    <a:pt x="62046" y="7892"/>
                  </a:lnTo>
                  <a:lnTo>
                    <a:pt x="69871" y="3089"/>
                  </a:lnTo>
                  <a:lnTo>
                    <a:pt x="79353" y="6"/>
                  </a:lnTo>
                  <a:lnTo>
                    <a:pt x="84178" y="3112"/>
                  </a:lnTo>
                  <a:lnTo>
                    <a:pt x="113535" y="32470"/>
                  </a:lnTo>
                  <a:lnTo>
                    <a:pt x="124050" y="51130"/>
                  </a:lnTo>
                  <a:lnTo>
                    <a:pt x="139979" y="101235"/>
                  </a:lnTo>
                  <a:lnTo>
                    <a:pt x="141204" y="118089"/>
                  </a:lnTo>
                  <a:lnTo>
                    <a:pt x="130966" y="118290"/>
                  </a:lnTo>
                  <a:lnTo>
                    <a:pt x="130414" y="116974"/>
                  </a:lnTo>
                  <a:lnTo>
                    <a:pt x="129458" y="95415"/>
                  </a:lnTo>
                  <a:lnTo>
                    <a:pt x="132904" y="84763"/>
                  </a:lnTo>
                  <a:lnTo>
                    <a:pt x="165125" y="26334"/>
                  </a:lnTo>
                  <a:lnTo>
                    <a:pt x="180925" y="7831"/>
                  </a:lnTo>
                  <a:lnTo>
                    <a:pt x="192379" y="3062"/>
                  </a:lnTo>
                  <a:lnTo>
                    <a:pt x="214972" y="0"/>
                  </a:lnTo>
                  <a:lnTo>
                    <a:pt x="223827" y="3109"/>
                  </a:lnTo>
                  <a:lnTo>
                    <a:pt x="264467" y="32470"/>
                  </a:lnTo>
                  <a:lnTo>
                    <a:pt x="287569" y="67432"/>
                  </a:lnTo>
                  <a:lnTo>
                    <a:pt x="304314" y="112393"/>
                  </a:lnTo>
                  <a:lnTo>
                    <a:pt x="319261" y="169310"/>
                  </a:lnTo>
                  <a:lnTo>
                    <a:pt x="319813" y="17784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0" name="SMARTInkShape-334"/>
            <p:cNvSpPr/>
            <p:nvPr/>
          </p:nvSpPr>
          <p:spPr>
            <a:xfrm>
              <a:off x="10303952" y="2250978"/>
              <a:ext cx="137830" cy="189804"/>
            </a:xfrm>
            <a:custGeom>
              <a:avLst/>
              <a:gdLst/>
              <a:ahLst/>
              <a:cxnLst/>
              <a:rect l="0" t="0" r="0" b="0"/>
              <a:pathLst>
                <a:path w="137830" h="189804">
                  <a:moveTo>
                    <a:pt x="6861" y="130272"/>
                  </a:moveTo>
                  <a:lnTo>
                    <a:pt x="539" y="130272"/>
                  </a:lnTo>
                  <a:lnTo>
                    <a:pt x="0" y="128949"/>
                  </a:lnTo>
                  <a:lnTo>
                    <a:pt x="5114" y="117320"/>
                  </a:lnTo>
                  <a:lnTo>
                    <a:pt x="5697" y="113700"/>
                  </a:lnTo>
                  <a:lnTo>
                    <a:pt x="7407" y="111287"/>
                  </a:lnTo>
                  <a:lnTo>
                    <a:pt x="9871" y="109678"/>
                  </a:lnTo>
                  <a:lnTo>
                    <a:pt x="57713" y="86277"/>
                  </a:lnTo>
                  <a:lnTo>
                    <a:pt x="113199" y="46922"/>
                  </a:lnTo>
                  <a:lnTo>
                    <a:pt x="132430" y="27084"/>
                  </a:lnTo>
                  <a:lnTo>
                    <a:pt x="135429" y="19146"/>
                  </a:lnTo>
                  <a:lnTo>
                    <a:pt x="137118" y="7241"/>
                  </a:lnTo>
                  <a:lnTo>
                    <a:pt x="136032" y="4595"/>
                  </a:lnTo>
                  <a:lnTo>
                    <a:pt x="133985" y="2831"/>
                  </a:lnTo>
                  <a:lnTo>
                    <a:pt x="128183" y="871"/>
                  </a:lnTo>
                  <a:lnTo>
                    <a:pt x="121195" y="0"/>
                  </a:lnTo>
                  <a:lnTo>
                    <a:pt x="113679" y="3140"/>
                  </a:lnTo>
                  <a:lnTo>
                    <a:pt x="75963" y="37560"/>
                  </a:lnTo>
                  <a:lnTo>
                    <a:pt x="38653" y="92409"/>
                  </a:lnTo>
                  <a:lnTo>
                    <a:pt x="33036" y="114937"/>
                  </a:lnTo>
                  <a:lnTo>
                    <a:pt x="31373" y="132049"/>
                  </a:lnTo>
                  <a:lnTo>
                    <a:pt x="37202" y="151819"/>
                  </a:lnTo>
                  <a:lnTo>
                    <a:pt x="47305" y="168112"/>
                  </a:lnTo>
                  <a:lnTo>
                    <a:pt x="65000" y="181318"/>
                  </a:lnTo>
                  <a:lnTo>
                    <a:pt x="86998" y="187289"/>
                  </a:lnTo>
                  <a:lnTo>
                    <a:pt x="137829" y="18980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1" name="SMARTInkShape-335"/>
            <p:cNvSpPr/>
            <p:nvPr/>
          </p:nvSpPr>
          <p:spPr>
            <a:xfrm>
              <a:off x="10085710" y="2286000"/>
              <a:ext cx="129854" cy="202407"/>
            </a:xfrm>
            <a:custGeom>
              <a:avLst/>
              <a:gdLst/>
              <a:ahLst/>
              <a:cxnLst/>
              <a:rect l="0" t="0" r="0" b="0"/>
              <a:pathLst>
                <a:path w="129854" h="202407">
                  <a:moveTo>
                    <a:pt x="129853" y="0"/>
                  </a:moveTo>
                  <a:lnTo>
                    <a:pt x="123531" y="0"/>
                  </a:lnTo>
                  <a:lnTo>
                    <a:pt x="116901" y="3528"/>
                  </a:lnTo>
                  <a:lnTo>
                    <a:pt x="61606" y="35810"/>
                  </a:lnTo>
                  <a:lnTo>
                    <a:pt x="30808" y="65080"/>
                  </a:lnTo>
                  <a:lnTo>
                    <a:pt x="4539" y="103081"/>
                  </a:lnTo>
                  <a:lnTo>
                    <a:pt x="0" y="131732"/>
                  </a:lnTo>
                  <a:lnTo>
                    <a:pt x="703" y="145860"/>
                  </a:lnTo>
                  <a:lnTo>
                    <a:pt x="5424" y="156549"/>
                  </a:lnTo>
                  <a:lnTo>
                    <a:pt x="21841" y="170004"/>
                  </a:lnTo>
                  <a:lnTo>
                    <a:pt x="80010" y="197077"/>
                  </a:lnTo>
                  <a:lnTo>
                    <a:pt x="94134" y="2024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2" name="SMARTInkShape-336"/>
            <p:cNvSpPr/>
            <p:nvPr/>
          </p:nvSpPr>
          <p:spPr>
            <a:xfrm>
              <a:off x="9835307" y="2288406"/>
              <a:ext cx="189757" cy="188095"/>
            </a:xfrm>
            <a:custGeom>
              <a:avLst/>
              <a:gdLst/>
              <a:ahLst/>
              <a:cxnLst/>
              <a:rect l="0" t="0" r="0" b="0"/>
              <a:pathLst>
                <a:path w="189757" h="188095">
                  <a:moveTo>
                    <a:pt x="130224" y="92844"/>
                  </a:moveTo>
                  <a:lnTo>
                    <a:pt x="130224" y="36439"/>
                  </a:lnTo>
                  <a:lnTo>
                    <a:pt x="130224" y="18055"/>
                  </a:lnTo>
                  <a:lnTo>
                    <a:pt x="126698" y="9775"/>
                  </a:lnTo>
                  <a:lnTo>
                    <a:pt x="123903" y="5714"/>
                  </a:lnTo>
                  <a:lnTo>
                    <a:pt x="117273" y="1203"/>
                  </a:lnTo>
                  <a:lnTo>
                    <a:pt x="113652" y="0"/>
                  </a:lnTo>
                  <a:lnTo>
                    <a:pt x="102576" y="2191"/>
                  </a:lnTo>
                  <a:lnTo>
                    <a:pt x="67542" y="18043"/>
                  </a:lnTo>
                  <a:lnTo>
                    <a:pt x="37221" y="43682"/>
                  </a:lnTo>
                  <a:lnTo>
                    <a:pt x="7739" y="89089"/>
                  </a:lnTo>
                  <a:lnTo>
                    <a:pt x="1768" y="106430"/>
                  </a:lnTo>
                  <a:lnTo>
                    <a:pt x="0" y="126268"/>
                  </a:lnTo>
                  <a:lnTo>
                    <a:pt x="3113" y="137685"/>
                  </a:lnTo>
                  <a:lnTo>
                    <a:pt x="15891" y="155794"/>
                  </a:lnTo>
                  <a:lnTo>
                    <a:pt x="23406" y="160510"/>
                  </a:lnTo>
                  <a:lnTo>
                    <a:pt x="32479" y="162605"/>
                  </a:lnTo>
                  <a:lnTo>
                    <a:pt x="61121" y="164061"/>
                  </a:lnTo>
                  <a:lnTo>
                    <a:pt x="80497" y="157896"/>
                  </a:lnTo>
                  <a:lnTo>
                    <a:pt x="91807" y="147773"/>
                  </a:lnTo>
                  <a:lnTo>
                    <a:pt x="102567" y="135778"/>
                  </a:lnTo>
                  <a:lnTo>
                    <a:pt x="122177" y="120264"/>
                  </a:lnTo>
                  <a:lnTo>
                    <a:pt x="151525" y="83818"/>
                  </a:lnTo>
                  <a:lnTo>
                    <a:pt x="152921" y="78690"/>
                  </a:lnTo>
                  <a:lnTo>
                    <a:pt x="153293" y="75470"/>
                  </a:lnTo>
                  <a:lnTo>
                    <a:pt x="154864" y="73324"/>
                  </a:lnTo>
                  <a:lnTo>
                    <a:pt x="157233" y="71893"/>
                  </a:lnTo>
                  <a:lnTo>
                    <a:pt x="160136" y="70939"/>
                  </a:lnTo>
                  <a:lnTo>
                    <a:pt x="162071" y="71626"/>
                  </a:lnTo>
                  <a:lnTo>
                    <a:pt x="163361" y="73407"/>
                  </a:lnTo>
                  <a:lnTo>
                    <a:pt x="165178" y="82234"/>
                  </a:lnTo>
                  <a:lnTo>
                    <a:pt x="165937" y="137997"/>
                  </a:lnTo>
                  <a:lnTo>
                    <a:pt x="167263" y="148631"/>
                  </a:lnTo>
                  <a:lnTo>
                    <a:pt x="176194" y="172036"/>
                  </a:lnTo>
                  <a:lnTo>
                    <a:pt x="189756" y="1880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3" name="SMARTInkShape-337"/>
            <p:cNvSpPr/>
            <p:nvPr/>
          </p:nvSpPr>
          <p:spPr>
            <a:xfrm>
              <a:off x="9727406" y="2166938"/>
              <a:ext cx="23280" cy="297657"/>
            </a:xfrm>
            <a:custGeom>
              <a:avLst/>
              <a:gdLst/>
              <a:ahLst/>
              <a:cxnLst/>
              <a:rect l="0" t="0" r="0" b="0"/>
              <a:pathLst>
                <a:path w="23280" h="297657">
                  <a:moveTo>
                    <a:pt x="0" y="0"/>
                  </a:moveTo>
                  <a:lnTo>
                    <a:pt x="0" y="6320"/>
                  </a:lnTo>
                  <a:lnTo>
                    <a:pt x="1323" y="8182"/>
                  </a:lnTo>
                  <a:lnTo>
                    <a:pt x="3528" y="9423"/>
                  </a:lnTo>
                  <a:lnTo>
                    <a:pt x="6320" y="10251"/>
                  </a:lnTo>
                  <a:lnTo>
                    <a:pt x="8183" y="13448"/>
                  </a:lnTo>
                  <a:lnTo>
                    <a:pt x="19761" y="61931"/>
                  </a:lnTo>
                  <a:lnTo>
                    <a:pt x="23279" y="113057"/>
                  </a:lnTo>
                  <a:lnTo>
                    <a:pt x="20215" y="167464"/>
                  </a:lnTo>
                  <a:lnTo>
                    <a:pt x="13001" y="224997"/>
                  </a:lnTo>
                  <a:lnTo>
                    <a:pt x="10679" y="276034"/>
                  </a:lnTo>
                  <a:lnTo>
                    <a:pt x="0" y="2976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4" name="SMARTInkShape-338"/>
            <p:cNvSpPr/>
            <p:nvPr/>
          </p:nvSpPr>
          <p:spPr>
            <a:xfrm>
              <a:off x="9405938" y="2312159"/>
              <a:ext cx="272929" cy="223873"/>
            </a:xfrm>
            <a:custGeom>
              <a:avLst/>
              <a:gdLst/>
              <a:ahLst/>
              <a:cxnLst/>
              <a:rect l="0" t="0" r="0" b="0"/>
              <a:pathLst>
                <a:path w="272929" h="223873">
                  <a:moveTo>
                    <a:pt x="35718" y="57185"/>
                  </a:moveTo>
                  <a:lnTo>
                    <a:pt x="42038" y="50864"/>
                  </a:lnTo>
                  <a:lnTo>
                    <a:pt x="45142" y="44233"/>
                  </a:lnTo>
                  <a:lnTo>
                    <a:pt x="45969" y="40613"/>
                  </a:lnTo>
                  <a:lnTo>
                    <a:pt x="53454" y="29197"/>
                  </a:lnTo>
                  <a:lnTo>
                    <a:pt x="69159" y="13488"/>
                  </a:lnTo>
                  <a:lnTo>
                    <a:pt x="81889" y="5573"/>
                  </a:lnTo>
                  <a:lnTo>
                    <a:pt x="110252" y="0"/>
                  </a:lnTo>
                  <a:lnTo>
                    <a:pt x="162293" y="8111"/>
                  </a:lnTo>
                  <a:lnTo>
                    <a:pt x="192726" y="21771"/>
                  </a:lnTo>
                  <a:lnTo>
                    <a:pt x="245560" y="65497"/>
                  </a:lnTo>
                  <a:lnTo>
                    <a:pt x="263406" y="82725"/>
                  </a:lnTo>
                  <a:lnTo>
                    <a:pt x="269204" y="95435"/>
                  </a:lnTo>
                  <a:lnTo>
                    <a:pt x="272928" y="125154"/>
                  </a:lnTo>
                  <a:lnTo>
                    <a:pt x="270585" y="131602"/>
                  </a:lnTo>
                  <a:lnTo>
                    <a:pt x="240618" y="162071"/>
                  </a:lnTo>
                  <a:lnTo>
                    <a:pt x="200546" y="182952"/>
                  </a:lnTo>
                  <a:lnTo>
                    <a:pt x="142630" y="203866"/>
                  </a:lnTo>
                  <a:lnTo>
                    <a:pt x="87018" y="211689"/>
                  </a:lnTo>
                  <a:lnTo>
                    <a:pt x="30617" y="222007"/>
                  </a:lnTo>
                  <a:lnTo>
                    <a:pt x="0" y="22387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5" name="SMARTInkShape-339"/>
            <p:cNvSpPr/>
            <p:nvPr/>
          </p:nvSpPr>
          <p:spPr>
            <a:xfrm>
              <a:off x="9358313" y="2333625"/>
              <a:ext cx="59532" cy="321470"/>
            </a:xfrm>
            <a:custGeom>
              <a:avLst/>
              <a:gdLst/>
              <a:ahLst/>
              <a:cxnLst/>
              <a:rect l="0" t="0" r="0" b="0"/>
              <a:pathLst>
                <a:path w="59532" h="321470">
                  <a:moveTo>
                    <a:pt x="0" y="0"/>
                  </a:moveTo>
                  <a:lnTo>
                    <a:pt x="0" y="52390"/>
                  </a:lnTo>
                  <a:lnTo>
                    <a:pt x="0" y="104256"/>
                  </a:lnTo>
                  <a:lnTo>
                    <a:pt x="3527" y="133637"/>
                  </a:lnTo>
                  <a:lnTo>
                    <a:pt x="12125" y="190851"/>
                  </a:lnTo>
                  <a:lnTo>
                    <a:pt x="28332" y="250078"/>
                  </a:lnTo>
                  <a:lnTo>
                    <a:pt x="36905" y="288160"/>
                  </a:lnTo>
                  <a:lnTo>
                    <a:pt x="59531" y="3214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6" name="SMARTInkShape-340"/>
            <p:cNvSpPr/>
            <p:nvPr/>
          </p:nvSpPr>
          <p:spPr>
            <a:xfrm>
              <a:off x="9048750" y="2298444"/>
              <a:ext cx="160714" cy="166151"/>
            </a:xfrm>
            <a:custGeom>
              <a:avLst/>
              <a:gdLst/>
              <a:ahLst/>
              <a:cxnLst/>
              <a:rect l="0" t="0" r="0" b="0"/>
              <a:pathLst>
                <a:path w="160714" h="166151">
                  <a:moveTo>
                    <a:pt x="0" y="47087"/>
                  </a:moveTo>
                  <a:lnTo>
                    <a:pt x="52427" y="47087"/>
                  </a:lnTo>
                  <a:lnTo>
                    <a:pt x="75654" y="45764"/>
                  </a:lnTo>
                  <a:lnTo>
                    <a:pt x="130983" y="32389"/>
                  </a:lnTo>
                  <a:lnTo>
                    <a:pt x="152971" y="23152"/>
                  </a:lnTo>
                  <a:lnTo>
                    <a:pt x="159709" y="17487"/>
                  </a:lnTo>
                  <a:lnTo>
                    <a:pt x="160713" y="15448"/>
                  </a:lnTo>
                  <a:lnTo>
                    <a:pt x="160058" y="14088"/>
                  </a:lnTo>
                  <a:lnTo>
                    <a:pt x="158298" y="13182"/>
                  </a:lnTo>
                  <a:lnTo>
                    <a:pt x="157126" y="11254"/>
                  </a:lnTo>
                  <a:lnTo>
                    <a:pt x="155823" y="5585"/>
                  </a:lnTo>
                  <a:lnTo>
                    <a:pt x="154153" y="3544"/>
                  </a:lnTo>
                  <a:lnTo>
                    <a:pt x="148769" y="1276"/>
                  </a:lnTo>
                  <a:lnTo>
                    <a:pt x="138301" y="0"/>
                  </a:lnTo>
                  <a:lnTo>
                    <a:pt x="98468" y="16081"/>
                  </a:lnTo>
                  <a:lnTo>
                    <a:pt x="55738" y="44485"/>
                  </a:lnTo>
                  <a:lnTo>
                    <a:pt x="32296" y="73219"/>
                  </a:lnTo>
                  <a:lnTo>
                    <a:pt x="27583" y="85601"/>
                  </a:lnTo>
                  <a:lnTo>
                    <a:pt x="24557" y="115108"/>
                  </a:lnTo>
                  <a:lnTo>
                    <a:pt x="27670" y="127148"/>
                  </a:lnTo>
                  <a:lnTo>
                    <a:pt x="40448" y="145657"/>
                  </a:lnTo>
                  <a:lnTo>
                    <a:pt x="51819" y="158020"/>
                  </a:lnTo>
                  <a:lnTo>
                    <a:pt x="63160" y="162537"/>
                  </a:lnTo>
                  <a:lnTo>
                    <a:pt x="119063" y="1661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7" name="SMARTInkShape-341"/>
            <p:cNvSpPr/>
            <p:nvPr/>
          </p:nvSpPr>
          <p:spPr>
            <a:xfrm>
              <a:off x="8691563" y="2161296"/>
              <a:ext cx="273127" cy="267580"/>
            </a:xfrm>
            <a:custGeom>
              <a:avLst/>
              <a:gdLst/>
              <a:ahLst/>
              <a:cxnLst/>
              <a:rect l="0" t="0" r="0" b="0"/>
              <a:pathLst>
                <a:path w="273127" h="267580">
                  <a:moveTo>
                    <a:pt x="0" y="41360"/>
                  </a:moveTo>
                  <a:lnTo>
                    <a:pt x="6319" y="41360"/>
                  </a:lnTo>
                  <a:lnTo>
                    <a:pt x="8182" y="40037"/>
                  </a:lnTo>
                  <a:lnTo>
                    <a:pt x="9423" y="37832"/>
                  </a:lnTo>
                  <a:lnTo>
                    <a:pt x="10250" y="35040"/>
                  </a:lnTo>
                  <a:lnTo>
                    <a:pt x="17736" y="24788"/>
                  </a:lnTo>
                  <a:lnTo>
                    <a:pt x="34652" y="13372"/>
                  </a:lnTo>
                  <a:lnTo>
                    <a:pt x="79629" y="0"/>
                  </a:lnTo>
                  <a:lnTo>
                    <a:pt x="98892" y="47"/>
                  </a:lnTo>
                  <a:lnTo>
                    <a:pt x="154053" y="8678"/>
                  </a:lnTo>
                  <a:lnTo>
                    <a:pt x="174851" y="18448"/>
                  </a:lnTo>
                  <a:lnTo>
                    <a:pt x="193730" y="33600"/>
                  </a:lnTo>
                  <a:lnTo>
                    <a:pt x="198549" y="44967"/>
                  </a:lnTo>
                  <a:lnTo>
                    <a:pt x="201644" y="73823"/>
                  </a:lnTo>
                  <a:lnTo>
                    <a:pt x="195860" y="97134"/>
                  </a:lnTo>
                  <a:lnTo>
                    <a:pt x="180730" y="128714"/>
                  </a:lnTo>
                  <a:lnTo>
                    <a:pt x="168078" y="144566"/>
                  </a:lnTo>
                  <a:lnTo>
                    <a:pt x="112554" y="175603"/>
                  </a:lnTo>
                  <a:lnTo>
                    <a:pt x="56967" y="202715"/>
                  </a:lnTo>
                  <a:lnTo>
                    <a:pt x="36624" y="207839"/>
                  </a:lnTo>
                  <a:lnTo>
                    <a:pt x="42307" y="201665"/>
                  </a:lnTo>
                  <a:lnTo>
                    <a:pt x="48790" y="198597"/>
                  </a:lnTo>
                  <a:lnTo>
                    <a:pt x="98366" y="189965"/>
                  </a:lnTo>
                  <a:lnTo>
                    <a:pt x="131892" y="185933"/>
                  </a:lnTo>
                  <a:lnTo>
                    <a:pt x="187093" y="193883"/>
                  </a:lnTo>
                  <a:lnTo>
                    <a:pt x="213304" y="199000"/>
                  </a:lnTo>
                  <a:lnTo>
                    <a:pt x="234298" y="208895"/>
                  </a:lnTo>
                  <a:lnTo>
                    <a:pt x="261601" y="228406"/>
                  </a:lnTo>
                  <a:lnTo>
                    <a:pt x="265682" y="229557"/>
                  </a:lnTo>
                  <a:lnTo>
                    <a:pt x="268402" y="231648"/>
                  </a:lnTo>
                  <a:lnTo>
                    <a:pt x="271425" y="237499"/>
                  </a:lnTo>
                  <a:lnTo>
                    <a:pt x="273126" y="248230"/>
                  </a:lnTo>
                  <a:lnTo>
                    <a:pt x="272042" y="250711"/>
                  </a:lnTo>
                  <a:lnTo>
                    <a:pt x="269998" y="252365"/>
                  </a:lnTo>
                  <a:lnTo>
                    <a:pt x="267310" y="253467"/>
                  </a:lnTo>
                  <a:lnTo>
                    <a:pt x="265519" y="255525"/>
                  </a:lnTo>
                  <a:lnTo>
                    <a:pt x="261937" y="26757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8" name="SMARTInkShape-342"/>
            <p:cNvSpPr/>
            <p:nvPr/>
          </p:nvSpPr>
          <p:spPr>
            <a:xfrm>
              <a:off x="8739188" y="2190750"/>
              <a:ext cx="59532" cy="309564"/>
            </a:xfrm>
            <a:custGeom>
              <a:avLst/>
              <a:gdLst/>
              <a:ahLst/>
              <a:cxnLst/>
              <a:rect l="0" t="0" r="0" b="0"/>
              <a:pathLst>
                <a:path w="59532" h="309564">
                  <a:moveTo>
                    <a:pt x="59531" y="0"/>
                  </a:moveTo>
                  <a:lnTo>
                    <a:pt x="59531" y="16572"/>
                  </a:lnTo>
                  <a:lnTo>
                    <a:pt x="42959" y="68962"/>
                  </a:lnTo>
                  <a:lnTo>
                    <a:pt x="28966" y="118573"/>
                  </a:lnTo>
                  <a:lnTo>
                    <a:pt x="24830" y="166591"/>
                  </a:lnTo>
                  <a:lnTo>
                    <a:pt x="15764" y="224883"/>
                  </a:lnTo>
                  <a:lnTo>
                    <a:pt x="8604" y="276016"/>
                  </a:lnTo>
                  <a:lnTo>
                    <a:pt x="1134" y="296129"/>
                  </a:lnTo>
                  <a:lnTo>
                    <a:pt x="0" y="3095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9" name="SMARTInkShape-343"/>
            <p:cNvSpPr/>
            <p:nvPr/>
          </p:nvSpPr>
          <p:spPr>
            <a:xfrm>
              <a:off x="9371599" y="1893156"/>
              <a:ext cx="189121" cy="226158"/>
            </a:xfrm>
            <a:custGeom>
              <a:avLst/>
              <a:gdLst/>
              <a:ahLst/>
              <a:cxnLst/>
              <a:rect l="0" t="0" r="0" b="0"/>
              <a:pathLst>
                <a:path w="189121" h="226158">
                  <a:moveTo>
                    <a:pt x="10526" y="142813"/>
                  </a:moveTo>
                  <a:lnTo>
                    <a:pt x="10526" y="132561"/>
                  </a:lnTo>
                  <a:lnTo>
                    <a:pt x="16846" y="125076"/>
                  </a:lnTo>
                  <a:lnTo>
                    <a:pt x="23477" y="121701"/>
                  </a:lnTo>
                  <a:lnTo>
                    <a:pt x="82301" y="94948"/>
                  </a:lnTo>
                  <a:lnTo>
                    <a:pt x="137545" y="67393"/>
                  </a:lnTo>
                  <a:lnTo>
                    <a:pt x="149882" y="55935"/>
                  </a:lnTo>
                  <a:lnTo>
                    <a:pt x="183691" y="16139"/>
                  </a:lnTo>
                  <a:lnTo>
                    <a:pt x="188404" y="2333"/>
                  </a:lnTo>
                  <a:lnTo>
                    <a:pt x="187321" y="1534"/>
                  </a:lnTo>
                  <a:lnTo>
                    <a:pt x="178150" y="411"/>
                  </a:lnTo>
                  <a:lnTo>
                    <a:pt x="144542" y="0"/>
                  </a:lnTo>
                  <a:lnTo>
                    <a:pt x="92704" y="22321"/>
                  </a:lnTo>
                  <a:lnTo>
                    <a:pt x="61333" y="38761"/>
                  </a:lnTo>
                  <a:lnTo>
                    <a:pt x="14334" y="74130"/>
                  </a:lnTo>
                  <a:lnTo>
                    <a:pt x="5603" y="88475"/>
                  </a:lnTo>
                  <a:lnTo>
                    <a:pt x="0" y="119242"/>
                  </a:lnTo>
                  <a:lnTo>
                    <a:pt x="555" y="134983"/>
                  </a:lnTo>
                  <a:lnTo>
                    <a:pt x="8306" y="157397"/>
                  </a:lnTo>
                  <a:lnTo>
                    <a:pt x="32952" y="188128"/>
                  </a:lnTo>
                  <a:lnTo>
                    <a:pt x="54947" y="204452"/>
                  </a:lnTo>
                  <a:lnTo>
                    <a:pt x="95588" y="220497"/>
                  </a:lnTo>
                  <a:lnTo>
                    <a:pt x="153627" y="225411"/>
                  </a:lnTo>
                  <a:lnTo>
                    <a:pt x="189120" y="2261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0" name="SMARTInkShape-344"/>
            <p:cNvSpPr/>
            <p:nvPr/>
          </p:nvSpPr>
          <p:spPr>
            <a:xfrm>
              <a:off x="9239250" y="1821656"/>
              <a:ext cx="59532" cy="285751"/>
            </a:xfrm>
            <a:custGeom>
              <a:avLst/>
              <a:gdLst/>
              <a:ahLst/>
              <a:cxnLst/>
              <a:rect l="0" t="0" r="0" b="0"/>
              <a:pathLst>
                <a:path w="59532" h="285751">
                  <a:moveTo>
                    <a:pt x="0" y="0"/>
                  </a:moveTo>
                  <a:lnTo>
                    <a:pt x="8182" y="19011"/>
                  </a:lnTo>
                  <a:lnTo>
                    <a:pt x="21084" y="73281"/>
                  </a:lnTo>
                  <a:lnTo>
                    <a:pt x="35964" y="122955"/>
                  </a:lnTo>
                  <a:lnTo>
                    <a:pt x="45322" y="177011"/>
                  </a:lnTo>
                  <a:lnTo>
                    <a:pt x="50850" y="228493"/>
                  </a:lnTo>
                  <a:lnTo>
                    <a:pt x="59531" y="2857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1" name="SMARTInkShape-345"/>
            <p:cNvSpPr/>
            <p:nvPr/>
          </p:nvSpPr>
          <p:spPr>
            <a:xfrm>
              <a:off x="7858125" y="1774031"/>
              <a:ext cx="59532" cy="345283"/>
            </a:xfrm>
            <a:custGeom>
              <a:avLst/>
              <a:gdLst/>
              <a:ahLst/>
              <a:cxnLst/>
              <a:rect l="0" t="0" r="0" b="0"/>
              <a:pathLst>
                <a:path w="59532" h="345283">
                  <a:moveTo>
                    <a:pt x="0" y="0"/>
                  </a:moveTo>
                  <a:lnTo>
                    <a:pt x="3527" y="51772"/>
                  </a:lnTo>
                  <a:lnTo>
                    <a:pt x="10802" y="107703"/>
                  </a:lnTo>
                  <a:lnTo>
                    <a:pt x="18082" y="166760"/>
                  </a:lnTo>
                  <a:lnTo>
                    <a:pt x="26585" y="222701"/>
                  </a:lnTo>
                  <a:lnTo>
                    <a:pt x="42699" y="273626"/>
                  </a:lnTo>
                  <a:lnTo>
                    <a:pt x="56761" y="329602"/>
                  </a:lnTo>
                  <a:lnTo>
                    <a:pt x="59531" y="34528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2" name="SMARTInkShape-346"/>
            <p:cNvSpPr/>
            <p:nvPr/>
          </p:nvSpPr>
          <p:spPr>
            <a:xfrm>
              <a:off x="7870031" y="1750219"/>
              <a:ext cx="377873" cy="392907"/>
            </a:xfrm>
            <a:custGeom>
              <a:avLst/>
              <a:gdLst/>
              <a:ahLst/>
              <a:cxnLst/>
              <a:rect l="0" t="0" r="0" b="0"/>
              <a:pathLst>
                <a:path w="377873" h="392907">
                  <a:moveTo>
                    <a:pt x="0" y="0"/>
                  </a:moveTo>
                  <a:lnTo>
                    <a:pt x="6320" y="0"/>
                  </a:lnTo>
                  <a:lnTo>
                    <a:pt x="12951" y="3528"/>
                  </a:lnTo>
                  <a:lnTo>
                    <a:pt x="34309" y="16572"/>
                  </a:lnTo>
                  <a:lnTo>
                    <a:pt x="88254" y="39338"/>
                  </a:lnTo>
                  <a:lnTo>
                    <a:pt x="135951" y="60604"/>
                  </a:lnTo>
                  <a:lnTo>
                    <a:pt x="188448" y="83661"/>
                  </a:lnTo>
                  <a:lnTo>
                    <a:pt x="237518" y="107250"/>
                  </a:lnTo>
                  <a:lnTo>
                    <a:pt x="282043" y="134524"/>
                  </a:lnTo>
                  <a:lnTo>
                    <a:pt x="335288" y="181463"/>
                  </a:lnTo>
                  <a:lnTo>
                    <a:pt x="370441" y="222105"/>
                  </a:lnTo>
                  <a:lnTo>
                    <a:pt x="377872" y="246019"/>
                  </a:lnTo>
                  <a:lnTo>
                    <a:pt x="376269" y="253971"/>
                  </a:lnTo>
                  <a:lnTo>
                    <a:pt x="361371" y="277804"/>
                  </a:lnTo>
                  <a:lnTo>
                    <a:pt x="338878" y="300299"/>
                  </a:lnTo>
                  <a:lnTo>
                    <a:pt x="292864" y="323951"/>
                  </a:lnTo>
                  <a:lnTo>
                    <a:pt x="239531" y="347388"/>
                  </a:lnTo>
                  <a:lnTo>
                    <a:pt x="182595" y="364757"/>
                  </a:lnTo>
                  <a:lnTo>
                    <a:pt x="125910" y="378600"/>
                  </a:lnTo>
                  <a:lnTo>
                    <a:pt x="83344" y="3929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3" name="SMARTInkShape-347"/>
            <p:cNvSpPr/>
            <p:nvPr/>
          </p:nvSpPr>
          <p:spPr>
            <a:xfrm>
              <a:off x="8316682" y="1916906"/>
              <a:ext cx="265005" cy="201547"/>
            </a:xfrm>
            <a:custGeom>
              <a:avLst/>
              <a:gdLst/>
              <a:ahLst/>
              <a:cxnLst/>
              <a:rect l="0" t="0" r="0" b="0"/>
              <a:pathLst>
                <a:path w="265005" h="201547">
                  <a:moveTo>
                    <a:pt x="29599" y="0"/>
                  </a:moveTo>
                  <a:lnTo>
                    <a:pt x="29599" y="10251"/>
                  </a:lnTo>
                  <a:lnTo>
                    <a:pt x="20176" y="37592"/>
                  </a:lnTo>
                  <a:lnTo>
                    <a:pt x="14901" y="60086"/>
                  </a:lnTo>
                  <a:lnTo>
                    <a:pt x="8487" y="83508"/>
                  </a:lnTo>
                  <a:lnTo>
                    <a:pt x="3058" y="107205"/>
                  </a:lnTo>
                  <a:lnTo>
                    <a:pt x="0" y="115127"/>
                  </a:lnTo>
                  <a:lnTo>
                    <a:pt x="127" y="130984"/>
                  </a:lnTo>
                  <a:lnTo>
                    <a:pt x="4595" y="145527"/>
                  </a:lnTo>
                  <a:lnTo>
                    <a:pt x="27196" y="182343"/>
                  </a:lnTo>
                  <a:lnTo>
                    <a:pt x="39997" y="192608"/>
                  </a:lnTo>
                  <a:lnTo>
                    <a:pt x="58033" y="198051"/>
                  </a:lnTo>
                  <a:lnTo>
                    <a:pt x="95629" y="201546"/>
                  </a:lnTo>
                  <a:lnTo>
                    <a:pt x="149518" y="189341"/>
                  </a:lnTo>
                  <a:lnTo>
                    <a:pt x="171532" y="180725"/>
                  </a:lnTo>
                  <a:lnTo>
                    <a:pt x="230497" y="138397"/>
                  </a:lnTo>
                  <a:lnTo>
                    <a:pt x="258543" y="99152"/>
                  </a:lnTo>
                  <a:lnTo>
                    <a:pt x="265004" y="75387"/>
                  </a:lnTo>
                  <a:lnTo>
                    <a:pt x="262987" y="59523"/>
                  </a:lnTo>
                  <a:lnTo>
                    <a:pt x="257682" y="44975"/>
                  </a:lnTo>
                  <a:lnTo>
                    <a:pt x="250914" y="34100"/>
                  </a:lnTo>
                  <a:lnTo>
                    <a:pt x="245934" y="30671"/>
                  </a:lnTo>
                  <a:lnTo>
                    <a:pt x="226284" y="25845"/>
                  </a:lnTo>
                  <a:lnTo>
                    <a:pt x="172076" y="25314"/>
                  </a:lnTo>
                  <a:lnTo>
                    <a:pt x="113152" y="47945"/>
                  </a:lnTo>
                  <a:lnTo>
                    <a:pt x="98484" y="57028"/>
                  </a:lnTo>
                  <a:lnTo>
                    <a:pt x="58844" y="102865"/>
                  </a:lnTo>
                  <a:lnTo>
                    <a:pt x="53412" y="1190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4" name="SMARTInkShape-348"/>
            <p:cNvSpPr/>
            <p:nvPr/>
          </p:nvSpPr>
          <p:spPr>
            <a:xfrm>
              <a:off x="8632031" y="1893094"/>
              <a:ext cx="249274" cy="202186"/>
            </a:xfrm>
            <a:custGeom>
              <a:avLst/>
              <a:gdLst/>
              <a:ahLst/>
              <a:cxnLst/>
              <a:rect l="0" t="0" r="0" b="0"/>
              <a:pathLst>
                <a:path w="249274" h="202186">
                  <a:moveTo>
                    <a:pt x="0" y="35719"/>
                  </a:moveTo>
                  <a:lnTo>
                    <a:pt x="0" y="89755"/>
                  </a:lnTo>
                  <a:lnTo>
                    <a:pt x="1323" y="108683"/>
                  </a:lnTo>
                  <a:lnTo>
                    <a:pt x="9506" y="132891"/>
                  </a:lnTo>
                  <a:lnTo>
                    <a:pt x="39749" y="180673"/>
                  </a:lnTo>
                  <a:lnTo>
                    <a:pt x="57932" y="193909"/>
                  </a:lnTo>
                  <a:lnTo>
                    <a:pt x="86398" y="199888"/>
                  </a:lnTo>
                  <a:lnTo>
                    <a:pt x="138478" y="202185"/>
                  </a:lnTo>
                  <a:lnTo>
                    <a:pt x="170572" y="192857"/>
                  </a:lnTo>
                  <a:lnTo>
                    <a:pt x="194444" y="180762"/>
                  </a:lnTo>
                  <a:lnTo>
                    <a:pt x="216951" y="161009"/>
                  </a:lnTo>
                  <a:lnTo>
                    <a:pt x="241396" y="122806"/>
                  </a:lnTo>
                  <a:lnTo>
                    <a:pt x="247474" y="99152"/>
                  </a:lnTo>
                  <a:lnTo>
                    <a:pt x="249273" y="75386"/>
                  </a:lnTo>
                  <a:lnTo>
                    <a:pt x="237862" y="21165"/>
                  </a:lnTo>
                  <a:lnTo>
                    <a:pt x="22621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5" name="SMARTInkShape-349"/>
            <p:cNvSpPr/>
            <p:nvPr/>
          </p:nvSpPr>
          <p:spPr>
            <a:xfrm>
              <a:off x="8893969" y="1762125"/>
              <a:ext cx="247620" cy="345282"/>
            </a:xfrm>
            <a:custGeom>
              <a:avLst/>
              <a:gdLst/>
              <a:ahLst/>
              <a:cxnLst/>
              <a:rect l="0" t="0" r="0" b="0"/>
              <a:pathLst>
                <a:path w="247620" h="345282">
                  <a:moveTo>
                    <a:pt x="0" y="0"/>
                  </a:moveTo>
                  <a:lnTo>
                    <a:pt x="0" y="52290"/>
                  </a:lnTo>
                  <a:lnTo>
                    <a:pt x="3526" y="84726"/>
                  </a:lnTo>
                  <a:lnTo>
                    <a:pt x="10250" y="137562"/>
                  </a:lnTo>
                  <a:lnTo>
                    <a:pt x="19761" y="189451"/>
                  </a:lnTo>
                  <a:lnTo>
                    <a:pt x="23278" y="243573"/>
                  </a:lnTo>
                  <a:lnTo>
                    <a:pt x="34584" y="300156"/>
                  </a:lnTo>
                  <a:lnTo>
                    <a:pt x="35213" y="311114"/>
                  </a:lnTo>
                  <a:lnTo>
                    <a:pt x="36704" y="314566"/>
                  </a:lnTo>
                  <a:lnTo>
                    <a:pt x="39021" y="316867"/>
                  </a:lnTo>
                  <a:lnTo>
                    <a:pt x="47122" y="321199"/>
                  </a:lnTo>
                  <a:lnTo>
                    <a:pt x="51146" y="269176"/>
                  </a:lnTo>
                  <a:lnTo>
                    <a:pt x="62322" y="218476"/>
                  </a:lnTo>
                  <a:lnTo>
                    <a:pt x="79741" y="195017"/>
                  </a:lnTo>
                  <a:lnTo>
                    <a:pt x="91390" y="184048"/>
                  </a:lnTo>
                  <a:lnTo>
                    <a:pt x="99267" y="181018"/>
                  </a:lnTo>
                  <a:lnTo>
                    <a:pt x="151510" y="178657"/>
                  </a:lnTo>
                  <a:lnTo>
                    <a:pt x="182701" y="188111"/>
                  </a:lnTo>
                  <a:lnTo>
                    <a:pt x="198497" y="195171"/>
                  </a:lnTo>
                  <a:lnTo>
                    <a:pt x="210812" y="206246"/>
                  </a:lnTo>
                  <a:lnTo>
                    <a:pt x="241889" y="247942"/>
                  </a:lnTo>
                  <a:lnTo>
                    <a:pt x="247619" y="264111"/>
                  </a:lnTo>
                  <a:lnTo>
                    <a:pt x="247099" y="268678"/>
                  </a:lnTo>
                  <a:lnTo>
                    <a:pt x="233248" y="295882"/>
                  </a:lnTo>
                  <a:lnTo>
                    <a:pt x="222286" y="307010"/>
                  </a:lnTo>
                  <a:lnTo>
                    <a:pt x="194195" y="327747"/>
                  </a:lnTo>
                  <a:lnTo>
                    <a:pt x="142258" y="341063"/>
                  </a:lnTo>
                  <a:lnTo>
                    <a:pt x="84716" y="344911"/>
                  </a:lnTo>
                  <a:lnTo>
                    <a:pt x="47625" y="3452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49" name="SMARTInkShape-Group52"/>
          <p:cNvGrpSpPr/>
          <p:nvPr/>
        </p:nvGrpSpPr>
        <p:grpSpPr>
          <a:xfrm>
            <a:off x="500063" y="2464594"/>
            <a:ext cx="1869282" cy="511965"/>
            <a:chOff x="500063" y="2464594"/>
            <a:chExt cx="1869282" cy="511965"/>
          </a:xfrm>
        </p:grpSpPr>
        <p:sp>
          <p:nvSpPr>
            <p:cNvPr id="247" name="SMARTInkShape-350"/>
            <p:cNvSpPr/>
            <p:nvPr/>
          </p:nvSpPr>
          <p:spPr>
            <a:xfrm>
              <a:off x="500063" y="2476500"/>
              <a:ext cx="1869282" cy="500059"/>
            </a:xfrm>
            <a:custGeom>
              <a:avLst/>
              <a:gdLst/>
              <a:ahLst/>
              <a:cxnLst/>
              <a:rect l="0" t="0" r="0" b="0"/>
              <a:pathLst>
                <a:path w="1869282" h="500059">
                  <a:moveTo>
                    <a:pt x="1869281" y="0"/>
                  </a:moveTo>
                  <a:lnTo>
                    <a:pt x="1869281" y="53306"/>
                  </a:lnTo>
                  <a:lnTo>
                    <a:pt x="1867958" y="55381"/>
                  </a:lnTo>
                  <a:lnTo>
                    <a:pt x="1865753" y="56764"/>
                  </a:lnTo>
                  <a:lnTo>
                    <a:pt x="1862960" y="57687"/>
                  </a:lnTo>
                  <a:lnTo>
                    <a:pt x="1861098" y="59624"/>
                  </a:lnTo>
                  <a:lnTo>
                    <a:pt x="1859029" y="65305"/>
                  </a:lnTo>
                  <a:lnTo>
                    <a:pt x="1856378" y="79732"/>
                  </a:lnTo>
                  <a:lnTo>
                    <a:pt x="1838418" y="111402"/>
                  </a:lnTo>
                  <a:lnTo>
                    <a:pt x="1833678" y="125906"/>
                  </a:lnTo>
                  <a:lnTo>
                    <a:pt x="1791199" y="185419"/>
                  </a:lnTo>
                  <a:lnTo>
                    <a:pt x="1773293" y="223671"/>
                  </a:lnTo>
                  <a:lnTo>
                    <a:pt x="1746626" y="259231"/>
                  </a:lnTo>
                  <a:lnTo>
                    <a:pt x="1724079" y="277278"/>
                  </a:lnTo>
                  <a:lnTo>
                    <a:pt x="1699282" y="307009"/>
                  </a:lnTo>
                  <a:lnTo>
                    <a:pt x="1686569" y="317688"/>
                  </a:lnTo>
                  <a:lnTo>
                    <a:pt x="1657949" y="352016"/>
                  </a:lnTo>
                  <a:lnTo>
                    <a:pt x="1602142" y="388906"/>
                  </a:lnTo>
                  <a:lnTo>
                    <a:pt x="1547740" y="416717"/>
                  </a:lnTo>
                  <a:lnTo>
                    <a:pt x="1496653" y="440531"/>
                  </a:lnTo>
                  <a:lnTo>
                    <a:pt x="1437863" y="464344"/>
                  </a:lnTo>
                  <a:lnTo>
                    <a:pt x="1378397" y="478733"/>
                  </a:lnTo>
                  <a:lnTo>
                    <a:pt x="1321234" y="488238"/>
                  </a:lnTo>
                  <a:lnTo>
                    <a:pt x="1262015" y="498244"/>
                  </a:lnTo>
                  <a:lnTo>
                    <a:pt x="1202525" y="499823"/>
                  </a:lnTo>
                  <a:lnTo>
                    <a:pt x="1142999" y="500031"/>
                  </a:lnTo>
                  <a:lnTo>
                    <a:pt x="1083468" y="500058"/>
                  </a:lnTo>
                  <a:lnTo>
                    <a:pt x="1023937" y="490638"/>
                  </a:lnTo>
                  <a:lnTo>
                    <a:pt x="964406" y="487160"/>
                  </a:lnTo>
                  <a:lnTo>
                    <a:pt x="904875" y="477948"/>
                  </a:lnTo>
                  <a:lnTo>
                    <a:pt x="845343" y="463523"/>
                  </a:lnTo>
                  <a:lnTo>
                    <a:pt x="785812" y="452574"/>
                  </a:lnTo>
                  <a:lnTo>
                    <a:pt x="726281" y="436058"/>
                  </a:lnTo>
                  <a:lnTo>
                    <a:pt x="666750" y="407229"/>
                  </a:lnTo>
                  <a:lnTo>
                    <a:pt x="607218" y="385287"/>
                  </a:lnTo>
                  <a:lnTo>
                    <a:pt x="547687" y="365167"/>
                  </a:lnTo>
                  <a:lnTo>
                    <a:pt x="488156" y="341759"/>
                  </a:lnTo>
                  <a:lnTo>
                    <a:pt x="428625" y="313313"/>
                  </a:lnTo>
                  <a:lnTo>
                    <a:pt x="369093" y="283581"/>
                  </a:lnTo>
                  <a:lnTo>
                    <a:pt x="313090" y="258647"/>
                  </a:lnTo>
                  <a:lnTo>
                    <a:pt x="258719" y="223447"/>
                  </a:lnTo>
                  <a:lnTo>
                    <a:pt x="199641" y="187774"/>
                  </a:lnTo>
                  <a:lnTo>
                    <a:pt x="140149" y="152060"/>
                  </a:lnTo>
                  <a:lnTo>
                    <a:pt x="84149" y="116341"/>
                  </a:lnTo>
                  <a:lnTo>
                    <a:pt x="27828" y="79912"/>
                  </a:lnTo>
                  <a:lnTo>
                    <a:pt x="0" y="595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8" name="SMARTInkShape-351"/>
            <p:cNvSpPr/>
            <p:nvPr/>
          </p:nvSpPr>
          <p:spPr>
            <a:xfrm>
              <a:off x="988219" y="2464594"/>
              <a:ext cx="869157" cy="224797"/>
            </a:xfrm>
            <a:custGeom>
              <a:avLst/>
              <a:gdLst/>
              <a:ahLst/>
              <a:cxnLst/>
              <a:rect l="0" t="0" r="0" b="0"/>
              <a:pathLst>
                <a:path w="869157" h="224797">
                  <a:moveTo>
                    <a:pt x="0" y="0"/>
                  </a:moveTo>
                  <a:lnTo>
                    <a:pt x="0" y="39851"/>
                  </a:lnTo>
                  <a:lnTo>
                    <a:pt x="1323" y="42442"/>
                  </a:lnTo>
                  <a:lnTo>
                    <a:pt x="3528" y="44170"/>
                  </a:lnTo>
                  <a:lnTo>
                    <a:pt x="6320" y="45322"/>
                  </a:lnTo>
                  <a:lnTo>
                    <a:pt x="8182" y="47412"/>
                  </a:lnTo>
                  <a:lnTo>
                    <a:pt x="10251" y="53262"/>
                  </a:lnTo>
                  <a:lnTo>
                    <a:pt x="12902" y="67798"/>
                  </a:lnTo>
                  <a:lnTo>
                    <a:pt x="18081" y="75553"/>
                  </a:lnTo>
                  <a:lnTo>
                    <a:pt x="24793" y="79881"/>
                  </a:lnTo>
                  <a:lnTo>
                    <a:pt x="28435" y="81035"/>
                  </a:lnTo>
                  <a:lnTo>
                    <a:pt x="30863" y="83127"/>
                  </a:lnTo>
                  <a:lnTo>
                    <a:pt x="48386" y="107375"/>
                  </a:lnTo>
                  <a:lnTo>
                    <a:pt x="80727" y="138915"/>
                  </a:lnTo>
                  <a:lnTo>
                    <a:pt x="134856" y="173302"/>
                  </a:lnTo>
                  <a:lnTo>
                    <a:pt x="187070" y="188639"/>
                  </a:lnTo>
                  <a:lnTo>
                    <a:pt x="242125" y="202517"/>
                  </a:lnTo>
                  <a:lnTo>
                    <a:pt x="281539" y="213102"/>
                  </a:lnTo>
                  <a:lnTo>
                    <a:pt x="302729" y="215277"/>
                  </a:lnTo>
                  <a:lnTo>
                    <a:pt x="341458" y="224516"/>
                  </a:lnTo>
                  <a:lnTo>
                    <a:pt x="398206" y="224796"/>
                  </a:lnTo>
                  <a:lnTo>
                    <a:pt x="455303" y="215407"/>
                  </a:lnTo>
                  <a:lnTo>
                    <a:pt x="503934" y="213085"/>
                  </a:lnTo>
                  <a:lnTo>
                    <a:pt x="559588" y="190196"/>
                  </a:lnTo>
                  <a:lnTo>
                    <a:pt x="575466" y="183750"/>
                  </a:lnTo>
                  <a:lnTo>
                    <a:pt x="597957" y="178798"/>
                  </a:lnTo>
                  <a:lnTo>
                    <a:pt x="647201" y="154560"/>
                  </a:lnTo>
                  <a:lnTo>
                    <a:pt x="701798" y="134477"/>
                  </a:lnTo>
                  <a:lnTo>
                    <a:pt x="726082" y="128480"/>
                  </a:lnTo>
                  <a:lnTo>
                    <a:pt x="773889" y="110465"/>
                  </a:lnTo>
                  <a:lnTo>
                    <a:pt x="788450" y="107304"/>
                  </a:lnTo>
                  <a:lnTo>
                    <a:pt x="830645" y="83120"/>
                  </a:lnTo>
                  <a:lnTo>
                    <a:pt x="840134" y="76629"/>
                  </a:lnTo>
                  <a:lnTo>
                    <a:pt x="857005" y="68936"/>
                  </a:lnTo>
                  <a:lnTo>
                    <a:pt x="869156" y="595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50" name="SMARTInkShape-352"/>
          <p:cNvSpPr/>
          <p:nvPr/>
        </p:nvSpPr>
        <p:spPr>
          <a:xfrm>
            <a:off x="452438" y="2536031"/>
            <a:ext cx="68850" cy="103084"/>
          </a:xfrm>
          <a:custGeom>
            <a:avLst/>
            <a:gdLst/>
            <a:ahLst/>
            <a:cxnLst/>
            <a:rect l="0" t="0" r="0" b="0"/>
            <a:pathLst>
              <a:path w="68850" h="103084">
                <a:moveTo>
                  <a:pt x="0" y="0"/>
                </a:moveTo>
                <a:lnTo>
                  <a:pt x="0" y="27988"/>
                </a:lnTo>
                <a:lnTo>
                  <a:pt x="6320" y="46070"/>
                </a:lnTo>
                <a:lnTo>
                  <a:pt x="21631" y="67701"/>
                </a:lnTo>
                <a:lnTo>
                  <a:pt x="48762" y="92553"/>
                </a:lnTo>
                <a:lnTo>
                  <a:pt x="68849" y="10308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53" name="SMARTInkShape-Group54"/>
          <p:cNvGrpSpPr/>
          <p:nvPr/>
        </p:nvGrpSpPr>
        <p:grpSpPr>
          <a:xfrm>
            <a:off x="2274239" y="1810240"/>
            <a:ext cx="315770" cy="351543"/>
            <a:chOff x="2274239" y="1810240"/>
            <a:chExt cx="315770" cy="351543"/>
          </a:xfrm>
        </p:grpSpPr>
        <p:sp>
          <p:nvSpPr>
            <p:cNvPr id="251" name="SMARTInkShape-353"/>
            <p:cNvSpPr/>
            <p:nvPr/>
          </p:nvSpPr>
          <p:spPr>
            <a:xfrm>
              <a:off x="2274239" y="1869281"/>
              <a:ext cx="11762" cy="273845"/>
            </a:xfrm>
            <a:custGeom>
              <a:avLst/>
              <a:gdLst/>
              <a:ahLst/>
              <a:cxnLst/>
              <a:rect l="0" t="0" r="0" b="0"/>
              <a:pathLst>
                <a:path w="11762" h="273845">
                  <a:moveTo>
                    <a:pt x="11761" y="0"/>
                  </a:moveTo>
                  <a:lnTo>
                    <a:pt x="5440" y="6321"/>
                  </a:lnTo>
                  <a:lnTo>
                    <a:pt x="2337" y="12952"/>
                  </a:lnTo>
                  <a:lnTo>
                    <a:pt x="1510" y="16572"/>
                  </a:lnTo>
                  <a:lnTo>
                    <a:pt x="10755" y="72188"/>
                  </a:lnTo>
                  <a:lnTo>
                    <a:pt x="11672" y="130931"/>
                  </a:lnTo>
                  <a:lnTo>
                    <a:pt x="10430" y="182211"/>
                  </a:lnTo>
                  <a:lnTo>
                    <a:pt x="345" y="239728"/>
                  </a:lnTo>
                  <a:lnTo>
                    <a:pt x="0" y="253299"/>
                  </a:lnTo>
                  <a:lnTo>
                    <a:pt x="3447" y="261626"/>
                  </a:lnTo>
                  <a:lnTo>
                    <a:pt x="11761" y="2738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2" name="SMARTInkShape-354"/>
            <p:cNvSpPr/>
            <p:nvPr/>
          </p:nvSpPr>
          <p:spPr>
            <a:xfrm>
              <a:off x="2286000" y="1810240"/>
              <a:ext cx="304009" cy="351543"/>
            </a:xfrm>
            <a:custGeom>
              <a:avLst/>
              <a:gdLst/>
              <a:ahLst/>
              <a:cxnLst/>
              <a:rect l="0" t="0" r="0" b="0"/>
              <a:pathLst>
                <a:path w="304009" h="351543">
                  <a:moveTo>
                    <a:pt x="0" y="11416"/>
                  </a:moveTo>
                  <a:lnTo>
                    <a:pt x="0" y="0"/>
                  </a:lnTo>
                  <a:lnTo>
                    <a:pt x="9505" y="7789"/>
                  </a:lnTo>
                  <a:lnTo>
                    <a:pt x="56321" y="27846"/>
                  </a:lnTo>
                  <a:lnTo>
                    <a:pt x="109575" y="61404"/>
                  </a:lnTo>
                  <a:lnTo>
                    <a:pt x="163478" y="92066"/>
                  </a:lnTo>
                  <a:lnTo>
                    <a:pt x="214135" y="123755"/>
                  </a:lnTo>
                  <a:lnTo>
                    <a:pt x="264219" y="170273"/>
                  </a:lnTo>
                  <a:lnTo>
                    <a:pt x="291868" y="209618"/>
                  </a:lnTo>
                  <a:lnTo>
                    <a:pt x="304008" y="252515"/>
                  </a:lnTo>
                  <a:lnTo>
                    <a:pt x="301361" y="263210"/>
                  </a:lnTo>
                  <a:lnTo>
                    <a:pt x="288883" y="280855"/>
                  </a:lnTo>
                  <a:lnTo>
                    <a:pt x="276242" y="293068"/>
                  </a:lnTo>
                  <a:lnTo>
                    <a:pt x="222367" y="320971"/>
                  </a:lnTo>
                  <a:lnTo>
                    <a:pt x="189359" y="329355"/>
                  </a:lnTo>
                  <a:lnTo>
                    <a:pt x="157971" y="335367"/>
                  </a:lnTo>
                  <a:lnTo>
                    <a:pt x="128386" y="341999"/>
                  </a:lnTo>
                  <a:lnTo>
                    <a:pt x="72256" y="348074"/>
                  </a:lnTo>
                  <a:lnTo>
                    <a:pt x="64046" y="350949"/>
                  </a:lnTo>
                  <a:lnTo>
                    <a:pt x="57249" y="351542"/>
                  </a:lnTo>
                  <a:lnTo>
                    <a:pt x="35719" y="34479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54" name="SMARTInkShape-355"/>
          <p:cNvSpPr/>
          <p:nvPr/>
        </p:nvSpPr>
        <p:spPr>
          <a:xfrm>
            <a:off x="1768846" y="1834100"/>
            <a:ext cx="267124" cy="267514"/>
          </a:xfrm>
          <a:custGeom>
            <a:avLst/>
            <a:gdLst/>
            <a:ahLst/>
            <a:cxnLst/>
            <a:rect l="0" t="0" r="0" b="0"/>
            <a:pathLst>
              <a:path w="267124" h="267514">
                <a:moveTo>
                  <a:pt x="231404" y="35181"/>
                </a:moveTo>
                <a:lnTo>
                  <a:pt x="221152" y="24930"/>
                </a:lnTo>
                <a:lnTo>
                  <a:pt x="219988" y="17445"/>
                </a:lnTo>
                <a:lnTo>
                  <a:pt x="218502" y="15419"/>
                </a:lnTo>
                <a:lnTo>
                  <a:pt x="213322" y="13169"/>
                </a:lnTo>
                <a:lnTo>
                  <a:pt x="211412" y="11246"/>
                </a:lnTo>
                <a:lnTo>
                  <a:pt x="209289" y="5582"/>
                </a:lnTo>
                <a:lnTo>
                  <a:pt x="207401" y="3542"/>
                </a:lnTo>
                <a:lnTo>
                  <a:pt x="201774" y="1275"/>
                </a:lnTo>
                <a:lnTo>
                  <a:pt x="184848" y="0"/>
                </a:lnTo>
                <a:lnTo>
                  <a:pt x="174112" y="3229"/>
                </a:lnTo>
                <a:lnTo>
                  <a:pt x="164930" y="7751"/>
                </a:lnTo>
                <a:lnTo>
                  <a:pt x="115652" y="27799"/>
                </a:lnTo>
                <a:lnTo>
                  <a:pt x="103671" y="38956"/>
                </a:lnTo>
                <a:lnTo>
                  <a:pt x="92613" y="51411"/>
                </a:lnTo>
                <a:lnTo>
                  <a:pt x="67483" y="73714"/>
                </a:lnTo>
                <a:lnTo>
                  <a:pt x="56686" y="86703"/>
                </a:lnTo>
                <a:lnTo>
                  <a:pt x="31723" y="109349"/>
                </a:lnTo>
                <a:lnTo>
                  <a:pt x="1376" y="162341"/>
                </a:lnTo>
                <a:lnTo>
                  <a:pt x="0" y="168902"/>
                </a:lnTo>
                <a:lnTo>
                  <a:pt x="405" y="174599"/>
                </a:lnTo>
                <a:lnTo>
                  <a:pt x="3769" y="192466"/>
                </a:lnTo>
                <a:lnTo>
                  <a:pt x="4905" y="215886"/>
                </a:lnTo>
                <a:lnTo>
                  <a:pt x="8589" y="224856"/>
                </a:lnTo>
                <a:lnTo>
                  <a:pt x="11423" y="229100"/>
                </a:lnTo>
                <a:lnTo>
                  <a:pt x="34983" y="245416"/>
                </a:lnTo>
                <a:lnTo>
                  <a:pt x="57376" y="256076"/>
                </a:lnTo>
                <a:lnTo>
                  <a:pt x="112376" y="264616"/>
                </a:lnTo>
                <a:lnTo>
                  <a:pt x="120302" y="267513"/>
                </a:lnTo>
                <a:lnTo>
                  <a:pt x="136164" y="267204"/>
                </a:lnTo>
                <a:lnTo>
                  <a:pt x="193204" y="261909"/>
                </a:lnTo>
                <a:lnTo>
                  <a:pt x="209134" y="260303"/>
                </a:lnTo>
                <a:lnTo>
                  <a:pt x="242936" y="246715"/>
                </a:lnTo>
                <a:lnTo>
                  <a:pt x="251081" y="241644"/>
                </a:lnTo>
                <a:lnTo>
                  <a:pt x="267123" y="2375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57" name="SMARTInkShape-Group56"/>
          <p:cNvGrpSpPr/>
          <p:nvPr/>
        </p:nvGrpSpPr>
        <p:grpSpPr>
          <a:xfrm>
            <a:off x="850390" y="1727103"/>
            <a:ext cx="339519" cy="344030"/>
            <a:chOff x="850390" y="1727103"/>
            <a:chExt cx="339519" cy="344030"/>
          </a:xfrm>
        </p:grpSpPr>
        <p:sp>
          <p:nvSpPr>
            <p:cNvPr id="255" name="SMARTInkShape-356"/>
            <p:cNvSpPr/>
            <p:nvPr/>
          </p:nvSpPr>
          <p:spPr>
            <a:xfrm>
              <a:off x="850390" y="1821656"/>
              <a:ext cx="66392" cy="226220"/>
            </a:xfrm>
            <a:custGeom>
              <a:avLst/>
              <a:gdLst/>
              <a:ahLst/>
              <a:cxnLst/>
              <a:rect l="0" t="0" r="0" b="0"/>
              <a:pathLst>
                <a:path w="66392" h="226220">
                  <a:moveTo>
                    <a:pt x="6860" y="0"/>
                  </a:moveTo>
                  <a:lnTo>
                    <a:pt x="0" y="0"/>
                  </a:lnTo>
                  <a:lnTo>
                    <a:pt x="2929" y="0"/>
                  </a:lnTo>
                  <a:lnTo>
                    <a:pt x="4240" y="1323"/>
                  </a:lnTo>
                  <a:lnTo>
                    <a:pt x="5695" y="6321"/>
                  </a:lnTo>
                  <a:lnTo>
                    <a:pt x="7953" y="28491"/>
                  </a:lnTo>
                  <a:lnTo>
                    <a:pt x="14974" y="44014"/>
                  </a:lnTo>
                  <a:lnTo>
                    <a:pt x="27939" y="87692"/>
                  </a:lnTo>
                  <a:lnTo>
                    <a:pt x="39295" y="119138"/>
                  </a:lnTo>
                  <a:lnTo>
                    <a:pt x="43773" y="170440"/>
                  </a:lnTo>
                  <a:lnTo>
                    <a:pt x="52813" y="193918"/>
                  </a:lnTo>
                  <a:lnTo>
                    <a:pt x="53990" y="206212"/>
                  </a:lnTo>
                  <a:lnTo>
                    <a:pt x="55478" y="208912"/>
                  </a:lnTo>
                  <a:lnTo>
                    <a:pt x="57793" y="210712"/>
                  </a:lnTo>
                  <a:lnTo>
                    <a:pt x="60659" y="211913"/>
                  </a:lnTo>
                  <a:lnTo>
                    <a:pt x="62570" y="214035"/>
                  </a:lnTo>
                  <a:lnTo>
                    <a:pt x="66391" y="2262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6" name="SMARTInkShape-357"/>
            <p:cNvSpPr/>
            <p:nvPr/>
          </p:nvSpPr>
          <p:spPr>
            <a:xfrm>
              <a:off x="869199" y="1727103"/>
              <a:ext cx="320710" cy="344030"/>
            </a:xfrm>
            <a:custGeom>
              <a:avLst/>
              <a:gdLst/>
              <a:ahLst/>
              <a:cxnLst/>
              <a:rect l="0" t="0" r="0" b="0"/>
              <a:pathLst>
                <a:path w="320710" h="344030">
                  <a:moveTo>
                    <a:pt x="11864" y="94553"/>
                  </a:moveTo>
                  <a:lnTo>
                    <a:pt x="5543" y="88233"/>
                  </a:lnTo>
                  <a:lnTo>
                    <a:pt x="2440" y="81602"/>
                  </a:lnTo>
                  <a:lnTo>
                    <a:pt x="0" y="42941"/>
                  </a:lnTo>
                  <a:lnTo>
                    <a:pt x="3504" y="35014"/>
                  </a:lnTo>
                  <a:lnTo>
                    <a:pt x="16533" y="19145"/>
                  </a:lnTo>
                  <a:lnTo>
                    <a:pt x="34267" y="7240"/>
                  </a:lnTo>
                  <a:lnTo>
                    <a:pt x="56278" y="1655"/>
                  </a:lnTo>
                  <a:lnTo>
                    <a:pt x="73236" y="0"/>
                  </a:lnTo>
                  <a:lnTo>
                    <a:pt x="122006" y="11470"/>
                  </a:lnTo>
                  <a:lnTo>
                    <a:pt x="152469" y="27641"/>
                  </a:lnTo>
                  <a:lnTo>
                    <a:pt x="163872" y="38797"/>
                  </a:lnTo>
                  <a:lnTo>
                    <a:pt x="181972" y="61197"/>
                  </a:lnTo>
                  <a:lnTo>
                    <a:pt x="183478" y="67024"/>
                  </a:lnTo>
                  <a:lnTo>
                    <a:pt x="179461" y="96726"/>
                  </a:lnTo>
                  <a:lnTo>
                    <a:pt x="175428" y="105661"/>
                  </a:lnTo>
                  <a:lnTo>
                    <a:pt x="172500" y="109896"/>
                  </a:lnTo>
                  <a:lnTo>
                    <a:pt x="148791" y="126198"/>
                  </a:lnTo>
                  <a:lnTo>
                    <a:pt x="95091" y="154078"/>
                  </a:lnTo>
                  <a:lnTo>
                    <a:pt x="74888" y="162461"/>
                  </a:lnTo>
                  <a:lnTo>
                    <a:pt x="49504" y="165930"/>
                  </a:lnTo>
                  <a:lnTo>
                    <a:pt x="51964" y="162436"/>
                  </a:lnTo>
                  <a:lnTo>
                    <a:pt x="54472" y="159652"/>
                  </a:lnTo>
                  <a:lnTo>
                    <a:pt x="60787" y="156559"/>
                  </a:lnTo>
                  <a:lnTo>
                    <a:pt x="64323" y="155734"/>
                  </a:lnTo>
                  <a:lnTo>
                    <a:pt x="80826" y="146228"/>
                  </a:lnTo>
                  <a:lnTo>
                    <a:pt x="131651" y="142534"/>
                  </a:lnTo>
                  <a:lnTo>
                    <a:pt x="180476" y="142225"/>
                  </a:lnTo>
                  <a:lnTo>
                    <a:pt x="225233" y="151693"/>
                  </a:lnTo>
                  <a:lnTo>
                    <a:pt x="269185" y="170167"/>
                  </a:lnTo>
                  <a:lnTo>
                    <a:pt x="281892" y="181517"/>
                  </a:lnTo>
                  <a:lnTo>
                    <a:pt x="313265" y="233671"/>
                  </a:lnTo>
                  <a:lnTo>
                    <a:pt x="319814" y="263928"/>
                  </a:lnTo>
                  <a:lnTo>
                    <a:pt x="320709" y="274782"/>
                  </a:lnTo>
                  <a:lnTo>
                    <a:pt x="314893" y="294651"/>
                  </a:lnTo>
                  <a:lnTo>
                    <a:pt x="304791" y="310975"/>
                  </a:lnTo>
                  <a:lnTo>
                    <a:pt x="287099" y="324190"/>
                  </a:lnTo>
                  <a:lnTo>
                    <a:pt x="232640" y="340364"/>
                  </a:lnTo>
                  <a:lnTo>
                    <a:pt x="177834" y="344029"/>
                  </a:lnTo>
                  <a:lnTo>
                    <a:pt x="129461" y="336292"/>
                  </a:lnTo>
                  <a:lnTo>
                    <a:pt x="77377" y="329864"/>
                  </a:lnTo>
                  <a:lnTo>
                    <a:pt x="23770" y="32077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58" name="SMARTInkShape-358"/>
          <p:cNvSpPr/>
          <p:nvPr/>
        </p:nvSpPr>
        <p:spPr>
          <a:xfrm>
            <a:off x="714865" y="2524125"/>
            <a:ext cx="690074" cy="23814"/>
          </a:xfrm>
          <a:custGeom>
            <a:avLst/>
            <a:gdLst/>
            <a:ahLst/>
            <a:cxnLst/>
            <a:rect l="0" t="0" r="0" b="0"/>
            <a:pathLst>
              <a:path w="690074" h="23814">
                <a:moveTo>
                  <a:pt x="11416" y="0"/>
                </a:moveTo>
                <a:lnTo>
                  <a:pt x="1165" y="0"/>
                </a:lnTo>
                <a:lnTo>
                  <a:pt x="613" y="1323"/>
                </a:lnTo>
                <a:lnTo>
                  <a:pt x="0" y="6321"/>
                </a:lnTo>
                <a:lnTo>
                  <a:pt x="1160" y="8183"/>
                </a:lnTo>
                <a:lnTo>
                  <a:pt x="3256" y="9424"/>
                </a:lnTo>
                <a:lnTo>
                  <a:pt x="12526" y="11171"/>
                </a:lnTo>
                <a:lnTo>
                  <a:pt x="71484" y="11901"/>
                </a:lnTo>
                <a:lnTo>
                  <a:pt x="126541" y="11906"/>
                </a:lnTo>
                <a:lnTo>
                  <a:pt x="179153" y="11906"/>
                </a:lnTo>
                <a:lnTo>
                  <a:pt x="230914" y="13229"/>
                </a:lnTo>
                <a:lnTo>
                  <a:pt x="283540" y="21330"/>
                </a:lnTo>
                <a:lnTo>
                  <a:pt x="332545" y="23322"/>
                </a:lnTo>
                <a:lnTo>
                  <a:pt x="380443" y="23715"/>
                </a:lnTo>
                <a:lnTo>
                  <a:pt x="431650" y="23794"/>
                </a:lnTo>
                <a:lnTo>
                  <a:pt x="490285" y="23810"/>
                </a:lnTo>
                <a:lnTo>
                  <a:pt x="541222" y="23813"/>
                </a:lnTo>
                <a:lnTo>
                  <a:pt x="598674" y="23813"/>
                </a:lnTo>
                <a:lnTo>
                  <a:pt x="621246" y="22490"/>
                </a:lnTo>
                <a:lnTo>
                  <a:pt x="645715" y="13561"/>
                </a:lnTo>
                <a:lnTo>
                  <a:pt x="649917" y="14332"/>
                </a:lnTo>
                <a:lnTo>
                  <a:pt x="666167" y="21548"/>
                </a:lnTo>
                <a:lnTo>
                  <a:pt x="690073" y="238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62" name="SMARTInkShape-Group58"/>
          <p:cNvGrpSpPr/>
          <p:nvPr/>
        </p:nvGrpSpPr>
        <p:grpSpPr>
          <a:xfrm>
            <a:off x="157445" y="1750442"/>
            <a:ext cx="533113" cy="856711"/>
            <a:chOff x="157445" y="1750442"/>
            <a:chExt cx="533113" cy="856711"/>
          </a:xfrm>
        </p:grpSpPr>
        <p:sp>
          <p:nvSpPr>
            <p:cNvPr id="259" name="SMARTInkShape-359"/>
            <p:cNvSpPr/>
            <p:nvPr/>
          </p:nvSpPr>
          <p:spPr>
            <a:xfrm>
              <a:off x="157445" y="2119344"/>
              <a:ext cx="533113" cy="487809"/>
            </a:xfrm>
            <a:custGeom>
              <a:avLst/>
              <a:gdLst/>
              <a:ahLst/>
              <a:cxnLst/>
              <a:rect l="0" t="0" r="0" b="0"/>
              <a:pathLst>
                <a:path w="533113" h="487809">
                  <a:moveTo>
                    <a:pt x="473586" y="59500"/>
                  </a:moveTo>
                  <a:lnTo>
                    <a:pt x="455850" y="41763"/>
                  </a:lnTo>
                  <a:lnTo>
                    <a:pt x="448946" y="38388"/>
                  </a:lnTo>
                  <a:lnTo>
                    <a:pt x="445253" y="37488"/>
                  </a:lnTo>
                  <a:lnTo>
                    <a:pt x="433735" y="29900"/>
                  </a:lnTo>
                  <a:lnTo>
                    <a:pt x="421944" y="19273"/>
                  </a:lnTo>
                  <a:lnTo>
                    <a:pt x="410506" y="15163"/>
                  </a:lnTo>
                  <a:lnTo>
                    <a:pt x="389191" y="9321"/>
                  </a:lnTo>
                  <a:lnTo>
                    <a:pt x="366118" y="2740"/>
                  </a:lnTo>
                  <a:lnTo>
                    <a:pt x="309354" y="212"/>
                  </a:lnTo>
                  <a:lnTo>
                    <a:pt x="249847" y="0"/>
                  </a:lnTo>
                  <a:lnTo>
                    <a:pt x="203760" y="3502"/>
                  </a:lnTo>
                  <a:lnTo>
                    <a:pt x="152402" y="20278"/>
                  </a:lnTo>
                  <a:lnTo>
                    <a:pt x="96363" y="47621"/>
                  </a:lnTo>
                  <a:lnTo>
                    <a:pt x="54775" y="85628"/>
                  </a:lnTo>
                  <a:lnTo>
                    <a:pt x="18368" y="136597"/>
                  </a:lnTo>
                  <a:lnTo>
                    <a:pt x="1861" y="194689"/>
                  </a:lnTo>
                  <a:lnTo>
                    <a:pt x="0" y="226115"/>
                  </a:lnTo>
                  <a:lnTo>
                    <a:pt x="9580" y="278749"/>
                  </a:lnTo>
                  <a:lnTo>
                    <a:pt x="25685" y="327673"/>
                  </a:lnTo>
                  <a:lnTo>
                    <a:pt x="65058" y="384837"/>
                  </a:lnTo>
                  <a:lnTo>
                    <a:pt x="85900" y="407397"/>
                  </a:lnTo>
                  <a:lnTo>
                    <a:pt x="143812" y="449612"/>
                  </a:lnTo>
                  <a:lnTo>
                    <a:pt x="202541" y="475973"/>
                  </a:lnTo>
                  <a:lnTo>
                    <a:pt x="241600" y="485724"/>
                  </a:lnTo>
                  <a:lnTo>
                    <a:pt x="295801" y="487808"/>
                  </a:lnTo>
                  <a:lnTo>
                    <a:pt x="346448" y="486760"/>
                  </a:lnTo>
                  <a:lnTo>
                    <a:pt x="396333" y="471547"/>
                  </a:lnTo>
                  <a:lnTo>
                    <a:pt x="447048" y="461737"/>
                  </a:lnTo>
                  <a:lnTo>
                    <a:pt x="469251" y="451643"/>
                  </a:lnTo>
                  <a:lnTo>
                    <a:pt x="511365" y="414329"/>
                  </a:lnTo>
                  <a:lnTo>
                    <a:pt x="524614" y="394969"/>
                  </a:lnTo>
                  <a:lnTo>
                    <a:pt x="530598" y="378796"/>
                  </a:lnTo>
                  <a:lnTo>
                    <a:pt x="533019" y="321198"/>
                  </a:lnTo>
                  <a:lnTo>
                    <a:pt x="533112" y="265861"/>
                  </a:lnTo>
                  <a:lnTo>
                    <a:pt x="529587" y="253521"/>
                  </a:lnTo>
                  <a:lnTo>
                    <a:pt x="524934" y="242305"/>
                  </a:lnTo>
                  <a:lnTo>
                    <a:pt x="512033" y="198079"/>
                  </a:lnTo>
                  <a:lnTo>
                    <a:pt x="482988" y="143147"/>
                  </a:lnTo>
                  <a:lnTo>
                    <a:pt x="461680" y="1190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0" name="SMARTInkShape-360"/>
            <p:cNvSpPr/>
            <p:nvPr/>
          </p:nvSpPr>
          <p:spPr>
            <a:xfrm>
              <a:off x="273858" y="1750442"/>
              <a:ext cx="238112" cy="297368"/>
            </a:xfrm>
            <a:custGeom>
              <a:avLst/>
              <a:gdLst/>
              <a:ahLst/>
              <a:cxnLst/>
              <a:rect l="0" t="0" r="0" b="0"/>
              <a:pathLst>
                <a:path w="238112" h="297368">
                  <a:moveTo>
                    <a:pt x="83330" y="35496"/>
                  </a:moveTo>
                  <a:lnTo>
                    <a:pt x="83330" y="45747"/>
                  </a:lnTo>
                  <a:lnTo>
                    <a:pt x="65593" y="99403"/>
                  </a:lnTo>
                  <a:lnTo>
                    <a:pt x="53730" y="150277"/>
                  </a:lnTo>
                  <a:lnTo>
                    <a:pt x="31576" y="208438"/>
                  </a:lnTo>
                  <a:lnTo>
                    <a:pt x="15399" y="249586"/>
                  </a:lnTo>
                  <a:lnTo>
                    <a:pt x="12128" y="264262"/>
                  </a:lnTo>
                  <a:lnTo>
                    <a:pt x="2776" y="284462"/>
                  </a:lnTo>
                  <a:lnTo>
                    <a:pt x="0" y="297367"/>
                  </a:lnTo>
                  <a:lnTo>
                    <a:pt x="6311" y="291093"/>
                  </a:lnTo>
                  <a:lnTo>
                    <a:pt x="9411" y="280945"/>
                  </a:lnTo>
                  <a:lnTo>
                    <a:pt x="18067" y="229696"/>
                  </a:lnTo>
                  <a:lnTo>
                    <a:pt x="32467" y="177290"/>
                  </a:lnTo>
                  <a:lnTo>
                    <a:pt x="36601" y="126879"/>
                  </a:lnTo>
                  <a:lnTo>
                    <a:pt x="45084" y="96527"/>
                  </a:lnTo>
                  <a:lnTo>
                    <a:pt x="54652" y="76656"/>
                  </a:lnTo>
                  <a:lnTo>
                    <a:pt x="62760" y="26971"/>
                  </a:lnTo>
                  <a:lnTo>
                    <a:pt x="81167" y="2327"/>
                  </a:lnTo>
                  <a:lnTo>
                    <a:pt x="85896" y="910"/>
                  </a:lnTo>
                  <a:lnTo>
                    <a:pt x="93391" y="0"/>
                  </a:lnTo>
                  <a:lnTo>
                    <a:pt x="101010" y="6164"/>
                  </a:lnTo>
                  <a:lnTo>
                    <a:pt x="104417" y="16286"/>
                  </a:lnTo>
                  <a:lnTo>
                    <a:pt x="107254" y="28281"/>
                  </a:lnTo>
                  <a:lnTo>
                    <a:pt x="138998" y="87469"/>
                  </a:lnTo>
                  <a:lnTo>
                    <a:pt x="166679" y="142674"/>
                  </a:lnTo>
                  <a:lnTo>
                    <a:pt x="194455" y="198216"/>
                  </a:lnTo>
                  <a:lnTo>
                    <a:pt x="204875" y="234374"/>
                  </a:lnTo>
                  <a:lnTo>
                    <a:pt x="234648" y="273529"/>
                  </a:lnTo>
                  <a:lnTo>
                    <a:pt x="238111" y="28552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1" name="SMARTInkShape-361"/>
            <p:cNvSpPr/>
            <p:nvPr/>
          </p:nvSpPr>
          <p:spPr>
            <a:xfrm>
              <a:off x="226219" y="1905097"/>
              <a:ext cx="142876" cy="11810"/>
            </a:xfrm>
            <a:custGeom>
              <a:avLst/>
              <a:gdLst/>
              <a:ahLst/>
              <a:cxnLst/>
              <a:rect l="0" t="0" r="0" b="0"/>
              <a:pathLst>
                <a:path w="142876" h="11810">
                  <a:moveTo>
                    <a:pt x="0" y="11809"/>
                  </a:moveTo>
                  <a:lnTo>
                    <a:pt x="6320" y="11809"/>
                  </a:lnTo>
                  <a:lnTo>
                    <a:pt x="12951" y="8281"/>
                  </a:lnTo>
                  <a:lnTo>
                    <a:pt x="20308" y="3627"/>
                  </a:lnTo>
                  <a:lnTo>
                    <a:pt x="27987" y="1558"/>
                  </a:lnTo>
                  <a:lnTo>
                    <a:pt x="86686" y="0"/>
                  </a:lnTo>
                  <a:lnTo>
                    <a:pt x="110939" y="1255"/>
                  </a:lnTo>
                  <a:lnTo>
                    <a:pt x="142875" y="1180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4750065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29163"/>
            <a:ext cx="9478851" cy="3617061"/>
          </a:xfrm>
        </p:spPr>
        <p:txBody>
          <a:bodyPr>
            <a:normAutofit/>
          </a:bodyPr>
          <a:lstStyle/>
          <a:p>
            <a:r>
              <a:rPr lang="en-US" dirty="0" smtClean="0">
                <a:latin typeface="Algerian" panose="04020705040A02060702" pitchFamily="82" charset="0"/>
              </a:rPr>
              <a:t>Conservation of Mass: Balancing Equations</a:t>
            </a:r>
            <a:endParaRPr lang="en-US" dirty="0">
              <a:latin typeface="Algerian" panose="04020705040A02060702" pitchFamily="8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89442" y="3171276"/>
            <a:ext cx="4902558" cy="3686724"/>
          </a:xfrm>
          <a:prstGeom prst="rect">
            <a:avLst/>
          </a:prstGeom>
        </p:spPr>
      </p:pic>
    </p:spTree>
    <p:extLst>
      <p:ext uri="{BB962C8B-B14F-4D97-AF65-F5344CB8AC3E}">
        <p14:creationId xmlns:p14="http://schemas.microsoft.com/office/powerpoint/2010/main" val="22079330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163"/>
          <p:cNvSpPr/>
          <p:nvPr/>
        </p:nvSpPr>
        <p:spPr>
          <a:xfrm>
            <a:off x="1523950" y="152400"/>
            <a:ext cx="9144000" cy="1447800"/>
          </a:xfrm>
          <a:prstGeom prst="rect">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endParaRPr sz="1400" kern="0">
              <a:solidFill>
                <a:srgbClr val="000000"/>
              </a:solidFill>
              <a:cs typeface="Arial"/>
              <a:sym typeface="Arial"/>
            </a:endParaRPr>
          </a:p>
        </p:txBody>
      </p:sp>
      <p:sp>
        <p:nvSpPr>
          <p:cNvPr id="2" name="Title 1"/>
          <p:cNvSpPr>
            <a:spLocks noGrp="1"/>
          </p:cNvSpPr>
          <p:nvPr>
            <p:ph type="title"/>
          </p:nvPr>
        </p:nvSpPr>
        <p:spPr>
          <a:xfrm>
            <a:off x="2318196" y="365125"/>
            <a:ext cx="9035603" cy="1325563"/>
          </a:xfrm>
        </p:spPr>
        <p:txBody>
          <a:bodyPr/>
          <a:lstStyle/>
          <a:p>
            <a:r>
              <a:rPr lang="en-US" dirty="0" smtClean="0"/>
              <a:t>Law of Conservation of Matter</a:t>
            </a:r>
            <a:endParaRPr lang="en-US" dirty="0"/>
          </a:p>
        </p:txBody>
      </p:sp>
      <p:sp>
        <p:nvSpPr>
          <p:cNvPr id="5" name="Rectangle 4"/>
          <p:cNvSpPr/>
          <p:nvPr/>
        </p:nvSpPr>
        <p:spPr>
          <a:xfrm>
            <a:off x="2057400" y="2125278"/>
            <a:ext cx="7924800" cy="2751522"/>
          </a:xfrm>
          <a:prstGeom prst="rect">
            <a:avLst/>
          </a:prstGeom>
        </p:spPr>
        <p:txBody>
          <a:bodyPr wrap="square">
            <a:spAutoFit/>
          </a:bodyPr>
          <a:lstStyle/>
          <a:p>
            <a:pPr lvl="1">
              <a:lnSpc>
                <a:spcPct val="80000"/>
              </a:lnSpc>
              <a:defRPr/>
            </a:pPr>
            <a:r>
              <a:rPr lang="en-US" sz="3600" dirty="0"/>
              <a:t>In a chemical reaction, matter can be neither created nor destroyed.</a:t>
            </a:r>
          </a:p>
          <a:p>
            <a:pPr lvl="1">
              <a:lnSpc>
                <a:spcPct val="80000"/>
              </a:lnSpc>
              <a:defRPr/>
            </a:pPr>
            <a:endParaRPr lang="en-US" sz="3600" dirty="0"/>
          </a:p>
          <a:p>
            <a:pPr lvl="1">
              <a:lnSpc>
                <a:spcPct val="80000"/>
              </a:lnSpc>
              <a:defRPr/>
            </a:pPr>
            <a:r>
              <a:rPr lang="en-US" sz="3600" dirty="0"/>
              <a:t>In a chemical reaction, the amount of reactants equal the amount of products.</a:t>
            </a:r>
          </a:p>
        </p:txBody>
      </p:sp>
    </p:spTree>
    <p:extLst>
      <p:ext uri="{BB962C8B-B14F-4D97-AF65-F5344CB8AC3E}">
        <p14:creationId xmlns:p14="http://schemas.microsoft.com/office/powerpoint/2010/main" val="28168883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163"/>
          <p:cNvSpPr/>
          <p:nvPr/>
        </p:nvSpPr>
        <p:spPr>
          <a:xfrm>
            <a:off x="1523950" y="152400"/>
            <a:ext cx="9144000" cy="1447800"/>
          </a:xfrm>
          <a:prstGeom prst="rect">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endParaRPr sz="1400" kern="0">
              <a:solidFill>
                <a:srgbClr val="000000"/>
              </a:solidFill>
              <a:cs typeface="Arial"/>
              <a:sym typeface="Arial"/>
            </a:endParaRPr>
          </a:p>
        </p:txBody>
      </p:sp>
      <p:sp>
        <p:nvSpPr>
          <p:cNvPr id="2" name="Title 1"/>
          <p:cNvSpPr>
            <a:spLocks noGrp="1"/>
          </p:cNvSpPr>
          <p:nvPr>
            <p:ph type="title"/>
          </p:nvPr>
        </p:nvSpPr>
        <p:spPr>
          <a:xfrm>
            <a:off x="2524258" y="365125"/>
            <a:ext cx="8829541" cy="1325563"/>
          </a:xfrm>
        </p:spPr>
        <p:txBody>
          <a:bodyPr/>
          <a:lstStyle/>
          <a:p>
            <a:r>
              <a:rPr lang="en-US" dirty="0" smtClean="0"/>
              <a:t>Law of Conservation of Matter</a:t>
            </a:r>
            <a:endParaRPr lang="en-US" dirty="0"/>
          </a:p>
        </p:txBody>
      </p:sp>
      <p:sp>
        <p:nvSpPr>
          <p:cNvPr id="5" name="Rectangle 4"/>
          <p:cNvSpPr/>
          <p:nvPr/>
        </p:nvSpPr>
        <p:spPr>
          <a:xfrm>
            <a:off x="2057400" y="2125278"/>
            <a:ext cx="7924800" cy="2123658"/>
          </a:xfrm>
          <a:prstGeom prst="rect">
            <a:avLst/>
          </a:prstGeom>
        </p:spPr>
        <p:txBody>
          <a:bodyPr wrap="square">
            <a:spAutoFit/>
          </a:bodyPr>
          <a:lstStyle/>
          <a:p>
            <a:pPr>
              <a:defRPr/>
            </a:pPr>
            <a:r>
              <a:rPr lang="en-US" sz="3600" dirty="0"/>
              <a:t>Law of Conservation of </a:t>
            </a:r>
            <a:r>
              <a:rPr lang="en-US" sz="3600" b="1" i="1" dirty="0"/>
              <a:t>Atoms</a:t>
            </a:r>
            <a:r>
              <a:rPr lang="en-US" sz="3600" dirty="0"/>
              <a:t>:</a:t>
            </a:r>
          </a:p>
          <a:p>
            <a:pPr lvl="1">
              <a:defRPr/>
            </a:pPr>
            <a:r>
              <a:rPr lang="en-US" sz="3200" dirty="0"/>
              <a:t>The number of atoms of each type of element must be the same on each side of the equation.</a:t>
            </a:r>
          </a:p>
        </p:txBody>
      </p:sp>
    </p:spTree>
    <p:extLst>
      <p:ext uri="{BB962C8B-B14F-4D97-AF65-F5344CB8AC3E}">
        <p14:creationId xmlns:p14="http://schemas.microsoft.com/office/powerpoint/2010/main" val="33757827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163"/>
          <p:cNvSpPr/>
          <p:nvPr/>
        </p:nvSpPr>
        <p:spPr>
          <a:xfrm>
            <a:off x="463639" y="152400"/>
            <a:ext cx="11118761" cy="1265237"/>
          </a:xfrm>
          <a:prstGeom prst="rect">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endParaRPr sz="1400" kern="0">
              <a:solidFill>
                <a:srgbClr val="000000"/>
              </a:solidFill>
              <a:cs typeface="Arial"/>
              <a:sym typeface="Arial"/>
            </a:endParaRPr>
          </a:p>
        </p:txBody>
      </p:sp>
      <p:sp>
        <p:nvSpPr>
          <p:cNvPr id="2" name="Title 1"/>
          <p:cNvSpPr>
            <a:spLocks noGrp="1"/>
          </p:cNvSpPr>
          <p:nvPr>
            <p:ph type="title"/>
          </p:nvPr>
        </p:nvSpPr>
        <p:spPr/>
        <p:txBody>
          <a:bodyPr/>
          <a:lstStyle/>
          <a:p>
            <a:r>
              <a:rPr lang="en-US" dirty="0" smtClean="0"/>
              <a:t>What happens when a given equation does not conserve mass?</a:t>
            </a:r>
            <a:endParaRPr lang="en-US" dirty="0"/>
          </a:p>
        </p:txBody>
      </p:sp>
      <p:sp>
        <p:nvSpPr>
          <p:cNvPr id="6" name="TextBox 5"/>
          <p:cNvSpPr txBox="1"/>
          <p:nvPr/>
        </p:nvSpPr>
        <p:spPr>
          <a:xfrm>
            <a:off x="1752600" y="1835290"/>
            <a:ext cx="8763000" cy="5632311"/>
          </a:xfrm>
          <a:prstGeom prst="rect">
            <a:avLst/>
          </a:prstGeom>
          <a:noFill/>
        </p:spPr>
        <p:txBody>
          <a:bodyPr wrap="square" rtlCol="0">
            <a:spAutoFit/>
          </a:bodyPr>
          <a:lstStyle/>
          <a:p>
            <a:pPr algn="ctr"/>
            <a:r>
              <a:rPr lang="en-US" sz="3200" dirty="0">
                <a:solidFill>
                  <a:srgbClr val="000000"/>
                </a:solidFill>
              </a:rPr>
              <a:t># atoms for reactants  </a:t>
            </a:r>
            <a:r>
              <a:rPr lang="en-US" sz="4000" dirty="0">
                <a:solidFill>
                  <a:srgbClr val="000000"/>
                </a:solidFill>
              </a:rPr>
              <a:t>≠ </a:t>
            </a:r>
            <a:r>
              <a:rPr lang="en-US" sz="3200" dirty="0">
                <a:solidFill>
                  <a:srgbClr val="000000"/>
                </a:solidFill>
              </a:rPr>
              <a:t> # atoms of products</a:t>
            </a:r>
          </a:p>
          <a:p>
            <a:pPr algn="ctr"/>
            <a:endParaRPr lang="en-US" sz="3200" dirty="0">
              <a:solidFill>
                <a:srgbClr val="000000"/>
              </a:solidFill>
            </a:endParaRPr>
          </a:p>
          <a:p>
            <a:pPr algn="ctr"/>
            <a:endParaRPr lang="en-US" sz="3200" dirty="0">
              <a:solidFill>
                <a:srgbClr val="000000"/>
              </a:solidFill>
            </a:endParaRPr>
          </a:p>
          <a:p>
            <a:pPr algn="ctr"/>
            <a:r>
              <a:rPr lang="en-US" sz="3200" dirty="0">
                <a:solidFill>
                  <a:srgbClr val="000000"/>
                </a:solidFill>
              </a:rPr>
              <a:t>Mass is NOT conserved</a:t>
            </a:r>
          </a:p>
          <a:p>
            <a:pPr algn="ctr"/>
            <a:endParaRPr lang="en-US" sz="3200" dirty="0">
              <a:solidFill>
                <a:srgbClr val="000000"/>
              </a:solidFill>
            </a:endParaRPr>
          </a:p>
          <a:p>
            <a:pPr algn="ctr"/>
            <a:endParaRPr lang="en-US" sz="3200" dirty="0">
              <a:solidFill>
                <a:srgbClr val="000000"/>
              </a:solidFill>
            </a:endParaRPr>
          </a:p>
          <a:p>
            <a:pPr algn="ctr"/>
            <a:r>
              <a:rPr lang="en-US" sz="3200" dirty="0">
                <a:solidFill>
                  <a:srgbClr val="000000"/>
                </a:solidFill>
              </a:rPr>
              <a:t>Must </a:t>
            </a:r>
            <a:r>
              <a:rPr lang="en-US" sz="3200" b="1" dirty="0">
                <a:solidFill>
                  <a:srgbClr val="000000"/>
                </a:solidFill>
              </a:rPr>
              <a:t>balance the equation </a:t>
            </a:r>
            <a:r>
              <a:rPr lang="en-US" sz="3200" dirty="0">
                <a:solidFill>
                  <a:srgbClr val="000000"/>
                </a:solidFill>
              </a:rPr>
              <a:t>by adding coefficients to the elements/compounds in the reaction.</a:t>
            </a:r>
          </a:p>
          <a:p>
            <a:pPr algn="ctr"/>
            <a:endParaRPr lang="en-US" sz="3200" dirty="0">
              <a:solidFill>
                <a:srgbClr val="000000"/>
              </a:solidFill>
            </a:endParaRPr>
          </a:p>
          <a:p>
            <a:pPr algn="ctr"/>
            <a:endParaRPr lang="en-US" sz="3200" dirty="0">
              <a:solidFill>
                <a:srgbClr val="000000"/>
              </a:solidFill>
            </a:endParaRPr>
          </a:p>
        </p:txBody>
      </p:sp>
      <p:sp>
        <p:nvSpPr>
          <p:cNvPr id="5" name="Down Arrow 4"/>
          <p:cNvSpPr/>
          <p:nvPr/>
        </p:nvSpPr>
        <p:spPr>
          <a:xfrm>
            <a:off x="5486400" y="2743200"/>
            <a:ext cx="9906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 name="Down Arrow 6"/>
          <p:cNvSpPr/>
          <p:nvPr/>
        </p:nvSpPr>
        <p:spPr>
          <a:xfrm>
            <a:off x="5486400" y="4191000"/>
            <a:ext cx="9906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mc:AlternateContent xmlns:mc="http://schemas.openxmlformats.org/markup-compatibility/2006">
        <mc:Choice xmlns:p14="http://schemas.microsoft.com/office/powerpoint/2010/main" Requires="p14">
          <p:contentPart p14:bwMode="auto" r:id="rId2">
            <p14:nvContentPartPr>
              <p14:cNvPr id="10" name="Ink 9"/>
              <p14:cNvContentPartPr/>
              <p14:nvPr/>
            </p14:nvContentPartPr>
            <p14:xfrm>
              <a:off x="307928" y="2527351"/>
              <a:ext cx="4848120" cy="4227840"/>
            </p14:xfrm>
          </p:contentPart>
        </mc:Choice>
        <mc:Fallback>
          <p:pic>
            <p:nvPicPr>
              <p:cNvPr id="10" name="Ink 9"/>
              <p:cNvPicPr/>
              <p:nvPr/>
            </p:nvPicPr>
            <p:blipFill>
              <a:blip r:embed="rId3"/>
              <a:stretch>
                <a:fillRect/>
              </a:stretch>
            </p:blipFill>
            <p:spPr>
              <a:xfrm>
                <a:off x="296048" y="2515471"/>
                <a:ext cx="4871880" cy="425160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49" name="Ink 48"/>
              <p14:cNvContentPartPr/>
              <p14:nvPr/>
            </p14:nvContentPartPr>
            <p14:xfrm>
              <a:off x="5515328" y="6687488"/>
              <a:ext cx="1276560" cy="731183"/>
            </p14:xfrm>
          </p:contentPart>
        </mc:Choice>
        <mc:Fallback>
          <p:pic>
            <p:nvPicPr>
              <p:cNvPr id="49" name="Ink 48"/>
              <p:cNvPicPr/>
              <p:nvPr/>
            </p:nvPicPr>
            <p:blipFill>
              <a:blip r:embed="rId5"/>
              <a:stretch>
                <a:fillRect/>
              </a:stretch>
            </p:blipFill>
            <p:spPr>
              <a:xfrm>
                <a:off x="5503448" y="6675608"/>
                <a:ext cx="1300320" cy="754944"/>
              </a:xfrm>
              <a:prstGeom prst="rect">
                <a:avLst/>
              </a:prstGeom>
            </p:spPr>
          </p:pic>
        </mc:Fallback>
      </mc:AlternateContent>
    </p:spTree>
    <p:extLst>
      <p:ext uri="{BB962C8B-B14F-4D97-AF65-F5344CB8AC3E}">
        <p14:creationId xmlns:p14="http://schemas.microsoft.com/office/powerpoint/2010/main" val="17611555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163"/>
          <p:cNvSpPr/>
          <p:nvPr/>
        </p:nvSpPr>
        <p:spPr>
          <a:xfrm>
            <a:off x="1523950" y="152400"/>
            <a:ext cx="9144000" cy="1447800"/>
          </a:xfrm>
          <a:prstGeom prst="rect">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endParaRPr sz="1400" kern="0">
              <a:solidFill>
                <a:srgbClr val="000000"/>
              </a:solidFill>
              <a:cs typeface="Arial"/>
              <a:sym typeface="Arial"/>
            </a:endParaRPr>
          </a:p>
        </p:txBody>
      </p:sp>
      <p:sp>
        <p:nvSpPr>
          <p:cNvPr id="2" name="Title 1"/>
          <p:cNvSpPr>
            <a:spLocks noGrp="1"/>
          </p:cNvSpPr>
          <p:nvPr>
            <p:ph type="title"/>
          </p:nvPr>
        </p:nvSpPr>
        <p:spPr/>
        <p:txBody>
          <a:bodyPr/>
          <a:lstStyle/>
          <a:p>
            <a:r>
              <a:rPr lang="en-US" dirty="0" smtClean="0"/>
              <a:t>How do we balance equations?</a:t>
            </a:r>
            <a:endParaRPr lang="en-US" dirty="0"/>
          </a:p>
        </p:txBody>
      </p:sp>
      <p:sp>
        <p:nvSpPr>
          <p:cNvPr id="6" name="TextBox 5"/>
          <p:cNvSpPr txBox="1"/>
          <p:nvPr/>
        </p:nvSpPr>
        <p:spPr>
          <a:xfrm>
            <a:off x="1752600" y="1835290"/>
            <a:ext cx="8763000" cy="2062103"/>
          </a:xfrm>
          <a:prstGeom prst="rect">
            <a:avLst/>
          </a:prstGeom>
          <a:noFill/>
        </p:spPr>
        <p:txBody>
          <a:bodyPr wrap="square" rtlCol="0">
            <a:spAutoFit/>
          </a:bodyPr>
          <a:lstStyle/>
          <a:p>
            <a:r>
              <a:rPr lang="en-US" sz="3200" dirty="0">
                <a:solidFill>
                  <a:srgbClr val="000000"/>
                </a:solidFill>
              </a:rPr>
              <a:t>For example: Think about a grilled cheese sandwich…</a:t>
            </a:r>
          </a:p>
          <a:p>
            <a:pPr algn="ctr"/>
            <a:endParaRPr lang="en-US" sz="3200" dirty="0">
              <a:solidFill>
                <a:srgbClr val="000000"/>
              </a:solidFill>
            </a:endParaRPr>
          </a:p>
          <a:p>
            <a:pPr algn="ctr"/>
            <a:endParaRPr lang="en-US" sz="3200" dirty="0">
              <a:solidFill>
                <a:srgbClr val="000000"/>
              </a:solidFill>
            </a:endParaRPr>
          </a:p>
        </p:txBody>
      </p:sp>
      <p:pic>
        <p:nvPicPr>
          <p:cNvPr id="1030" name="Picture 6" descr="http://i.istockimg.com/file_thumbview_approve/9557011/2/stock-illustration-9557011-grilled-cheese.jpg"/>
          <p:cNvPicPr>
            <a:picLocks noChangeAspect="1" noChangeArrowheads="1"/>
          </p:cNvPicPr>
          <p:nvPr/>
        </p:nvPicPr>
        <p:blipFill>
          <a:blip r:embed="rId2" cstate="print"/>
          <a:srcRect/>
          <a:stretch>
            <a:fillRect/>
          </a:stretch>
        </p:blipFill>
        <p:spPr bwMode="auto">
          <a:xfrm>
            <a:off x="8773733" y="2743200"/>
            <a:ext cx="1712891" cy="1600200"/>
          </a:xfrm>
          <a:prstGeom prst="rect">
            <a:avLst/>
          </a:prstGeom>
          <a:noFill/>
        </p:spPr>
      </p:pic>
      <p:pic>
        <p:nvPicPr>
          <p:cNvPr id="1032" name="Picture 8" descr="http://thumbs.gograph.com/gg4438916.jpg"/>
          <p:cNvPicPr>
            <a:picLocks noChangeAspect="1" noChangeArrowheads="1"/>
          </p:cNvPicPr>
          <p:nvPr/>
        </p:nvPicPr>
        <p:blipFill>
          <a:blip r:embed="rId3" cstate="print"/>
          <a:srcRect/>
          <a:stretch>
            <a:fillRect/>
          </a:stretch>
        </p:blipFill>
        <p:spPr bwMode="auto">
          <a:xfrm>
            <a:off x="2557752" y="3352802"/>
            <a:ext cx="1252249" cy="611393"/>
          </a:xfrm>
          <a:prstGeom prst="rect">
            <a:avLst/>
          </a:prstGeom>
          <a:noFill/>
        </p:spPr>
      </p:pic>
      <p:pic>
        <p:nvPicPr>
          <p:cNvPr id="1034" name="Picture 10" descr="http://i.istockimg.com/file_thumbview_approve/22077086/2/stock-illustration-22077086-slice-of-bread.jpg"/>
          <p:cNvPicPr>
            <a:picLocks noChangeAspect="1" noChangeArrowheads="1"/>
          </p:cNvPicPr>
          <p:nvPr/>
        </p:nvPicPr>
        <p:blipFill>
          <a:blip r:embed="rId4" cstate="print"/>
          <a:srcRect/>
          <a:stretch>
            <a:fillRect/>
          </a:stretch>
        </p:blipFill>
        <p:spPr bwMode="auto">
          <a:xfrm>
            <a:off x="5779260" y="2971800"/>
            <a:ext cx="1154940" cy="1066800"/>
          </a:xfrm>
          <a:prstGeom prst="rect">
            <a:avLst/>
          </a:prstGeom>
          <a:noFill/>
        </p:spPr>
      </p:pic>
      <p:sp>
        <p:nvSpPr>
          <p:cNvPr id="12" name="Right Arrow 11"/>
          <p:cNvSpPr/>
          <p:nvPr/>
        </p:nvSpPr>
        <p:spPr>
          <a:xfrm>
            <a:off x="7086600" y="3429001"/>
            <a:ext cx="8382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cxnSp>
        <p:nvCxnSpPr>
          <p:cNvPr id="16" name="Straight Connector 15"/>
          <p:cNvCxnSpPr/>
          <p:nvPr/>
        </p:nvCxnSpPr>
        <p:spPr>
          <a:xfrm>
            <a:off x="1676400" y="3962401"/>
            <a:ext cx="7620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800600" y="3962401"/>
            <a:ext cx="7620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8077200" y="3962401"/>
            <a:ext cx="7620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962400" y="3505201"/>
            <a:ext cx="4572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6200000">
            <a:off x="3962400" y="3505201"/>
            <a:ext cx="457200" cy="0"/>
          </a:xfrm>
          <a:prstGeom prst="line">
            <a:avLst/>
          </a:prstGeom>
          <a:ln w="57150"/>
        </p:spPr>
        <p:style>
          <a:lnRef idx="1">
            <a:schemeClr val="accent1"/>
          </a:lnRef>
          <a:fillRef idx="0">
            <a:schemeClr val="accent1"/>
          </a:fillRef>
          <a:effectRef idx="0">
            <a:schemeClr val="accent1"/>
          </a:effectRef>
          <a:fontRef idx="minor">
            <a:schemeClr val="tx1"/>
          </a:fontRef>
        </p:style>
      </p:cxnSp>
      <p:pic>
        <p:nvPicPr>
          <p:cNvPr id="23" name="Picture 6" descr="http://i.istockimg.com/file_thumbview_approve/9557011/2/stock-illustration-9557011-grilled-cheese.jpg"/>
          <p:cNvPicPr>
            <a:picLocks noChangeAspect="1" noChangeArrowheads="1"/>
          </p:cNvPicPr>
          <p:nvPr/>
        </p:nvPicPr>
        <p:blipFill>
          <a:blip r:embed="rId2" cstate="print"/>
          <a:srcRect/>
          <a:stretch>
            <a:fillRect/>
          </a:stretch>
        </p:blipFill>
        <p:spPr bwMode="auto">
          <a:xfrm>
            <a:off x="2362201" y="4953000"/>
            <a:ext cx="1712891" cy="1600200"/>
          </a:xfrm>
          <a:prstGeom prst="rect">
            <a:avLst/>
          </a:prstGeom>
          <a:noFill/>
        </p:spPr>
      </p:pic>
      <p:pic>
        <p:nvPicPr>
          <p:cNvPr id="24" name="Picture 8" descr="http://thumbs.gograph.com/gg4438916.jpg"/>
          <p:cNvPicPr>
            <a:picLocks noChangeAspect="1" noChangeArrowheads="1"/>
          </p:cNvPicPr>
          <p:nvPr/>
        </p:nvPicPr>
        <p:blipFill>
          <a:blip r:embed="rId3" cstate="print"/>
          <a:srcRect/>
          <a:stretch>
            <a:fillRect/>
          </a:stretch>
        </p:blipFill>
        <p:spPr bwMode="auto">
          <a:xfrm>
            <a:off x="9144001" y="5560808"/>
            <a:ext cx="1252249" cy="611393"/>
          </a:xfrm>
          <a:prstGeom prst="rect">
            <a:avLst/>
          </a:prstGeom>
          <a:noFill/>
        </p:spPr>
      </p:pic>
      <p:pic>
        <p:nvPicPr>
          <p:cNvPr id="25" name="Picture 10" descr="http://i.istockimg.com/file_thumbview_approve/22077086/2/stock-illustration-22077086-slice-of-bread.jpg"/>
          <p:cNvPicPr>
            <a:picLocks noChangeAspect="1" noChangeArrowheads="1"/>
          </p:cNvPicPr>
          <p:nvPr/>
        </p:nvPicPr>
        <p:blipFill>
          <a:blip r:embed="rId4" cstate="print"/>
          <a:srcRect/>
          <a:stretch>
            <a:fillRect/>
          </a:stretch>
        </p:blipFill>
        <p:spPr bwMode="auto">
          <a:xfrm>
            <a:off x="6019800" y="5181600"/>
            <a:ext cx="1154940" cy="1066800"/>
          </a:xfrm>
          <a:prstGeom prst="rect">
            <a:avLst/>
          </a:prstGeom>
          <a:noFill/>
        </p:spPr>
      </p:pic>
      <p:sp>
        <p:nvSpPr>
          <p:cNvPr id="26" name="Right Arrow 25"/>
          <p:cNvSpPr/>
          <p:nvPr/>
        </p:nvSpPr>
        <p:spPr>
          <a:xfrm>
            <a:off x="4191000" y="5562600"/>
            <a:ext cx="8382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cxnSp>
        <p:nvCxnSpPr>
          <p:cNvPr id="27" name="Straight Connector 26"/>
          <p:cNvCxnSpPr/>
          <p:nvPr/>
        </p:nvCxnSpPr>
        <p:spPr>
          <a:xfrm>
            <a:off x="1705377" y="6248400"/>
            <a:ext cx="7620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5181600" y="6248400"/>
            <a:ext cx="7620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8153400" y="6248400"/>
            <a:ext cx="7620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7315200" y="5638800"/>
            <a:ext cx="4572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6200000">
            <a:off x="7315200" y="5638800"/>
            <a:ext cx="4572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334000" y="5493604"/>
            <a:ext cx="762000" cy="830997"/>
          </a:xfrm>
          <a:prstGeom prst="rect">
            <a:avLst/>
          </a:prstGeom>
          <a:noFill/>
        </p:spPr>
        <p:txBody>
          <a:bodyPr wrap="square" rtlCol="0">
            <a:spAutoFit/>
          </a:bodyPr>
          <a:lstStyle/>
          <a:p>
            <a:r>
              <a:rPr lang="en-US" sz="4800" dirty="0">
                <a:solidFill>
                  <a:srgbClr val="000000"/>
                </a:solidFill>
              </a:rPr>
              <a:t>6</a:t>
            </a:r>
          </a:p>
        </p:txBody>
      </p:sp>
      <p:sp>
        <p:nvSpPr>
          <p:cNvPr id="33" name="TextBox 32"/>
          <p:cNvSpPr txBox="1"/>
          <p:nvPr/>
        </p:nvSpPr>
        <p:spPr>
          <a:xfrm>
            <a:off x="8229600" y="3200401"/>
            <a:ext cx="762000" cy="830997"/>
          </a:xfrm>
          <a:prstGeom prst="rect">
            <a:avLst/>
          </a:prstGeom>
          <a:noFill/>
        </p:spPr>
        <p:txBody>
          <a:bodyPr wrap="square" rtlCol="0">
            <a:spAutoFit/>
          </a:bodyPr>
          <a:lstStyle/>
          <a:p>
            <a:r>
              <a:rPr lang="en-US" sz="4800" dirty="0">
                <a:solidFill>
                  <a:srgbClr val="000000"/>
                </a:solidFill>
              </a:rPr>
              <a:t>2</a:t>
            </a:r>
          </a:p>
        </p:txBody>
      </p:sp>
      <mc:AlternateContent xmlns:mc="http://schemas.openxmlformats.org/markup-compatibility/2006">
        <mc:Choice xmlns:p14="http://schemas.microsoft.com/office/powerpoint/2010/main" Requires="p14">
          <p:contentPart p14:bwMode="auto" r:id="rId5">
            <p14:nvContentPartPr>
              <p14:cNvPr id="7" name="Ink 6"/>
              <p14:cNvContentPartPr/>
              <p14:nvPr/>
            </p14:nvContentPartPr>
            <p14:xfrm>
              <a:off x="4670768" y="3038214"/>
              <a:ext cx="403200" cy="310320"/>
            </p14:xfrm>
          </p:contentPart>
        </mc:Choice>
        <mc:Fallback>
          <p:pic>
            <p:nvPicPr>
              <p:cNvPr id="7" name="Ink 6"/>
              <p:cNvPicPr/>
              <p:nvPr/>
            </p:nvPicPr>
            <p:blipFill>
              <a:blip r:embed="rId6"/>
              <a:stretch>
                <a:fillRect/>
              </a:stretch>
            </p:blipFill>
            <p:spPr>
              <a:xfrm>
                <a:off x="4658888" y="3026334"/>
                <a:ext cx="426960" cy="33408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8" name="Ink 7"/>
              <p14:cNvContentPartPr/>
              <p14:nvPr/>
            </p14:nvContentPartPr>
            <p14:xfrm>
              <a:off x="5070368" y="3008694"/>
              <a:ext cx="77040" cy="752400"/>
            </p14:xfrm>
          </p:contentPart>
        </mc:Choice>
        <mc:Fallback>
          <p:pic>
            <p:nvPicPr>
              <p:cNvPr id="8" name="Ink 7"/>
              <p:cNvPicPr/>
              <p:nvPr/>
            </p:nvPicPr>
            <p:blipFill>
              <a:blip r:embed="rId8"/>
              <a:stretch>
                <a:fillRect/>
              </a:stretch>
            </p:blipFill>
            <p:spPr>
              <a:xfrm>
                <a:off x="5058488" y="2996814"/>
                <a:ext cx="100800" cy="77616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10" name="Ink 9"/>
              <p14:cNvContentPartPr/>
              <p14:nvPr/>
            </p14:nvContentPartPr>
            <p14:xfrm>
              <a:off x="-286432" y="2064681"/>
              <a:ext cx="2130503" cy="1390053"/>
            </p14:xfrm>
          </p:contentPart>
        </mc:Choice>
        <mc:Fallback>
          <p:pic>
            <p:nvPicPr>
              <p:cNvPr id="10" name="Ink 9"/>
              <p:cNvPicPr/>
              <p:nvPr/>
            </p:nvPicPr>
            <p:blipFill>
              <a:blip r:embed="rId10"/>
              <a:stretch>
                <a:fillRect/>
              </a:stretch>
            </p:blipFill>
            <p:spPr>
              <a:xfrm>
                <a:off x="-298312" y="2052800"/>
                <a:ext cx="2154263" cy="1413815"/>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14" name="Ink 13"/>
              <p14:cNvContentPartPr/>
              <p14:nvPr/>
            </p14:nvContentPartPr>
            <p14:xfrm>
              <a:off x="8052608" y="5250054"/>
              <a:ext cx="568440" cy="812520"/>
            </p14:xfrm>
          </p:contentPart>
        </mc:Choice>
        <mc:Fallback>
          <p:pic>
            <p:nvPicPr>
              <p:cNvPr id="14" name="Ink 13"/>
              <p:cNvPicPr/>
              <p:nvPr/>
            </p:nvPicPr>
            <p:blipFill>
              <a:blip r:embed="rId12"/>
              <a:stretch>
                <a:fillRect/>
              </a:stretch>
            </p:blipFill>
            <p:spPr>
              <a:xfrm>
                <a:off x="8040728" y="5238174"/>
                <a:ext cx="592200" cy="836280"/>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45" name="Ink 44"/>
              <p14:cNvContentPartPr/>
              <p14:nvPr/>
            </p14:nvContentPartPr>
            <p14:xfrm>
              <a:off x="176888" y="3347721"/>
              <a:ext cx="900000" cy="280893"/>
            </p14:xfrm>
          </p:contentPart>
        </mc:Choice>
        <mc:Fallback>
          <p:pic>
            <p:nvPicPr>
              <p:cNvPr id="45" name="Ink 44"/>
              <p:cNvPicPr/>
              <p:nvPr/>
            </p:nvPicPr>
            <p:blipFill>
              <a:blip r:embed="rId14"/>
              <a:stretch>
                <a:fillRect/>
              </a:stretch>
            </p:blipFill>
            <p:spPr>
              <a:xfrm>
                <a:off x="165008" y="3335837"/>
                <a:ext cx="923760" cy="304661"/>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46" name="Ink 45"/>
              <p14:cNvContentPartPr/>
              <p14:nvPr/>
            </p14:nvContentPartPr>
            <p14:xfrm>
              <a:off x="1238888" y="5073201"/>
              <a:ext cx="802440" cy="842853"/>
            </p14:xfrm>
          </p:contentPart>
        </mc:Choice>
        <mc:Fallback>
          <p:pic>
            <p:nvPicPr>
              <p:cNvPr id="46" name="Ink 45"/>
              <p:cNvPicPr/>
              <p:nvPr/>
            </p:nvPicPr>
            <p:blipFill>
              <a:blip r:embed="rId16"/>
              <a:stretch>
                <a:fillRect/>
              </a:stretch>
            </p:blipFill>
            <p:spPr>
              <a:xfrm>
                <a:off x="1227008" y="5061320"/>
                <a:ext cx="826200" cy="866616"/>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47" name="Ink 46"/>
              <p14:cNvContentPartPr/>
              <p14:nvPr/>
            </p14:nvContentPartPr>
            <p14:xfrm>
              <a:off x="1578008" y="3243681"/>
              <a:ext cx="501840" cy="503013"/>
            </p14:xfrm>
          </p:contentPart>
        </mc:Choice>
        <mc:Fallback>
          <p:pic>
            <p:nvPicPr>
              <p:cNvPr id="47" name="Ink 46"/>
              <p:cNvPicPr/>
              <p:nvPr/>
            </p:nvPicPr>
            <p:blipFill>
              <a:blip r:embed="rId18"/>
              <a:stretch>
                <a:fillRect/>
              </a:stretch>
            </p:blipFill>
            <p:spPr>
              <a:xfrm>
                <a:off x="1566128" y="3231799"/>
                <a:ext cx="525600" cy="526777"/>
              </a:xfrm>
              <a:prstGeom prst="rect">
                <a:avLst/>
              </a:prstGeom>
            </p:spPr>
          </p:pic>
        </mc:Fallback>
      </mc:AlternateContent>
    </p:spTree>
    <p:extLst>
      <p:ext uri="{BB962C8B-B14F-4D97-AF65-F5344CB8AC3E}">
        <p14:creationId xmlns:p14="http://schemas.microsoft.com/office/powerpoint/2010/main" val="30290179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510</TotalTime>
  <Words>309</Words>
  <Application>Microsoft Office PowerPoint</Application>
  <PresentationFormat>Widescreen</PresentationFormat>
  <Paragraphs>62</Paragraphs>
  <Slides>12</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Aharoni</vt:lpstr>
      <vt:lpstr>Algerian</vt:lpstr>
      <vt:lpstr>Arial</vt:lpstr>
      <vt:lpstr>Calibri</vt:lpstr>
      <vt:lpstr>Calibri Light</vt:lpstr>
      <vt:lpstr>Office Theme</vt:lpstr>
      <vt:lpstr>1_Office Theme</vt:lpstr>
      <vt:lpstr>Types of Reactions</vt:lpstr>
      <vt:lpstr>Label the following reaction types as either…  Synthesis, Single Replacement, Double Replacement, OR Decomposition</vt:lpstr>
      <vt:lpstr>Combustion Reaction: A reaction with oxygen that releases energy and always produces carbon dioxide and water</vt:lpstr>
      <vt:lpstr>Identify the following reactions as… Synthesis, Decomposition, Single Replacement, Double Replacement, OR Combustion</vt:lpstr>
      <vt:lpstr>Conservation of Mass: Balancing Equations</vt:lpstr>
      <vt:lpstr>Law of Conservation of Matter</vt:lpstr>
      <vt:lpstr>Law of Conservation of Matter</vt:lpstr>
      <vt:lpstr>What happens when a given equation does not conserve mass?</vt:lpstr>
      <vt:lpstr>How do we balance equations?</vt:lpstr>
      <vt:lpstr>How do we balance equations?</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Reactions</dc:title>
  <dc:creator>Eng, Breanna</dc:creator>
  <cp:lastModifiedBy>Eng, Breanna</cp:lastModifiedBy>
  <cp:revision>12</cp:revision>
  <dcterms:created xsi:type="dcterms:W3CDTF">2015-01-12T02:33:13Z</dcterms:created>
  <dcterms:modified xsi:type="dcterms:W3CDTF">2015-01-13T21:02:45Z</dcterms:modified>
</cp:coreProperties>
</file>