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47E0-2C99-466D-881E-C841E21AD48B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7C202-AE8F-45BC-B45D-705059B76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6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747E0-2C99-466D-881E-C841E21AD48B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7C202-AE8F-45BC-B45D-705059B76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82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u="sng" smtClean="0">
                <a:solidFill>
                  <a:srgbClr val="F5FB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Intermolecular Forces</a:t>
            </a:r>
            <a:endParaRPr lang="en-US" sz="4800" b="1" u="sng" dirty="0">
              <a:solidFill>
                <a:srgbClr val="F5FB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8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Boiling point as a measure of intermolecular attractive forces</a:t>
            </a:r>
            <a:endParaRPr lang="en-US" sz="2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3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Relative Magnitudes of Forces</a:t>
            </a:r>
            <a:endParaRPr lang="en-US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54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Hydrogen Bonding</a:t>
            </a:r>
            <a:endParaRPr lang="en-US" sz="36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80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Hydrogen Bonding in DNA</a:t>
            </a:r>
            <a:endParaRPr lang="en-US" sz="3600" u="sng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42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Hydrogen Bonding in DNA</a:t>
            </a:r>
            <a:endParaRPr lang="en-US" sz="3600" u="sng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6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Dipole Related Forces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45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sng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London Dispersion Forces</a:t>
            </a:r>
            <a:endParaRPr lang="en-US" sz="3200" u="sng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27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London Dispersion Forces</a:t>
            </a:r>
            <a:endParaRPr lang="en-US" sz="2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54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London Forces in Hydrocarbons</a:t>
            </a:r>
            <a:endParaRPr lang="en-US" sz="36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66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 Theme</vt:lpstr>
      <vt:lpstr>Intermolecular Forces</vt:lpstr>
      <vt:lpstr>Relative Magnitudes of Forces</vt:lpstr>
      <vt:lpstr>Hydrogen Bonding</vt:lpstr>
      <vt:lpstr>Hydrogen Bonding in DNA</vt:lpstr>
      <vt:lpstr>Hydrogen Bonding in DNA</vt:lpstr>
      <vt:lpstr>Dipole Related Forces</vt:lpstr>
      <vt:lpstr>London Dispersion Forces</vt:lpstr>
      <vt:lpstr>London Dispersion Forces</vt:lpstr>
      <vt:lpstr>London Forces in Hydrocarbons</vt:lpstr>
      <vt:lpstr>Boiling point as a measure of intermolecular attractive forces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Intermolecular Forces</dc:title>
  <dc:creator>Eng, Breanna</dc:creator>
  <cp:lastModifiedBy>Eng, Breanna</cp:lastModifiedBy>
  <cp:revision>1</cp:revision>
  <dcterms:created xsi:type="dcterms:W3CDTF">2015-01-13T02:32:22Z</dcterms:created>
  <dcterms:modified xsi:type="dcterms:W3CDTF">2015-01-13T02:32:22Z</dcterms:modified>
</cp:coreProperties>
</file>