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3FE2-D396-4C02-A1A4-B1EFDB42F1C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8C2A-511A-484D-869D-8DB2FDD23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3FE2-D396-4C02-A1A4-B1EFDB42F1C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8C2A-511A-484D-869D-8DB2FDD23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smtClean="0">
                <a:latin typeface="Comic Sans MS" pitchFamily="66" charset="0"/>
              </a:rPr>
              <a:t>Properties of Liquids</a:t>
            </a:r>
            <a:endParaRPr lang="en-US" sz="4800" b="1" u="sng" dirty="0"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Tension</a:t>
            </a:r>
            <a:endParaRPr lang="en-US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211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Capillary Action</a:t>
            </a:r>
            <a:endParaRPr lang="en-US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215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0"/>
                </a:solidFill>
              </a:rPr>
              <a:t>Viscosity of Glycerol as a Function of Temperature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Properties of Liquids</vt:lpstr>
      <vt:lpstr>Surface Tension</vt:lpstr>
      <vt:lpstr>Capillary Action</vt:lpstr>
      <vt:lpstr>PowerPoint Presentation</vt:lpstr>
      <vt:lpstr>Viscosity of Glycerol as a Function of Temperature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Liquids</dc:title>
  <dc:creator>Eng, Breanna</dc:creator>
  <cp:lastModifiedBy>Eng, Breanna</cp:lastModifiedBy>
  <cp:revision>1</cp:revision>
  <dcterms:created xsi:type="dcterms:W3CDTF">2015-01-15T04:28:39Z</dcterms:created>
  <dcterms:modified xsi:type="dcterms:W3CDTF">2015-01-15T04:28:40Z</dcterms:modified>
</cp:coreProperties>
</file>