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0" d="100"/>
          <a:sy n="80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9C13-ABD6-4929-872D-96CD983041E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BCBE-1F03-43D7-832B-9C044DB6C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5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9C13-ABD6-4929-872D-96CD983041E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BCBE-1F03-43D7-832B-9C044DB6C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9C13-ABD6-4929-872D-96CD983041E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BCBE-1F03-43D7-832B-9C044DB6C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3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9C13-ABD6-4929-872D-96CD983041E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BCBE-1F03-43D7-832B-9C044DB6C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0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9C13-ABD6-4929-872D-96CD983041E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BCBE-1F03-43D7-832B-9C044DB6C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9C13-ABD6-4929-872D-96CD983041E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BCBE-1F03-43D7-832B-9C044DB6C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9C13-ABD6-4929-872D-96CD983041E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BCBE-1F03-43D7-832B-9C044DB6C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9C13-ABD6-4929-872D-96CD983041E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BCBE-1F03-43D7-832B-9C044DB6C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9C13-ABD6-4929-872D-96CD983041E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BCBE-1F03-43D7-832B-9C044DB6C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6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9C13-ABD6-4929-872D-96CD983041E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BCBE-1F03-43D7-832B-9C044DB6C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8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9C13-ABD6-4929-872D-96CD983041E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BCBE-1F03-43D7-832B-9C044DB6C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4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9C13-ABD6-4929-872D-96CD983041E2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6BCBE-1F03-43D7-832B-9C044DB6C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3" y="0"/>
            <a:ext cx="9181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0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t="15615" r="4824" b="3684"/>
          <a:stretch/>
        </p:blipFill>
        <p:spPr>
          <a:xfrm rot="5400000">
            <a:off x="1073253" y="-1237686"/>
            <a:ext cx="6858000" cy="93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10176" r="361" b="1929"/>
          <a:stretch/>
        </p:blipFill>
        <p:spPr>
          <a:xfrm rot="5400000">
            <a:off x="792621" y="-812671"/>
            <a:ext cx="6856921" cy="84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5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0" r="51398" b="32632"/>
          <a:stretch/>
        </p:blipFill>
        <p:spPr>
          <a:xfrm>
            <a:off x="41265" y="0"/>
            <a:ext cx="8711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3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6" t="16667" r="1342" b="17193"/>
          <a:stretch/>
        </p:blipFill>
        <p:spPr>
          <a:xfrm rot="5400000">
            <a:off x="960064" y="-998168"/>
            <a:ext cx="6858000" cy="885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7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8245" r="-108" b="6141"/>
          <a:stretch/>
        </p:blipFill>
        <p:spPr>
          <a:xfrm rot="5400000">
            <a:off x="578173" y="-598227"/>
            <a:ext cx="6912833" cy="81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93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Eng, Breanna</dc:creator>
  <cp:lastModifiedBy>Eng, Breanna</cp:lastModifiedBy>
  <cp:revision>2</cp:revision>
  <cp:lastPrinted>2015-01-16T13:32:30Z</cp:lastPrinted>
  <dcterms:created xsi:type="dcterms:W3CDTF">2015-01-16T13:23:58Z</dcterms:created>
  <dcterms:modified xsi:type="dcterms:W3CDTF">2015-01-16T13:33:35Z</dcterms:modified>
</cp:coreProperties>
</file>