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952A-A9FD-419F-8B29-F5BD2E8F7BCF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D3BE-BEEA-4B57-94CD-24F5958D4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3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4952A-A9FD-419F-8B29-F5BD2E8F7BCF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FD3BE-BEEA-4B57-94CD-24F5958D4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8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u="sng" smtClean="0">
                <a:solidFill>
                  <a:srgbClr val="FF0000"/>
                </a:solidFill>
                <a:latin typeface="Comic Sans MS" pitchFamily="66" charset="0"/>
              </a:rPr>
              <a:t>Solids</a:t>
            </a:r>
            <a:endParaRPr lang="en-US" sz="72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08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Closest Packing: Single Layer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00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Closest Packing: </a:t>
            </a:r>
            <a:b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Multiple</a:t>
            </a:r>
            <a:b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Layers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9834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Metal Alloys</a:t>
            </a:r>
            <a:endParaRPr lang="en-US" u="sng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9206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Metal Alloys</a:t>
            </a:r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(continued)</a:t>
            </a:r>
            <a:endParaRPr lang="en-US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6766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 Atomic Solids</a:t>
            </a:r>
            <a:endParaRPr lang="en-US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87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Graphene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76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Semiconductors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64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n-type Semiconductors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97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p-type Semiconductors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79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smtClean="0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Molecular Solids</a:t>
            </a:r>
            <a:endParaRPr lang="en-US" sz="3600" u="sng">
              <a:solidFill>
                <a:schemeClr val="tx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5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>
                    <a:lumMod val="50000"/>
                  </a:schemeClr>
                </a:solidFill>
              </a:rPr>
              <a:t>Types of Solids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135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Ionic Solids</a:t>
            </a:r>
            <a:endParaRPr lang="en-US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92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Ionic Solids</a:t>
            </a:r>
            <a:endParaRPr lang="en-US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58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Representation of Components in a Crystalline Solid</a:t>
            </a: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3002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Bragg’s Law</a:t>
            </a: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5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Crystal Structures - </a:t>
            </a:r>
            <a:r>
              <a:rPr lang="en-US" u="sng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Cubic</a:t>
            </a:r>
            <a:endParaRPr lang="en-US" u="sng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90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Crystal Structures - </a:t>
            </a:r>
            <a:r>
              <a:rPr lang="en-US" u="sng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Monoclinic</a:t>
            </a:r>
            <a:endParaRPr lang="en-US" u="sng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72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Crystal Structures - </a:t>
            </a:r>
            <a:r>
              <a:rPr lang="en-US" u="sng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Tetragonal</a:t>
            </a:r>
            <a:endParaRPr lang="en-US" u="sng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40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Crystal Structures - </a:t>
            </a:r>
            <a:r>
              <a:rPr lang="en-US" u="sng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Orthorhombic</a:t>
            </a:r>
            <a:endParaRPr lang="en-US" u="sng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38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Crystal Structures – </a:t>
            </a:r>
            <a:r>
              <a:rPr lang="en-US" u="sng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Other Shapes</a:t>
            </a:r>
            <a:endParaRPr lang="en-US" u="sng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16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On-screen Show (4:3)</PresentationFormat>
  <Paragraphs>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Office Theme</vt:lpstr>
      <vt:lpstr>Solids</vt:lpstr>
      <vt:lpstr>Types of Solids</vt:lpstr>
      <vt:lpstr>Representation of Components in a Crystalline Solid</vt:lpstr>
      <vt:lpstr>Bragg’s Law</vt:lpstr>
      <vt:lpstr>Crystal Structures - Cubic</vt:lpstr>
      <vt:lpstr>Crystal Structures - Monoclinic</vt:lpstr>
      <vt:lpstr>Crystal Structures - Tetragonal</vt:lpstr>
      <vt:lpstr>Crystal Structures - Orthorhombic</vt:lpstr>
      <vt:lpstr>Crystal Structures – Other Shapes</vt:lpstr>
      <vt:lpstr>Closest Packing: Single Layer</vt:lpstr>
      <vt:lpstr>Closest Packing:  Multiple Layers</vt:lpstr>
      <vt:lpstr>Metal Alloys</vt:lpstr>
      <vt:lpstr>Metal Alloys (continued)</vt:lpstr>
      <vt:lpstr>Network Atomic Solids</vt:lpstr>
      <vt:lpstr>Graphene</vt:lpstr>
      <vt:lpstr>Semiconductors</vt:lpstr>
      <vt:lpstr>n-type Semiconductors</vt:lpstr>
      <vt:lpstr>p-type Semiconductors</vt:lpstr>
      <vt:lpstr>Molecular Solids</vt:lpstr>
      <vt:lpstr>Ionic Solids</vt:lpstr>
      <vt:lpstr>Ionic Solids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Solids</dc:title>
  <dc:creator>Eng, Breanna</dc:creator>
  <cp:lastModifiedBy>Eng, Breanna</cp:lastModifiedBy>
  <cp:revision>1</cp:revision>
  <dcterms:created xsi:type="dcterms:W3CDTF">2015-01-15T04:29:17Z</dcterms:created>
  <dcterms:modified xsi:type="dcterms:W3CDTF">2015-01-15T04:29:18Z</dcterms:modified>
</cp:coreProperties>
</file>