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B385-923C-4F3D-9029-6B56105BC9E9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82FC-B5B4-4353-AB22-D2D95C27C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B385-923C-4F3D-9029-6B56105BC9E9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82FC-B5B4-4353-AB22-D2D95C27C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Solution Formation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Heat of Solution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>
                <a:solidFill>
                  <a:srgbClr val="000000"/>
                </a:solidFill>
              </a:rPr>
              <a:t>Steps in Solution Formation</a:t>
            </a:r>
            <a:endParaRPr lang="en-US" sz="3200" u="sng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>
                <a:solidFill>
                  <a:srgbClr val="000000"/>
                </a:solidFill>
              </a:rPr>
              <a:t>Steps in Solution Formation</a:t>
            </a:r>
            <a:endParaRPr lang="en-US" sz="3200" u="sng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>
                <a:solidFill>
                  <a:srgbClr val="000000"/>
                </a:solidFill>
              </a:rPr>
              <a:t>Steps in Solution Formation</a:t>
            </a:r>
            <a:endParaRPr lang="en-US" sz="3200" u="sng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Predicting Solution 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Solubility Chart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Solution Formation</vt:lpstr>
      <vt:lpstr>Heat of Solution</vt:lpstr>
      <vt:lpstr>Steps in Solution Formation</vt:lpstr>
      <vt:lpstr>Steps in Solution Formation</vt:lpstr>
      <vt:lpstr>Steps in Solution Formation</vt:lpstr>
      <vt:lpstr>Predicting Solution Formation</vt:lpstr>
      <vt:lpstr>Solubility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Formation</dc:title>
  <dc:creator>Eng, Breanna</dc:creator>
  <cp:lastModifiedBy>Eng, Breanna</cp:lastModifiedBy>
  <cp:revision>1</cp:revision>
  <dcterms:created xsi:type="dcterms:W3CDTF">2015-01-16T04:09:53Z</dcterms:created>
  <dcterms:modified xsi:type="dcterms:W3CDTF">2015-01-16T04:09:53Z</dcterms:modified>
</cp:coreProperties>
</file>