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CC17-7206-44EA-BFA0-93635A77046D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4BB9-B8F3-4748-BED8-B78AF808F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8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CC17-7206-44EA-BFA0-93635A77046D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34BB9-B8F3-4748-BED8-B78AF808F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3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Vapor </a:t>
            </a:r>
            <a:br>
              <a:rPr lang="en-US" sz="60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60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Pressure</a:t>
            </a:r>
            <a:endParaRPr lang="en-US" sz="6000" b="1" u="sng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2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Henry’s Law</a:t>
            </a:r>
            <a:endParaRPr lang="en-US"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Raoult’s Law</a:t>
            </a:r>
            <a:endParaRPr lang="en-US"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tx1"/>
                </a:solidFill>
                <a:latin typeface="Comic Sans MS" pitchFamily="66" charset="0"/>
              </a:rPr>
              <a:t>Liquid-liquid solutions in which both components are volatile</a:t>
            </a:r>
            <a:endParaRPr lang="en-US" sz="320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1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Raoult’s Law – </a:t>
            </a:r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Ideal Solution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6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Negative Deviations from Raoult’s Law</a:t>
            </a:r>
            <a:endParaRPr lang="en-US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Positive Deviations from Raoult’s Law</a:t>
            </a:r>
            <a:endParaRPr lang="en-US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90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Vapor  Pressure</vt:lpstr>
      <vt:lpstr>Henry’s Law</vt:lpstr>
      <vt:lpstr>Raoult’s Law</vt:lpstr>
      <vt:lpstr>Liquid-liquid solutions in which both components are volatile</vt:lpstr>
      <vt:lpstr>Raoult’s Law – Ideal Solution</vt:lpstr>
      <vt:lpstr>Negative Deviations from Raoult’s Law</vt:lpstr>
      <vt:lpstr>Positive Deviations from Raoult’s Law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Vapor  Pressure</dc:title>
  <dc:creator>Eng, Breanna</dc:creator>
  <cp:lastModifiedBy>Eng, Breanna</cp:lastModifiedBy>
  <cp:revision>1</cp:revision>
  <dcterms:created xsi:type="dcterms:W3CDTF">2015-01-16T04:10:32Z</dcterms:created>
  <dcterms:modified xsi:type="dcterms:W3CDTF">2015-01-16T04:10:32Z</dcterms:modified>
</cp:coreProperties>
</file>