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FA4-B5BF-4C2F-B9E2-55E7D43AC2F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65E-BCF3-41B1-8083-704D5FDD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FA4-B5BF-4C2F-B9E2-55E7D43AC2F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65E-BCF3-41B1-8083-704D5FDD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4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FA4-B5BF-4C2F-B9E2-55E7D43AC2F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65E-BCF3-41B1-8083-704D5FDD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8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FA4-B5BF-4C2F-B9E2-55E7D43AC2F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65E-BCF3-41B1-8083-704D5FDD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5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FA4-B5BF-4C2F-B9E2-55E7D43AC2F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65E-BCF3-41B1-8083-704D5FDD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FA4-B5BF-4C2F-B9E2-55E7D43AC2F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65E-BCF3-41B1-8083-704D5FDD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9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FA4-B5BF-4C2F-B9E2-55E7D43AC2F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65E-BCF3-41B1-8083-704D5FDD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7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FA4-B5BF-4C2F-B9E2-55E7D43AC2F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65E-BCF3-41B1-8083-704D5FDD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0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FA4-B5BF-4C2F-B9E2-55E7D43AC2F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65E-BCF3-41B1-8083-704D5FDD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2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FA4-B5BF-4C2F-B9E2-55E7D43AC2F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65E-BCF3-41B1-8083-704D5FDD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9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FA4-B5BF-4C2F-B9E2-55E7D43AC2F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65E-BCF3-41B1-8083-704D5FDD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2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CAFA4-B5BF-4C2F-B9E2-55E7D43AC2F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165E-BCF3-41B1-8083-704D5FDD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5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Mass, Moles, Molecules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0" y="2176782"/>
            <a:ext cx="8784660" cy="415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Percent Composition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393" y="1601173"/>
            <a:ext cx="4643086" cy="5256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92" y="2678380"/>
            <a:ext cx="3795542" cy="284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0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Empirical and Molecular Formulas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97426"/>
            <a:ext cx="4365938" cy="400544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21" y="2883038"/>
            <a:ext cx="4131864" cy="21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829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Reaction Types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3" b="12449"/>
          <a:stretch/>
        </p:blipFill>
        <p:spPr>
          <a:xfrm>
            <a:off x="119130" y="2815040"/>
            <a:ext cx="5425226" cy="27172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153" y="3759374"/>
            <a:ext cx="3170718" cy="158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39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Mole Ratios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17" y="1835708"/>
            <a:ext cx="4905375" cy="1666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2436" y="3647602"/>
            <a:ext cx="597189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r>
              <a:rPr lang="en-US" dirty="0" smtClean="0"/>
              <a:t>If you have 9 moles of N</a:t>
            </a:r>
            <a:r>
              <a:rPr lang="en-US" baseline="-25000" dirty="0" smtClean="0"/>
              <a:t>2</a:t>
            </a:r>
            <a:r>
              <a:rPr lang="en-US" dirty="0" smtClean="0"/>
              <a:t>, how many moles of NO</a:t>
            </a:r>
            <a:r>
              <a:rPr lang="en-US" baseline="-25000" dirty="0" smtClean="0"/>
              <a:t>2</a:t>
            </a:r>
            <a:r>
              <a:rPr lang="en-US" dirty="0" smtClean="0"/>
              <a:t> will form?</a:t>
            </a:r>
          </a:p>
          <a:p>
            <a:endParaRPr lang="en-US" dirty="0"/>
          </a:p>
          <a:p>
            <a:r>
              <a:rPr lang="en-US" u="sng" dirty="0"/>
              <a:t>1</a:t>
            </a:r>
            <a:r>
              <a:rPr lang="en-US" u="sng" dirty="0" smtClean="0"/>
              <a:t> </a:t>
            </a:r>
            <a:r>
              <a:rPr lang="en-US" u="sng" dirty="0" err="1" smtClean="0"/>
              <a:t>mol</a:t>
            </a:r>
            <a:r>
              <a:rPr lang="en-US" u="sng" dirty="0" smtClean="0"/>
              <a:t> N</a:t>
            </a:r>
            <a:r>
              <a:rPr lang="en-US" u="sng" baseline="-25000" dirty="0" smtClean="0"/>
              <a:t>2</a:t>
            </a:r>
            <a:r>
              <a:rPr lang="en-US" dirty="0" smtClean="0"/>
              <a:t> 	       =       </a:t>
            </a:r>
            <a:r>
              <a:rPr lang="en-US" u="sng" dirty="0" smtClean="0"/>
              <a:t>9 </a:t>
            </a:r>
            <a:r>
              <a:rPr lang="en-US" u="sng" dirty="0" err="1" smtClean="0"/>
              <a:t>mol</a:t>
            </a:r>
            <a:r>
              <a:rPr lang="en-US" u="sng" dirty="0" smtClean="0"/>
              <a:t> of N</a:t>
            </a:r>
            <a:r>
              <a:rPr lang="en-US" u="sng" baseline="-25000" dirty="0" smtClean="0"/>
              <a:t>2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mol</a:t>
            </a:r>
            <a:r>
              <a:rPr lang="en-US" dirty="0" smtClean="0"/>
              <a:t> NO</a:t>
            </a:r>
            <a:r>
              <a:rPr lang="en-US" baseline="-25000" dirty="0" smtClean="0"/>
              <a:t>2</a:t>
            </a:r>
            <a:r>
              <a:rPr lang="en-US" dirty="0" smtClean="0"/>
              <a:t>              x </a:t>
            </a:r>
            <a:r>
              <a:rPr lang="en-US" dirty="0" err="1" smtClean="0"/>
              <a:t>mol</a:t>
            </a:r>
            <a:r>
              <a:rPr lang="en-US" dirty="0" smtClean="0"/>
              <a:t> of NO</a:t>
            </a:r>
            <a:r>
              <a:rPr lang="en-US" baseline="-25000" dirty="0" smtClean="0"/>
              <a:t>2</a:t>
            </a:r>
          </a:p>
          <a:p>
            <a:endParaRPr lang="en-US" dirty="0"/>
          </a:p>
          <a:p>
            <a:r>
              <a:rPr lang="en-US" dirty="0" smtClean="0"/>
              <a:t>(1 </a:t>
            </a:r>
            <a:r>
              <a:rPr lang="en-US" dirty="0" err="1" smtClean="0"/>
              <a:t>mol</a:t>
            </a:r>
            <a:r>
              <a:rPr lang="en-US" dirty="0" smtClean="0"/>
              <a:t> N</a:t>
            </a:r>
            <a:r>
              <a:rPr lang="en-US" baseline="-25000" dirty="0" smtClean="0"/>
              <a:t>2</a:t>
            </a:r>
            <a:r>
              <a:rPr lang="en-US" dirty="0" smtClean="0"/>
              <a:t>)(x </a:t>
            </a:r>
            <a:r>
              <a:rPr lang="en-US" dirty="0" err="1" smtClean="0"/>
              <a:t>mol</a:t>
            </a:r>
            <a:r>
              <a:rPr lang="en-US" dirty="0" smtClean="0"/>
              <a:t> of NO</a:t>
            </a:r>
            <a:r>
              <a:rPr lang="en-US" baseline="-25000" dirty="0" smtClean="0"/>
              <a:t>2</a:t>
            </a:r>
            <a:r>
              <a:rPr lang="en-US" dirty="0" smtClean="0"/>
              <a:t>) = (9 </a:t>
            </a:r>
            <a:r>
              <a:rPr lang="en-US" dirty="0" err="1" smtClean="0"/>
              <a:t>mol</a:t>
            </a:r>
            <a:r>
              <a:rPr lang="en-US" dirty="0" smtClean="0"/>
              <a:t> of N</a:t>
            </a:r>
            <a:r>
              <a:rPr lang="en-US" baseline="-25000" dirty="0" smtClean="0"/>
              <a:t>2</a:t>
            </a:r>
            <a:r>
              <a:rPr lang="en-US" dirty="0" smtClean="0"/>
              <a:t>)(2 </a:t>
            </a:r>
            <a:r>
              <a:rPr lang="en-US" dirty="0" err="1" smtClean="0"/>
              <a:t>mol</a:t>
            </a:r>
            <a:r>
              <a:rPr lang="en-US" dirty="0" smtClean="0"/>
              <a:t> NO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X = 18 </a:t>
            </a:r>
            <a:r>
              <a:rPr lang="en-US" dirty="0" err="1" smtClean="0"/>
              <a:t>mol</a:t>
            </a:r>
            <a:r>
              <a:rPr lang="en-US" dirty="0" smtClean="0"/>
              <a:t> NO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6251001" y="3647602"/>
            <a:ext cx="2665927" cy="286232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STEPS</a:t>
            </a:r>
          </a:p>
          <a:p>
            <a:pPr marL="342900" indent="-342900">
              <a:buAutoNum type="arabicPeriod"/>
            </a:pPr>
            <a:r>
              <a:rPr lang="en-US" dirty="0" smtClean="0"/>
              <a:t>Determine the mole ratio of the particles involved.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Set up a proportion.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Cross multiply.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Solve for 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02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58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Mass, Moles, Molecules</vt:lpstr>
      <vt:lpstr>Percent Composition</vt:lpstr>
      <vt:lpstr>Empirical and Molecular Formulas</vt:lpstr>
      <vt:lpstr>Reaction Types</vt:lpstr>
      <vt:lpstr>Mole Ratios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Mass, Moles, Molecules</dc:title>
  <dc:creator>Eng, Breanna</dc:creator>
  <cp:lastModifiedBy>Eng, Breanna</cp:lastModifiedBy>
  <cp:revision>5</cp:revision>
  <dcterms:created xsi:type="dcterms:W3CDTF">2015-01-19T21:47:17Z</dcterms:created>
  <dcterms:modified xsi:type="dcterms:W3CDTF">2015-01-19T22:18:33Z</dcterms:modified>
</cp:coreProperties>
</file>