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96" r:id="rId2"/>
    <p:sldId id="29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E016143-E03C-4CFD-AFDC-14E5BDEA754C}" type="datetimeFigureOut">
              <a:rPr lang="en-US" smtClean="0"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372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3/9/2015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5243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48736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15342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076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19059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05180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621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smtClean="0"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70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553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smtClean="0"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40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t>3/9/2015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916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smtClean="0"/>
              <a:t>3/9/2015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05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t>3/9/2015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24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t>3/9/2015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374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smtClean="0"/>
              <a:t>3/9/2015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260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smtClean="0"/>
              <a:t>3/9/2015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99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E59FD0C-5451-4CA0-86AF-E70AE3279989}" type="datetimeFigureOut">
              <a:rPr lang="en-US" smtClean="0"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35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937098" y="1871131"/>
            <a:ext cx="6425844" cy="2546323"/>
          </a:xfrm>
        </p:spPr>
        <p:txBody>
          <a:bodyPr/>
          <a:lstStyle/>
          <a:p>
            <a:r>
              <a:rPr lang="en-US" b="1" dirty="0" smtClean="0"/>
              <a:t>KINETICS AND EQUILIBRIUM </a:t>
            </a:r>
            <a:r>
              <a:rPr lang="en-US" dirty="0" smtClean="0"/>
              <a:t>TEAM JEOPARDY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390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5401" y="582887"/>
            <a:ext cx="9601196" cy="6019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Answer 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094" y="1184856"/>
            <a:ext cx="6223209" cy="539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46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5401" y="582887"/>
            <a:ext cx="9601196" cy="6019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 5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150" y="1184856"/>
            <a:ext cx="6895698" cy="535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95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5401" y="582887"/>
            <a:ext cx="9601196" cy="6019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Answer 5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727" y="1340006"/>
            <a:ext cx="6652543" cy="526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01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5401" y="582887"/>
            <a:ext cx="9601196" cy="6019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 6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047" y="1429555"/>
            <a:ext cx="7841530" cy="480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74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5401" y="582887"/>
            <a:ext cx="9601196" cy="6019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Answer 6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056" y="1378039"/>
            <a:ext cx="7776558" cy="480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68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5401" y="582887"/>
            <a:ext cx="9601196" cy="6019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 7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916" y="1581954"/>
            <a:ext cx="6819343" cy="445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32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5401" y="582887"/>
            <a:ext cx="9601196" cy="6019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Answer 7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932" y="1305528"/>
            <a:ext cx="7769650" cy="492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23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5401" y="582887"/>
            <a:ext cx="9601196" cy="6019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 8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413" y="1184856"/>
            <a:ext cx="6969045" cy="516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03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5401" y="582887"/>
            <a:ext cx="9601196" cy="6019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Answer 8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311" y="1184856"/>
            <a:ext cx="6875376" cy="519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19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5401" y="582887"/>
            <a:ext cx="9601196" cy="6019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 9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319" y="1534664"/>
            <a:ext cx="7139359" cy="460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77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team who gets the right answer will get a point. </a:t>
            </a:r>
            <a:r>
              <a:rPr lang="en-US" b="1" dirty="0" smtClean="0"/>
              <a:t>2 points per question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Bonus 1 point </a:t>
            </a:r>
            <a:r>
              <a:rPr lang="en-US" dirty="0" smtClean="0"/>
              <a:t>for getting the answer </a:t>
            </a:r>
            <a:r>
              <a:rPr lang="en-US" u="sng" dirty="0" smtClean="0"/>
              <a:t>correct first</a:t>
            </a:r>
            <a:r>
              <a:rPr lang="en-US" dirty="0" smtClean="0"/>
              <a:t>.</a:t>
            </a:r>
          </a:p>
          <a:p>
            <a:r>
              <a:rPr lang="en-US" dirty="0" smtClean="0"/>
              <a:t>You must take turns answering questions.</a:t>
            </a:r>
          </a:p>
          <a:p>
            <a:r>
              <a:rPr lang="en-US" u="sng" dirty="0" smtClean="0"/>
              <a:t>For every 5 points </a:t>
            </a:r>
            <a:r>
              <a:rPr lang="en-US" dirty="0" smtClean="0"/>
              <a:t>you get in this game, you will receive 1 BONUS POINT on your test.</a:t>
            </a:r>
          </a:p>
          <a:p>
            <a:r>
              <a:rPr lang="en-US" dirty="0" smtClean="0"/>
              <a:t>Points taken away for cheating.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764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5401" y="582887"/>
            <a:ext cx="9601196" cy="6019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Answer 9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608" y="1442432"/>
            <a:ext cx="7078782" cy="46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62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5401" y="582887"/>
            <a:ext cx="9601196" cy="6019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 10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911" y="1585777"/>
            <a:ext cx="7035362" cy="419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24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5401" y="582887"/>
            <a:ext cx="9601196" cy="6019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Answer 10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49" y="1481540"/>
            <a:ext cx="7543197" cy="455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21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5401" y="582887"/>
            <a:ext cx="9601196" cy="6019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 11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301" y="1296674"/>
            <a:ext cx="4855737" cy="52056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272" y="1927738"/>
            <a:ext cx="5902857" cy="402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04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5401" y="582887"/>
            <a:ext cx="9601196" cy="6019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Answer 11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301" y="1296674"/>
            <a:ext cx="4855737" cy="52056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600" y="1700547"/>
            <a:ext cx="5818182" cy="397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19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5401" y="582887"/>
            <a:ext cx="9601196" cy="1254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 12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019" y="903936"/>
            <a:ext cx="5504981" cy="571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93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5401" y="582887"/>
            <a:ext cx="9601196" cy="1254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Answer 12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153" y="864292"/>
            <a:ext cx="5589968" cy="582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03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5401" y="582887"/>
            <a:ext cx="9601196" cy="6019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 13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744" y="1184856"/>
            <a:ext cx="4772720" cy="4945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855" y="2686049"/>
            <a:ext cx="5413500" cy="121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109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5401" y="582887"/>
            <a:ext cx="9601196" cy="6019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Answer 13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744" y="1184856"/>
            <a:ext cx="4772720" cy="49454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946" y="2266950"/>
            <a:ext cx="5846255" cy="168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65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5401" y="582887"/>
            <a:ext cx="9601196" cy="6019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 14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501" y="1734288"/>
            <a:ext cx="7227263" cy="353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70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5401" y="582887"/>
            <a:ext cx="9601196" cy="6019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554" y="1321695"/>
            <a:ext cx="9499043" cy="478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33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5401" y="582887"/>
            <a:ext cx="9601196" cy="6019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Answer 14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231" y="1643801"/>
            <a:ext cx="7993922" cy="388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115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5401" y="582887"/>
            <a:ext cx="9601196" cy="6019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 15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412" y="1707858"/>
            <a:ext cx="7840037" cy="407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561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5401" y="582887"/>
            <a:ext cx="9601196" cy="6019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Answer 15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109" y="1700011"/>
            <a:ext cx="7253475" cy="385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147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5401" y="582887"/>
            <a:ext cx="9601196" cy="6019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 16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947" y="1184856"/>
            <a:ext cx="6395904" cy="518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263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5401" y="582887"/>
            <a:ext cx="9601196" cy="6019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Answer 16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38" y="1184856"/>
            <a:ext cx="6125582" cy="510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452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5401" y="582887"/>
            <a:ext cx="9601196" cy="6019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 17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985" y="1624414"/>
            <a:ext cx="6519259" cy="368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879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5401" y="582887"/>
            <a:ext cx="9601196" cy="6019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Answer 17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891" y="1589869"/>
            <a:ext cx="7146567" cy="412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715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5401" y="582887"/>
            <a:ext cx="9601196" cy="6019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 18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756" y="1184856"/>
            <a:ext cx="6828486" cy="546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393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5401" y="582887"/>
            <a:ext cx="9601196" cy="6019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Answer 18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176" y="1303314"/>
            <a:ext cx="6277646" cy="505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928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5401" y="582887"/>
            <a:ext cx="9601196" cy="6019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 19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501" y="1587924"/>
            <a:ext cx="6403350" cy="410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2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5401" y="582887"/>
            <a:ext cx="9601196" cy="6019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Answer 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085" y="1549086"/>
            <a:ext cx="8745828" cy="433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541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5401" y="582887"/>
            <a:ext cx="9601196" cy="6019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Answer 19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318" y="1504681"/>
            <a:ext cx="6986972" cy="440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2410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5401" y="582887"/>
            <a:ext cx="9601196" cy="6019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 20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642" y="1496364"/>
            <a:ext cx="7364637" cy="431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213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5401" y="582887"/>
            <a:ext cx="9601196" cy="6019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Answer 20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009" y="1424592"/>
            <a:ext cx="7591252" cy="447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36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5401" y="582887"/>
            <a:ext cx="9601196" cy="6019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269" y="1504279"/>
            <a:ext cx="8229466" cy="44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36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5401" y="582887"/>
            <a:ext cx="9601196" cy="6019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Answer 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797" y="1525474"/>
            <a:ext cx="8626363" cy="456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66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5401" y="582887"/>
            <a:ext cx="9601196" cy="6019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154" y="1923178"/>
            <a:ext cx="9369689" cy="272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50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5401" y="582887"/>
            <a:ext cx="9601196" cy="6019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Answer 3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471" y="1565118"/>
            <a:ext cx="9218819" cy="389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42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5401" y="582887"/>
            <a:ext cx="9601196" cy="6019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 4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191" y="1184856"/>
            <a:ext cx="6298507" cy="547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242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303</TotalTime>
  <Words>146</Words>
  <Application>Microsoft Office PowerPoint</Application>
  <PresentationFormat>Widescreen</PresentationFormat>
  <Paragraphs>47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Garamond</vt:lpstr>
      <vt:lpstr>Organic</vt:lpstr>
      <vt:lpstr>KINETICS AND EQUILIBRIUM TEAM JEOPARDY</vt:lpstr>
      <vt:lpstr>Directions</vt:lpstr>
      <vt:lpstr>Question 1</vt:lpstr>
      <vt:lpstr>Answer 1</vt:lpstr>
      <vt:lpstr>Question 2</vt:lpstr>
      <vt:lpstr>Answer 2</vt:lpstr>
      <vt:lpstr>Question 3</vt:lpstr>
      <vt:lpstr>Answer 3</vt:lpstr>
      <vt:lpstr>Question 4</vt:lpstr>
      <vt:lpstr>Answer 4</vt:lpstr>
      <vt:lpstr>Question 5</vt:lpstr>
      <vt:lpstr>Answer 5</vt:lpstr>
      <vt:lpstr>Question 6</vt:lpstr>
      <vt:lpstr>Answer 6</vt:lpstr>
      <vt:lpstr>Question 7</vt:lpstr>
      <vt:lpstr>Answer 7</vt:lpstr>
      <vt:lpstr>Question 8</vt:lpstr>
      <vt:lpstr>Answer 8</vt:lpstr>
      <vt:lpstr>Question 9</vt:lpstr>
      <vt:lpstr>Answer 9</vt:lpstr>
      <vt:lpstr>Question 10</vt:lpstr>
      <vt:lpstr>Answer 10</vt:lpstr>
      <vt:lpstr>Question 11</vt:lpstr>
      <vt:lpstr>Answer 11</vt:lpstr>
      <vt:lpstr>Question 12</vt:lpstr>
      <vt:lpstr>Answer 12</vt:lpstr>
      <vt:lpstr>Question 13</vt:lpstr>
      <vt:lpstr>Answer 13</vt:lpstr>
      <vt:lpstr>Question 14</vt:lpstr>
      <vt:lpstr>Answer 14</vt:lpstr>
      <vt:lpstr>Question 15</vt:lpstr>
      <vt:lpstr>Answer 15</vt:lpstr>
      <vt:lpstr>Question 16</vt:lpstr>
      <vt:lpstr>Answer 16</vt:lpstr>
      <vt:lpstr>Question 17</vt:lpstr>
      <vt:lpstr>Answer 17</vt:lpstr>
      <vt:lpstr>Question 18</vt:lpstr>
      <vt:lpstr>Answer 18</vt:lpstr>
      <vt:lpstr>Question 19</vt:lpstr>
      <vt:lpstr>Answer 19</vt:lpstr>
      <vt:lpstr>Question 20</vt:lpstr>
      <vt:lpstr>Answer 20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 1</dc:title>
  <dc:creator>Eng, Breanna</dc:creator>
  <cp:lastModifiedBy>Eng, Breanna</cp:lastModifiedBy>
  <cp:revision>7</cp:revision>
  <dcterms:created xsi:type="dcterms:W3CDTF">2015-03-09T20:03:08Z</dcterms:created>
  <dcterms:modified xsi:type="dcterms:W3CDTF">2015-03-10T01:06:38Z</dcterms:modified>
</cp:coreProperties>
</file>