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jpeg"/>
  <Override PartName="/ppt/media/image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47" d="100"/>
          <a:sy n="47" d="100"/>
        </p:scale>
        <p:origin x="7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CA7562-B27B-4496-BFA9-291E59FDE5EE}"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180802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A7562-B27B-4496-BFA9-291E59FDE5EE}"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119631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A7562-B27B-4496-BFA9-291E59FDE5EE}"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38278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A7562-B27B-4496-BFA9-291E59FDE5EE}"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273090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A7562-B27B-4496-BFA9-291E59FDE5EE}"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217230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CA7562-B27B-4496-BFA9-291E59FDE5EE}"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309201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A7562-B27B-4496-BFA9-291E59FDE5EE}" type="datetimeFigureOut">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174630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CA7562-B27B-4496-BFA9-291E59FDE5EE}" type="datetimeFigureOut">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211192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A7562-B27B-4496-BFA9-291E59FDE5EE}" type="datetimeFigureOut">
              <a:rPr lang="en-US" smtClean="0"/>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258982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A7562-B27B-4496-BFA9-291E59FDE5EE}"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237094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A7562-B27B-4496-BFA9-291E59FDE5EE}"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88FC8-5997-470A-8B10-0AE47AC1E111}" type="slidenum">
              <a:rPr lang="en-US" smtClean="0"/>
              <a:t>‹#›</a:t>
            </a:fld>
            <a:endParaRPr lang="en-US"/>
          </a:p>
        </p:txBody>
      </p:sp>
    </p:spTree>
    <p:extLst>
      <p:ext uri="{BB962C8B-B14F-4D97-AF65-F5344CB8AC3E}">
        <p14:creationId xmlns:p14="http://schemas.microsoft.com/office/powerpoint/2010/main" val="22713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A7562-B27B-4496-BFA9-291E59FDE5EE}" type="datetimeFigureOut">
              <a:rPr lang="en-US" smtClean="0"/>
              <a:t>4/21/2015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88FC8-5997-470A-8B10-0AE47AC1E111}" type="slidenum">
              <a:rPr lang="en-US" smtClean="0"/>
              <a:t>‹#›</a:t>
            </a:fld>
            <a:endParaRPr lang="en-US"/>
          </a:p>
        </p:txBody>
      </p:sp>
    </p:spTree>
    <p:extLst>
      <p:ext uri="{BB962C8B-B14F-4D97-AF65-F5344CB8AC3E}">
        <p14:creationId xmlns:p14="http://schemas.microsoft.com/office/powerpoint/2010/main" val="975877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hemistry.about.com/od/howthingswork/f/detergentfaq.htm" TargetMode="External"/><Relationship Id="rId2" Type="http://schemas.openxmlformats.org/officeDocument/2006/relationships/hyperlink" Target="http://chemistry.about.com/od/imagesclipartstructures/ig/Chemical-Reactions/Saponification--Soap--Reaction.ht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STATION 1: CARBS, LIPIDS, PROTEINS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040" y="1659493"/>
            <a:ext cx="7782560" cy="5198507"/>
          </a:xfrm>
        </p:spPr>
      </p:pic>
    </p:spTree>
    <p:extLst>
      <p:ext uri="{BB962C8B-B14F-4D97-AF65-F5344CB8AC3E}">
        <p14:creationId xmlns:p14="http://schemas.microsoft.com/office/powerpoint/2010/main" val="15386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6220" y="218440"/>
            <a:ext cx="6639560" cy="6639560"/>
          </a:xfrm>
        </p:spPr>
      </p:pic>
    </p:spTree>
    <p:extLst>
      <p:ext uri="{BB962C8B-B14F-4D97-AF65-F5344CB8AC3E}">
        <p14:creationId xmlns:p14="http://schemas.microsoft.com/office/powerpoint/2010/main" val="269716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2: POLYMERS</a:t>
            </a:r>
            <a:endParaRPr lang="en-US" dirty="0"/>
          </a:p>
        </p:txBody>
      </p:sp>
      <p:sp>
        <p:nvSpPr>
          <p:cNvPr id="3" name="Content Placeholder 2"/>
          <p:cNvSpPr>
            <a:spLocks noGrp="1"/>
          </p:cNvSpPr>
          <p:nvPr>
            <p:ph idx="1"/>
          </p:nvPr>
        </p:nvSpPr>
        <p:spPr>
          <a:xfrm>
            <a:off x="838200" y="1825625"/>
            <a:ext cx="4119880" cy="4351338"/>
          </a:xfrm>
        </p:spPr>
        <p:txBody>
          <a:bodyPr/>
          <a:lstStyle/>
          <a:p>
            <a:r>
              <a:rPr lang="en-US" b="1" dirty="0" smtClean="0"/>
              <a:t>Polymers</a:t>
            </a:r>
            <a:r>
              <a:rPr lang="en-US" dirty="0" smtClean="0"/>
              <a:t/>
            </a:r>
            <a:br>
              <a:rPr lang="en-US" dirty="0" smtClean="0"/>
            </a:br>
            <a:r>
              <a:rPr lang="en-US" dirty="0" err="1" smtClean="0"/>
              <a:t>Polymers</a:t>
            </a:r>
            <a:r>
              <a:rPr lang="en-US" dirty="0" smtClean="0"/>
              <a:t> consist of long chains and branches of molecules. Common polymers you encounter every day are organic molecules. Examples include nylon, acrylic, PVC, polycarbonate, cellulose, and polyethylene.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040" y="1027906"/>
            <a:ext cx="7277100" cy="5743575"/>
          </a:xfrm>
          <a:prstGeom prst="rect">
            <a:avLst/>
          </a:prstGeom>
        </p:spPr>
      </p:pic>
    </p:spTree>
    <p:extLst>
      <p:ext uri="{BB962C8B-B14F-4D97-AF65-F5344CB8AC3E}">
        <p14:creationId xmlns:p14="http://schemas.microsoft.com/office/powerpoint/2010/main" val="396073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3: SOURCES OF ENERGY</a:t>
            </a:r>
            <a:endParaRPr lang="en-US" dirty="0"/>
          </a:p>
        </p:txBody>
      </p:sp>
      <p:sp>
        <p:nvSpPr>
          <p:cNvPr id="3" name="Content Placeholder 2"/>
          <p:cNvSpPr>
            <a:spLocks noGrp="1"/>
          </p:cNvSpPr>
          <p:nvPr>
            <p:ph idx="1"/>
          </p:nvPr>
        </p:nvSpPr>
        <p:spPr>
          <a:xfrm>
            <a:off x="838200" y="1825625"/>
            <a:ext cx="5542280" cy="4717414"/>
          </a:xfrm>
        </p:spPr>
        <p:txBody>
          <a:bodyPr/>
          <a:lstStyle/>
          <a:p>
            <a:r>
              <a:rPr lang="en-US" b="1" dirty="0" smtClean="0"/>
              <a:t>Petrochemicals</a:t>
            </a:r>
            <a:r>
              <a:rPr lang="en-US" dirty="0" smtClean="0"/>
              <a:t/>
            </a:r>
            <a:br>
              <a:rPr lang="en-US" dirty="0" smtClean="0"/>
            </a:br>
            <a:r>
              <a:rPr lang="en-US" dirty="0" err="1" smtClean="0"/>
              <a:t>Petrochemicals</a:t>
            </a:r>
            <a:r>
              <a:rPr lang="en-US" dirty="0" smtClean="0"/>
              <a:t> are chemicals derived from crude oil or petroleum. Fractional distillation separates the raw material into organic compounds according to their different boiling points. You encounter products made from petrochemicals every day. Examples include gasoline, plastics, detergents, dyes, food additives, natural gas, and medicines.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0" y="1204912"/>
            <a:ext cx="5583558" cy="5338127"/>
          </a:xfrm>
          <a:prstGeom prst="rect">
            <a:avLst/>
          </a:prstGeom>
        </p:spPr>
      </p:pic>
    </p:spTree>
    <p:extLst>
      <p:ext uri="{BB962C8B-B14F-4D97-AF65-F5344CB8AC3E}">
        <p14:creationId xmlns:p14="http://schemas.microsoft.com/office/powerpoint/2010/main" val="414640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4: SOAPS AND DETERGENTS</a:t>
            </a:r>
            <a:endParaRPr lang="en-US" dirty="0"/>
          </a:p>
        </p:txBody>
      </p:sp>
      <p:sp>
        <p:nvSpPr>
          <p:cNvPr id="3" name="Content Placeholder 2"/>
          <p:cNvSpPr>
            <a:spLocks noGrp="1"/>
          </p:cNvSpPr>
          <p:nvPr>
            <p:ph idx="1"/>
          </p:nvPr>
        </p:nvSpPr>
        <p:spPr>
          <a:xfrm>
            <a:off x="838200" y="1825625"/>
            <a:ext cx="6416040" cy="4351338"/>
          </a:xfrm>
        </p:spPr>
        <p:txBody>
          <a:bodyPr>
            <a:normAutofit lnSpcReduction="10000"/>
          </a:bodyPr>
          <a:lstStyle/>
          <a:p>
            <a:r>
              <a:rPr lang="en-US" b="1" dirty="0" smtClean="0"/>
              <a:t>Soaps and Detergents</a:t>
            </a:r>
            <a:r>
              <a:rPr lang="en-US" dirty="0" smtClean="0"/>
              <a:t/>
            </a:r>
            <a:br>
              <a:rPr lang="en-US" dirty="0" smtClean="0"/>
            </a:br>
            <a:r>
              <a:rPr lang="en-US" dirty="0" smtClean="0"/>
              <a:t>Although both are used for cleaning, soap and detergent are two different examples of organic chemistry. Soap is made by the </a:t>
            </a:r>
            <a:r>
              <a:rPr lang="en-US" dirty="0" smtClean="0">
                <a:hlinkClick r:id="rId2"/>
              </a:rPr>
              <a:t>saponification reaction</a:t>
            </a:r>
            <a:r>
              <a:rPr lang="en-US" dirty="0" smtClean="0"/>
              <a:t> (as shown to the right), which reacts a hydroxide with an organic molecule (e.g., an animal fat) to produce glycerol and crude soap. While soap is an emulsifier, </a:t>
            </a:r>
            <a:r>
              <a:rPr lang="en-US" dirty="0" smtClean="0">
                <a:hlinkClick r:id="rId3"/>
              </a:rPr>
              <a:t>detergents</a:t>
            </a:r>
            <a:r>
              <a:rPr lang="en-US" dirty="0" smtClean="0"/>
              <a:t> tackle oily, greasy (organic) soiling mainly because they are surfactants.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440" y="1380014"/>
            <a:ext cx="3678990" cy="5242560"/>
          </a:xfrm>
          <a:prstGeom prst="rect">
            <a:avLst/>
          </a:prstGeom>
        </p:spPr>
      </p:pic>
    </p:spTree>
    <p:extLst>
      <p:ext uri="{BB962C8B-B14F-4D97-AF65-F5344CB8AC3E}">
        <p14:creationId xmlns:p14="http://schemas.microsoft.com/office/powerpoint/2010/main" val="362460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5: PERFUMES AND COSMETICS</a:t>
            </a:r>
            <a:endParaRPr lang="en-US" dirty="0"/>
          </a:p>
        </p:txBody>
      </p:sp>
      <p:sp>
        <p:nvSpPr>
          <p:cNvPr id="3" name="Content Placeholder 2"/>
          <p:cNvSpPr>
            <a:spLocks noGrp="1"/>
          </p:cNvSpPr>
          <p:nvPr>
            <p:ph idx="1"/>
          </p:nvPr>
        </p:nvSpPr>
        <p:spPr>
          <a:xfrm>
            <a:off x="838200" y="1552576"/>
            <a:ext cx="10515600" cy="4351338"/>
          </a:xfrm>
        </p:spPr>
        <p:txBody>
          <a:bodyPr/>
          <a:lstStyle/>
          <a:p>
            <a:r>
              <a:rPr lang="en-US" b="1" dirty="0" smtClean="0"/>
              <a:t>Perfume</a:t>
            </a:r>
            <a:r>
              <a:rPr lang="en-US" dirty="0" smtClean="0"/>
              <a:t/>
            </a:r>
            <a:br>
              <a:rPr lang="en-US" dirty="0" smtClean="0"/>
            </a:br>
            <a:r>
              <a:rPr lang="en-US" dirty="0" smtClean="0"/>
              <a:t>Whether a fragrance comes from a flower or a lab, the molecules you smell and enjoy are an example of organic chemistry.</a:t>
            </a:r>
          </a:p>
          <a:p>
            <a:r>
              <a:rPr lang="en-US" b="1" dirty="0" smtClean="0"/>
              <a:t>Cosmetics</a:t>
            </a:r>
            <a:r>
              <a:rPr lang="en-US" dirty="0" smtClean="0"/>
              <a:t/>
            </a:r>
            <a:br>
              <a:rPr lang="en-US" dirty="0" smtClean="0"/>
            </a:br>
            <a:r>
              <a:rPr lang="en-US" dirty="0" smtClean="0"/>
              <a:t>The cosmetic industry is a lucrative sector of organic chemistry. Chemists examine changes in the skin in response to metabolic and environmental factors, formulate products to address skin problems and enhance beauty, and analyze how cosmetics interact with the skin and other products.</a:t>
            </a:r>
          </a:p>
          <a:p>
            <a:endParaRPr lang="en-US" dirty="0"/>
          </a:p>
        </p:txBody>
      </p:sp>
    </p:spTree>
    <p:extLst>
      <p:ext uri="{BB962C8B-B14F-4D97-AF65-F5344CB8AC3E}">
        <p14:creationId xmlns:p14="http://schemas.microsoft.com/office/powerpoint/2010/main" val="129218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9605" y="1825625"/>
            <a:ext cx="3692790"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496" y="0"/>
            <a:ext cx="9727007" cy="6858000"/>
          </a:xfrm>
          <a:prstGeom prst="rect">
            <a:avLst/>
          </a:prstGeom>
        </p:spPr>
      </p:pic>
    </p:spTree>
    <p:extLst>
      <p:ext uri="{BB962C8B-B14F-4D97-AF65-F5344CB8AC3E}">
        <p14:creationId xmlns:p14="http://schemas.microsoft.com/office/powerpoint/2010/main" val="269718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801764" y="-1215913"/>
            <a:ext cx="6588472" cy="9315514"/>
          </a:xfrm>
        </p:spPr>
      </p:pic>
    </p:spTree>
    <p:extLst>
      <p:ext uri="{BB962C8B-B14F-4D97-AF65-F5344CB8AC3E}">
        <p14:creationId xmlns:p14="http://schemas.microsoft.com/office/powerpoint/2010/main" val="900220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36</Words>
  <Application>Microsoft Office PowerPoint</Application>
  <PresentationFormat>Widescreen</PresentationFormat>
  <Paragraphs>10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STATION 1: CARBS, LIPIDS, PROTEINS</vt:lpstr>
      <vt:lpstr>PowerPoint Presentation</vt:lpstr>
      <vt:lpstr>STATION 2: POLYMERS</vt:lpstr>
      <vt:lpstr>STATION 3: SOURCES OF ENERGY</vt:lpstr>
      <vt:lpstr>STATION 4: SOAPS AND DETERGENTS</vt:lpstr>
      <vt:lpstr>STATION 5: PERFUMES AND COSMETICS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 1: CARBS, LIPIDS, PROTEINS</dc:title>
  <dc:creator>Eng, Breanna</dc:creator>
  <cp:lastModifiedBy>Eng, Breanna</cp:lastModifiedBy>
  <cp:revision>7</cp:revision>
  <dcterms:created xsi:type="dcterms:W3CDTF">2015-04-21T16:27:54Z</dcterms:created>
  <dcterms:modified xsi:type="dcterms:W3CDTF">2015-04-21T17:00:02Z</dcterms:modified>
</cp:coreProperties>
</file>